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66" r:id="rId1"/>
  </p:sldMasterIdLst>
  <p:notesMasterIdLst>
    <p:notesMasterId r:id="rId31"/>
  </p:notesMasterIdLst>
  <p:sldIdLst>
    <p:sldId id="257" r:id="rId2"/>
    <p:sldId id="256" r:id="rId3"/>
    <p:sldId id="280" r:id="rId4"/>
    <p:sldId id="263" r:id="rId5"/>
    <p:sldId id="264" r:id="rId6"/>
    <p:sldId id="284" r:id="rId7"/>
    <p:sldId id="265" r:id="rId8"/>
    <p:sldId id="259" r:id="rId9"/>
    <p:sldId id="267" r:id="rId10"/>
    <p:sldId id="266" r:id="rId11"/>
    <p:sldId id="268" r:id="rId12"/>
    <p:sldId id="260" r:id="rId13"/>
    <p:sldId id="269" r:id="rId14"/>
    <p:sldId id="270" r:id="rId15"/>
    <p:sldId id="279" r:id="rId16"/>
    <p:sldId id="298" r:id="rId17"/>
    <p:sldId id="288" r:id="rId18"/>
    <p:sldId id="287" r:id="rId19"/>
    <p:sldId id="289" r:id="rId20"/>
    <p:sldId id="292" r:id="rId21"/>
    <p:sldId id="291" r:id="rId22"/>
    <p:sldId id="294" r:id="rId23"/>
    <p:sldId id="295" r:id="rId24"/>
    <p:sldId id="297" r:id="rId25"/>
    <p:sldId id="261" r:id="rId26"/>
    <p:sldId id="262" r:id="rId27"/>
    <p:sldId id="281" r:id="rId28"/>
    <p:sldId id="282" r:id="rId29"/>
    <p:sldId id="28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0"/>
  </p:normalViewPr>
  <p:slideViewPr>
    <p:cSldViewPr snapToGrid="0" snapToObjects="1">
      <p:cViewPr varScale="1">
        <p:scale>
          <a:sx n="103" d="100"/>
          <a:sy n="103" d="100"/>
        </p:scale>
        <p:origin x="89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465CDE-9BD0-4D9D-88B9-9B3BF5089DE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8B72267-2384-4878-9A0D-10B407431BB1}">
      <dgm:prSet/>
      <dgm:spPr/>
      <dgm:t>
        <a:bodyPr/>
        <a:lstStyle/>
        <a:p>
          <a:r>
            <a:rPr lang="en-US"/>
            <a:t>Repertoire Awareness</a:t>
          </a:r>
        </a:p>
      </dgm:t>
    </dgm:pt>
    <dgm:pt modelId="{FAE3DE6C-E20F-4698-B807-BF7AED5AA6F9}" type="parTrans" cxnId="{228B28E5-D310-4C53-9EDF-68FCE432E812}">
      <dgm:prSet/>
      <dgm:spPr/>
      <dgm:t>
        <a:bodyPr/>
        <a:lstStyle/>
        <a:p>
          <a:endParaRPr lang="en-US"/>
        </a:p>
      </dgm:t>
    </dgm:pt>
    <dgm:pt modelId="{ADE2B35D-B718-4AAE-B6C1-1DE37C8DFC6F}" type="sibTrans" cxnId="{228B28E5-D310-4C53-9EDF-68FCE432E812}">
      <dgm:prSet/>
      <dgm:spPr/>
      <dgm:t>
        <a:bodyPr/>
        <a:lstStyle/>
        <a:p>
          <a:endParaRPr lang="en-US"/>
        </a:p>
      </dgm:t>
    </dgm:pt>
    <dgm:pt modelId="{C5BE99FB-A364-4096-8EF2-8BD93E4E2426}">
      <dgm:prSet/>
      <dgm:spPr/>
      <dgm:t>
        <a:bodyPr/>
        <a:lstStyle/>
        <a:p>
          <a:r>
            <a:rPr lang="en-US"/>
            <a:t>Vocal Demands and Style</a:t>
          </a:r>
        </a:p>
      </dgm:t>
    </dgm:pt>
    <dgm:pt modelId="{79CBCDAB-9D59-42ED-A5A7-7D184C299DEB}" type="parTrans" cxnId="{BA34CFB4-365D-47E1-8D8B-C319CE35B28F}">
      <dgm:prSet/>
      <dgm:spPr/>
      <dgm:t>
        <a:bodyPr/>
        <a:lstStyle/>
        <a:p>
          <a:endParaRPr lang="en-US"/>
        </a:p>
      </dgm:t>
    </dgm:pt>
    <dgm:pt modelId="{7F382114-F38B-4F9E-ADDA-B173026E9B18}" type="sibTrans" cxnId="{BA34CFB4-365D-47E1-8D8B-C319CE35B28F}">
      <dgm:prSet/>
      <dgm:spPr/>
      <dgm:t>
        <a:bodyPr/>
        <a:lstStyle/>
        <a:p>
          <a:endParaRPr lang="en-US"/>
        </a:p>
      </dgm:t>
    </dgm:pt>
    <dgm:pt modelId="{572844EF-F266-4D1F-AEBC-2A6B1F191012}">
      <dgm:prSet/>
      <dgm:spPr/>
      <dgm:t>
        <a:bodyPr/>
        <a:lstStyle/>
        <a:p>
          <a:r>
            <a:rPr lang="en-US"/>
            <a:t>Types of Roles</a:t>
          </a:r>
        </a:p>
      </dgm:t>
    </dgm:pt>
    <dgm:pt modelId="{22F87A0E-44E5-4ECF-BB94-238FB611EAAE}" type="parTrans" cxnId="{FE3A962D-088A-4574-B6D0-FDA1B8EA458F}">
      <dgm:prSet/>
      <dgm:spPr/>
      <dgm:t>
        <a:bodyPr/>
        <a:lstStyle/>
        <a:p>
          <a:endParaRPr lang="en-US"/>
        </a:p>
      </dgm:t>
    </dgm:pt>
    <dgm:pt modelId="{1E7AE08A-3C9E-4050-851E-36F13F051323}" type="sibTrans" cxnId="{FE3A962D-088A-4574-B6D0-FDA1B8EA458F}">
      <dgm:prSet/>
      <dgm:spPr/>
      <dgm:t>
        <a:bodyPr/>
        <a:lstStyle/>
        <a:p>
          <a:endParaRPr lang="en-US"/>
        </a:p>
      </dgm:t>
    </dgm:pt>
    <dgm:pt modelId="{24925F95-4368-844B-9B0F-2FCCEE979969}" type="pres">
      <dgm:prSet presAssocID="{F9465CDE-9BD0-4D9D-88B9-9B3BF5089DEE}" presName="linear" presStyleCnt="0">
        <dgm:presLayoutVars>
          <dgm:animLvl val="lvl"/>
          <dgm:resizeHandles val="exact"/>
        </dgm:presLayoutVars>
      </dgm:prSet>
      <dgm:spPr/>
    </dgm:pt>
    <dgm:pt modelId="{39719BB4-BB99-9941-8AE8-0AA2DF48BD7A}" type="pres">
      <dgm:prSet presAssocID="{D8B72267-2384-4878-9A0D-10B407431BB1}" presName="parentText" presStyleLbl="node1" presStyleIdx="0" presStyleCnt="3">
        <dgm:presLayoutVars>
          <dgm:chMax val="0"/>
          <dgm:bulletEnabled val="1"/>
        </dgm:presLayoutVars>
      </dgm:prSet>
      <dgm:spPr/>
    </dgm:pt>
    <dgm:pt modelId="{413B1F51-C305-F646-9A6D-DDB13F4A3E3C}" type="pres">
      <dgm:prSet presAssocID="{ADE2B35D-B718-4AAE-B6C1-1DE37C8DFC6F}" presName="spacer" presStyleCnt="0"/>
      <dgm:spPr/>
    </dgm:pt>
    <dgm:pt modelId="{A077FC6D-87CF-8F49-A7C0-B05438B251EF}" type="pres">
      <dgm:prSet presAssocID="{C5BE99FB-A364-4096-8EF2-8BD93E4E2426}" presName="parentText" presStyleLbl="node1" presStyleIdx="1" presStyleCnt="3">
        <dgm:presLayoutVars>
          <dgm:chMax val="0"/>
          <dgm:bulletEnabled val="1"/>
        </dgm:presLayoutVars>
      </dgm:prSet>
      <dgm:spPr/>
    </dgm:pt>
    <dgm:pt modelId="{CCBE3B53-ABFA-964B-BB3E-7AB188191FA4}" type="pres">
      <dgm:prSet presAssocID="{7F382114-F38B-4F9E-ADDA-B173026E9B18}" presName="spacer" presStyleCnt="0"/>
      <dgm:spPr/>
    </dgm:pt>
    <dgm:pt modelId="{A5C23CDF-2A36-B646-B30D-A01008BEA390}" type="pres">
      <dgm:prSet presAssocID="{572844EF-F266-4D1F-AEBC-2A6B1F191012}" presName="parentText" presStyleLbl="node1" presStyleIdx="2" presStyleCnt="3">
        <dgm:presLayoutVars>
          <dgm:chMax val="0"/>
          <dgm:bulletEnabled val="1"/>
        </dgm:presLayoutVars>
      </dgm:prSet>
      <dgm:spPr/>
    </dgm:pt>
  </dgm:ptLst>
  <dgm:cxnLst>
    <dgm:cxn modelId="{0DD54C0F-0645-C44A-B02D-ECFC8F28A78F}" type="presOf" srcId="{572844EF-F266-4D1F-AEBC-2A6B1F191012}" destId="{A5C23CDF-2A36-B646-B30D-A01008BEA390}" srcOrd="0" destOrd="0" presId="urn:microsoft.com/office/officeart/2005/8/layout/vList2"/>
    <dgm:cxn modelId="{FE3A962D-088A-4574-B6D0-FDA1B8EA458F}" srcId="{F9465CDE-9BD0-4D9D-88B9-9B3BF5089DEE}" destId="{572844EF-F266-4D1F-AEBC-2A6B1F191012}" srcOrd="2" destOrd="0" parTransId="{22F87A0E-44E5-4ECF-BB94-238FB611EAAE}" sibTransId="{1E7AE08A-3C9E-4050-851E-36F13F051323}"/>
    <dgm:cxn modelId="{49E3AD4D-9C71-644F-9C65-EC69D980D46F}" type="presOf" srcId="{C5BE99FB-A364-4096-8EF2-8BD93E4E2426}" destId="{A077FC6D-87CF-8F49-A7C0-B05438B251EF}" srcOrd="0" destOrd="0" presId="urn:microsoft.com/office/officeart/2005/8/layout/vList2"/>
    <dgm:cxn modelId="{BA34CFB4-365D-47E1-8D8B-C319CE35B28F}" srcId="{F9465CDE-9BD0-4D9D-88B9-9B3BF5089DEE}" destId="{C5BE99FB-A364-4096-8EF2-8BD93E4E2426}" srcOrd="1" destOrd="0" parTransId="{79CBCDAB-9D59-42ED-A5A7-7D184C299DEB}" sibTransId="{7F382114-F38B-4F9E-ADDA-B173026E9B18}"/>
    <dgm:cxn modelId="{3BA204CE-6E96-5B45-B67F-3F92788CFD3F}" type="presOf" srcId="{D8B72267-2384-4878-9A0D-10B407431BB1}" destId="{39719BB4-BB99-9941-8AE8-0AA2DF48BD7A}" srcOrd="0" destOrd="0" presId="urn:microsoft.com/office/officeart/2005/8/layout/vList2"/>
    <dgm:cxn modelId="{228B28E5-D310-4C53-9EDF-68FCE432E812}" srcId="{F9465CDE-9BD0-4D9D-88B9-9B3BF5089DEE}" destId="{D8B72267-2384-4878-9A0D-10B407431BB1}" srcOrd="0" destOrd="0" parTransId="{FAE3DE6C-E20F-4698-B807-BF7AED5AA6F9}" sibTransId="{ADE2B35D-B718-4AAE-B6C1-1DE37C8DFC6F}"/>
    <dgm:cxn modelId="{F8D3C8EA-0CFB-5546-99CB-B237EDDA4EDC}" type="presOf" srcId="{F9465CDE-9BD0-4D9D-88B9-9B3BF5089DEE}" destId="{24925F95-4368-844B-9B0F-2FCCEE979969}" srcOrd="0" destOrd="0" presId="urn:microsoft.com/office/officeart/2005/8/layout/vList2"/>
    <dgm:cxn modelId="{81BD3EBA-BF41-6D49-985F-8BC23E71B413}" type="presParOf" srcId="{24925F95-4368-844B-9B0F-2FCCEE979969}" destId="{39719BB4-BB99-9941-8AE8-0AA2DF48BD7A}" srcOrd="0" destOrd="0" presId="urn:microsoft.com/office/officeart/2005/8/layout/vList2"/>
    <dgm:cxn modelId="{C2E1049F-EC38-5147-9E2D-08F428578E33}" type="presParOf" srcId="{24925F95-4368-844B-9B0F-2FCCEE979969}" destId="{413B1F51-C305-F646-9A6D-DDB13F4A3E3C}" srcOrd="1" destOrd="0" presId="urn:microsoft.com/office/officeart/2005/8/layout/vList2"/>
    <dgm:cxn modelId="{333E42DF-1695-AD44-A50E-1E27C31C9BE1}" type="presParOf" srcId="{24925F95-4368-844B-9B0F-2FCCEE979969}" destId="{A077FC6D-87CF-8F49-A7C0-B05438B251EF}" srcOrd="2" destOrd="0" presId="urn:microsoft.com/office/officeart/2005/8/layout/vList2"/>
    <dgm:cxn modelId="{ACD6F9E7-7FEA-F041-915C-8ACA8C3053FD}" type="presParOf" srcId="{24925F95-4368-844B-9B0F-2FCCEE979969}" destId="{CCBE3B53-ABFA-964B-BB3E-7AB188191FA4}" srcOrd="3" destOrd="0" presId="urn:microsoft.com/office/officeart/2005/8/layout/vList2"/>
    <dgm:cxn modelId="{64C30800-ABD6-8842-81B9-90495E9A2167}" type="presParOf" srcId="{24925F95-4368-844B-9B0F-2FCCEE979969}" destId="{A5C23CDF-2A36-B646-B30D-A01008BEA39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41BC4E-2E5F-CA40-8011-995608921E22}" type="doc">
      <dgm:prSet loTypeId="urn:microsoft.com/office/officeart/2005/8/layout/hProcess11" loCatId="" qsTypeId="urn:microsoft.com/office/officeart/2005/8/quickstyle/simple1" qsCatId="simple" csTypeId="urn:microsoft.com/office/officeart/2005/8/colors/accent1_2" csCatId="accent1" phldr="1"/>
      <dgm:spPr/>
    </dgm:pt>
    <dgm:pt modelId="{0ED897A3-ED64-3A4E-8885-93AEC794922D}">
      <dgm:prSet phldrT="[Text]" custT="1"/>
      <dgm:spPr/>
      <dgm:t>
        <a:bodyPr/>
        <a:lstStyle/>
        <a:p>
          <a:r>
            <a:rPr lang="en-US" sz="1600" dirty="0">
              <a:latin typeface="Calibri" panose="020F0502020204030204" pitchFamily="34" charset="0"/>
              <a:cs typeface="Calibri" panose="020F0502020204030204" pitchFamily="34" charset="0"/>
            </a:rPr>
            <a:t>1850s &amp; 1860s </a:t>
          </a:r>
        </a:p>
        <a:p>
          <a:r>
            <a:rPr lang="en-US" sz="1600" b="1" u="sng" dirty="0">
              <a:latin typeface="Calibri" panose="020F0502020204030204" pitchFamily="34" charset="0"/>
              <a:cs typeface="Calibri" panose="020F0502020204030204" pitchFamily="34" charset="0"/>
            </a:rPr>
            <a:t>Paris</a:t>
          </a:r>
        </a:p>
        <a:p>
          <a:r>
            <a:rPr lang="en-US" sz="1600" dirty="0">
              <a:latin typeface="Calibri" panose="020F0502020204030204" pitchFamily="34" charset="0"/>
              <a:cs typeface="Calibri" panose="020F0502020204030204" pitchFamily="34" charset="0"/>
            </a:rPr>
            <a:t> Offenbach, Lecoq, </a:t>
          </a:r>
          <a:r>
            <a:rPr lang="en-US" sz="1600" dirty="0" err="1">
              <a:latin typeface="Calibri" panose="020F0502020204030204" pitchFamily="34" charset="0"/>
              <a:cs typeface="Calibri" panose="020F0502020204030204" pitchFamily="34" charset="0"/>
            </a:rPr>
            <a:t>Hervè</a:t>
          </a:r>
          <a:endParaRPr lang="en-US" sz="1600" dirty="0">
            <a:latin typeface="Calibri" panose="020F0502020204030204" pitchFamily="34" charset="0"/>
            <a:cs typeface="Calibri" panose="020F0502020204030204" pitchFamily="34" charset="0"/>
          </a:endParaRPr>
        </a:p>
      </dgm:t>
    </dgm:pt>
    <dgm:pt modelId="{AC826185-2BBE-DE4A-83E8-5AA3359E78B4}" type="parTrans" cxnId="{169BFA85-71BC-5549-83C9-209C4AEE8C98}">
      <dgm:prSet/>
      <dgm:spPr/>
      <dgm:t>
        <a:bodyPr/>
        <a:lstStyle/>
        <a:p>
          <a:endParaRPr lang="en-US"/>
        </a:p>
      </dgm:t>
    </dgm:pt>
    <dgm:pt modelId="{A3F429BE-20BA-CE46-9566-F55E65EEDFC4}" type="sibTrans" cxnId="{169BFA85-71BC-5549-83C9-209C4AEE8C98}">
      <dgm:prSet/>
      <dgm:spPr/>
      <dgm:t>
        <a:bodyPr/>
        <a:lstStyle/>
        <a:p>
          <a:endParaRPr lang="en-US"/>
        </a:p>
      </dgm:t>
    </dgm:pt>
    <dgm:pt modelId="{9EBDA7E0-B957-0842-A06D-A3C29BF3C871}">
      <dgm:prSet phldrT="[Text]" custT="1"/>
      <dgm:spPr/>
      <dgm:t>
        <a:bodyPr/>
        <a:lstStyle/>
        <a:p>
          <a:r>
            <a:rPr lang="en-US" sz="1600" dirty="0">
              <a:latin typeface="Calibri" panose="020F0502020204030204" pitchFamily="34" charset="0"/>
              <a:cs typeface="Calibri" panose="020F0502020204030204" pitchFamily="34" charset="0"/>
            </a:rPr>
            <a:t>1910-1920s    </a:t>
          </a:r>
          <a:r>
            <a:rPr lang="en-US" sz="1600" b="1" u="sng" dirty="0">
              <a:latin typeface="Calibri" panose="020F0502020204030204" pitchFamily="34" charset="0"/>
              <a:cs typeface="Calibri" panose="020F0502020204030204" pitchFamily="34" charset="0"/>
            </a:rPr>
            <a:t>New York</a:t>
          </a:r>
          <a:r>
            <a:rPr lang="en-US" sz="1600" dirty="0">
              <a:latin typeface="Calibri" panose="020F0502020204030204" pitchFamily="34" charset="0"/>
              <a:cs typeface="Calibri" panose="020F0502020204030204" pitchFamily="34" charset="0"/>
            </a:rPr>
            <a:t> </a:t>
          </a:r>
          <a:endParaRPr lang="en-US" sz="1600" b="1" u="sng" dirty="0">
            <a:latin typeface="Calibri" panose="020F0502020204030204" pitchFamily="34" charset="0"/>
            <a:cs typeface="Calibri" panose="020F0502020204030204" pitchFamily="34" charset="0"/>
          </a:endParaRPr>
        </a:p>
        <a:p>
          <a:r>
            <a:rPr lang="en-US" sz="1600" dirty="0">
              <a:latin typeface="Calibri" panose="020F0502020204030204" pitchFamily="34" charset="0"/>
              <a:cs typeface="Calibri" panose="020F0502020204030204" pitchFamily="34" charset="0"/>
            </a:rPr>
            <a:t>Herbert, Friml, Romberg</a:t>
          </a:r>
        </a:p>
      </dgm:t>
    </dgm:pt>
    <dgm:pt modelId="{BAF8289E-3F0A-FB41-9900-C5B98C6C4556}" type="parTrans" cxnId="{05C3F4B5-2ED7-8542-865F-8CAD1098FC5A}">
      <dgm:prSet/>
      <dgm:spPr/>
      <dgm:t>
        <a:bodyPr/>
        <a:lstStyle/>
        <a:p>
          <a:endParaRPr lang="en-US"/>
        </a:p>
      </dgm:t>
    </dgm:pt>
    <dgm:pt modelId="{3DEE3C95-10A0-0B43-9E57-BDF26CDD4A62}" type="sibTrans" cxnId="{05C3F4B5-2ED7-8542-865F-8CAD1098FC5A}">
      <dgm:prSet/>
      <dgm:spPr/>
      <dgm:t>
        <a:bodyPr/>
        <a:lstStyle/>
        <a:p>
          <a:endParaRPr lang="en-US"/>
        </a:p>
      </dgm:t>
    </dgm:pt>
    <dgm:pt modelId="{56B7BE15-BF29-B34C-AE77-763225D178D9}">
      <dgm:prSet phldrT="[Text]" custT="1"/>
      <dgm:spPr/>
      <dgm:t>
        <a:bodyPr/>
        <a:lstStyle/>
        <a:p>
          <a:r>
            <a:rPr lang="en-US" sz="1600" dirty="0">
              <a:latin typeface="Calibri" panose="020F0502020204030204" pitchFamily="34" charset="0"/>
              <a:cs typeface="Calibri" panose="020F0502020204030204" pitchFamily="34" charset="0"/>
            </a:rPr>
            <a:t>1920s-1930s  </a:t>
          </a:r>
          <a:r>
            <a:rPr lang="en-US" sz="1600" b="1" u="sng" dirty="0">
              <a:latin typeface="Calibri" panose="020F0502020204030204" pitchFamily="34" charset="0"/>
              <a:cs typeface="Calibri" panose="020F0502020204030204" pitchFamily="34" charset="0"/>
            </a:rPr>
            <a:t>New York</a:t>
          </a:r>
        </a:p>
        <a:p>
          <a:r>
            <a:rPr lang="en-US" sz="1600" dirty="0">
              <a:latin typeface="Calibri" panose="020F0502020204030204" pitchFamily="34" charset="0"/>
              <a:cs typeface="Calibri" panose="020F0502020204030204" pitchFamily="34" charset="0"/>
            </a:rPr>
            <a:t>Operetta evolving into Musical</a:t>
          </a:r>
        </a:p>
        <a:p>
          <a:r>
            <a:rPr lang="en-US" sz="1600" dirty="0">
              <a:latin typeface="Calibri" panose="020F0502020204030204" pitchFamily="34" charset="0"/>
              <a:cs typeface="Calibri" panose="020F0502020204030204" pitchFamily="34" charset="0"/>
            </a:rPr>
            <a:t> Hammerstein, Kern, Rodgers &amp; Hart</a:t>
          </a:r>
        </a:p>
      </dgm:t>
    </dgm:pt>
    <dgm:pt modelId="{B1154194-E79D-FF48-A3B1-266D9A9588F9}" type="parTrans" cxnId="{3ABEBEC1-E184-6D47-A1B0-8AB62E35558A}">
      <dgm:prSet/>
      <dgm:spPr/>
      <dgm:t>
        <a:bodyPr/>
        <a:lstStyle/>
        <a:p>
          <a:endParaRPr lang="en-US"/>
        </a:p>
      </dgm:t>
    </dgm:pt>
    <dgm:pt modelId="{0CF916E2-3D6E-EE47-B486-F9101DA5F974}" type="sibTrans" cxnId="{3ABEBEC1-E184-6D47-A1B0-8AB62E35558A}">
      <dgm:prSet/>
      <dgm:spPr/>
      <dgm:t>
        <a:bodyPr/>
        <a:lstStyle/>
        <a:p>
          <a:endParaRPr lang="en-US"/>
        </a:p>
      </dgm:t>
    </dgm:pt>
    <dgm:pt modelId="{9A45A594-CF9D-554F-8BEF-34F37D436603}">
      <dgm:prSet custT="1"/>
      <dgm:spPr/>
      <dgm:t>
        <a:bodyPr/>
        <a:lstStyle/>
        <a:p>
          <a:r>
            <a:rPr lang="en-US" sz="1600" dirty="0">
              <a:latin typeface="Calibri" panose="020F0502020204030204" pitchFamily="34" charset="0"/>
              <a:cs typeface="Calibri" panose="020F0502020204030204" pitchFamily="34" charset="0"/>
            </a:rPr>
            <a:t>1870s-1890s </a:t>
          </a:r>
          <a:r>
            <a:rPr lang="en-US" sz="1600" b="1" u="sng" dirty="0">
              <a:latin typeface="Calibri" panose="020F0502020204030204" pitchFamily="34" charset="0"/>
              <a:cs typeface="Calibri" panose="020F0502020204030204" pitchFamily="34" charset="0"/>
            </a:rPr>
            <a:t>Vienna</a:t>
          </a:r>
        </a:p>
        <a:p>
          <a:r>
            <a:rPr lang="en-US" sz="1600" dirty="0">
              <a:latin typeface="Calibri" panose="020F0502020204030204" pitchFamily="34" charset="0"/>
              <a:cs typeface="Calibri" panose="020F0502020204030204" pitchFamily="34" charset="0"/>
            </a:rPr>
            <a:t>"Classical"</a:t>
          </a:r>
        </a:p>
        <a:p>
          <a:r>
            <a:rPr lang="en-US" sz="1600" dirty="0">
              <a:latin typeface="Calibri" panose="020F0502020204030204" pitchFamily="34" charset="0"/>
              <a:cs typeface="Calibri" panose="020F0502020204030204" pitchFamily="34" charset="0"/>
            </a:rPr>
            <a:t> J. </a:t>
          </a:r>
          <a:r>
            <a:rPr lang="en-US" sz="1600" dirty="0" err="1">
              <a:latin typeface="Calibri" panose="020F0502020204030204" pitchFamily="34" charset="0"/>
              <a:cs typeface="Calibri" panose="020F0502020204030204" pitchFamily="34" charset="0"/>
            </a:rPr>
            <a:t>Strauß</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Millöcker</a:t>
          </a:r>
          <a:r>
            <a:rPr lang="en-US" sz="1600" dirty="0">
              <a:latin typeface="Calibri" panose="020F0502020204030204" pitchFamily="34" charset="0"/>
              <a:cs typeface="Calibri" panose="020F0502020204030204" pitchFamily="34" charset="0"/>
            </a:rPr>
            <a:t>, Zeller</a:t>
          </a:r>
        </a:p>
      </dgm:t>
    </dgm:pt>
    <dgm:pt modelId="{CCEE8B61-1F1C-0D4C-975D-B9C89771C332}" type="parTrans" cxnId="{FB83A06B-28AD-A44D-B397-C9CA169A94E9}">
      <dgm:prSet/>
      <dgm:spPr/>
      <dgm:t>
        <a:bodyPr/>
        <a:lstStyle/>
        <a:p>
          <a:endParaRPr lang="en-US"/>
        </a:p>
      </dgm:t>
    </dgm:pt>
    <dgm:pt modelId="{F190D7F7-3BFD-094C-93A5-DC86FB92E940}" type="sibTrans" cxnId="{FB83A06B-28AD-A44D-B397-C9CA169A94E9}">
      <dgm:prSet/>
      <dgm:spPr/>
      <dgm:t>
        <a:bodyPr/>
        <a:lstStyle/>
        <a:p>
          <a:endParaRPr lang="en-US"/>
        </a:p>
      </dgm:t>
    </dgm:pt>
    <dgm:pt modelId="{ED932732-CD09-F647-8F16-B4517543EAEB}">
      <dgm:prSet custT="1"/>
      <dgm:spPr/>
      <dgm:t>
        <a:bodyPr/>
        <a:lstStyle/>
        <a:p>
          <a:r>
            <a:rPr lang="en-US" sz="1600" dirty="0">
              <a:latin typeface="Calibri" panose="020F0502020204030204" pitchFamily="34" charset="0"/>
              <a:cs typeface="Calibri" panose="020F0502020204030204" pitchFamily="34" charset="0"/>
            </a:rPr>
            <a:t>1920s &amp; 1930s </a:t>
          </a:r>
        </a:p>
        <a:p>
          <a:r>
            <a:rPr lang="en-US" sz="1600" b="1" u="sng" dirty="0">
              <a:latin typeface="Calibri" panose="020F0502020204030204" pitchFamily="34" charset="0"/>
              <a:cs typeface="Calibri" panose="020F0502020204030204" pitchFamily="34" charset="0"/>
            </a:rPr>
            <a:t>Berlin</a:t>
          </a:r>
          <a:r>
            <a:rPr lang="en-US" sz="1600" dirty="0">
              <a:latin typeface="Calibri" panose="020F0502020204030204" pitchFamily="34" charset="0"/>
              <a:cs typeface="Calibri" panose="020F0502020204030204" pitchFamily="34" charset="0"/>
            </a:rPr>
            <a:t> </a:t>
          </a:r>
        </a:p>
        <a:p>
          <a:r>
            <a:rPr lang="en-US" sz="1600" dirty="0" err="1">
              <a:latin typeface="Calibri" panose="020F0502020204030204" pitchFamily="34" charset="0"/>
              <a:cs typeface="Calibri" panose="020F0502020204030204" pitchFamily="34" charset="0"/>
            </a:rPr>
            <a:t>Lincke</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Künneke</a:t>
          </a:r>
          <a:r>
            <a:rPr lang="en-US" sz="1600" dirty="0">
              <a:latin typeface="Calibri" panose="020F0502020204030204" pitchFamily="34" charset="0"/>
              <a:cs typeface="Calibri" panose="020F0502020204030204" pitchFamily="34" charset="0"/>
            </a:rPr>
            <a:t>, Abraham</a:t>
          </a:r>
        </a:p>
      </dgm:t>
    </dgm:pt>
    <dgm:pt modelId="{600158D7-1BF4-FA4B-B9B1-77C5CF65C1EA}" type="parTrans" cxnId="{BF6A6AB3-32BE-9241-85B3-AB192C2F5D14}">
      <dgm:prSet/>
      <dgm:spPr/>
      <dgm:t>
        <a:bodyPr/>
        <a:lstStyle/>
        <a:p>
          <a:endParaRPr lang="en-US"/>
        </a:p>
      </dgm:t>
    </dgm:pt>
    <dgm:pt modelId="{A4C2A92F-0D10-1544-A548-50F7DC389714}" type="sibTrans" cxnId="{BF6A6AB3-32BE-9241-85B3-AB192C2F5D14}">
      <dgm:prSet/>
      <dgm:spPr/>
      <dgm:t>
        <a:bodyPr/>
        <a:lstStyle/>
        <a:p>
          <a:endParaRPr lang="en-US"/>
        </a:p>
      </dgm:t>
    </dgm:pt>
    <dgm:pt modelId="{C48B7E66-23CF-8D4D-AB52-6289555301EB}">
      <dgm:prSet custT="1"/>
      <dgm:spPr/>
      <dgm:t>
        <a:bodyPr/>
        <a:lstStyle/>
        <a:p>
          <a:r>
            <a:rPr lang="en-US" sz="1600" dirty="0">
              <a:latin typeface="Calibri" panose="020F0502020204030204" pitchFamily="34" charset="0"/>
              <a:cs typeface="Calibri" panose="020F0502020204030204" pitchFamily="34" charset="0"/>
            </a:rPr>
            <a:t>1900a-1930s </a:t>
          </a:r>
          <a:r>
            <a:rPr lang="en-US" sz="1600" b="1" u="sng" dirty="0">
              <a:latin typeface="Calibri" panose="020F0502020204030204" pitchFamily="34" charset="0"/>
              <a:cs typeface="Calibri" panose="020F0502020204030204" pitchFamily="34" charset="0"/>
            </a:rPr>
            <a:t>Vienna</a:t>
          </a:r>
        </a:p>
        <a:p>
          <a:r>
            <a:rPr lang="en-US" sz="1600" dirty="0">
              <a:latin typeface="Calibri" panose="020F0502020204030204" pitchFamily="34" charset="0"/>
              <a:cs typeface="Calibri" panose="020F0502020204030204" pitchFamily="34" charset="0"/>
            </a:rPr>
            <a:t>"Post-classical"</a:t>
          </a:r>
        </a:p>
        <a:p>
          <a:r>
            <a:rPr lang="en-US" sz="1600" dirty="0">
              <a:latin typeface="Calibri" panose="020F0502020204030204" pitchFamily="34" charset="0"/>
              <a:cs typeface="Calibri" panose="020F0502020204030204" pitchFamily="34" charset="0"/>
            </a:rPr>
            <a:t> Lehar, Fall,         O. Straus, Kalman</a:t>
          </a:r>
        </a:p>
      </dgm:t>
    </dgm:pt>
    <dgm:pt modelId="{06415B5A-3EE3-CB47-B448-C5FA75DF8598}" type="parTrans" cxnId="{61F1C740-71CD-E041-A37E-7B073BFAC80F}">
      <dgm:prSet/>
      <dgm:spPr/>
      <dgm:t>
        <a:bodyPr/>
        <a:lstStyle/>
        <a:p>
          <a:endParaRPr lang="en-US"/>
        </a:p>
      </dgm:t>
    </dgm:pt>
    <dgm:pt modelId="{A1FA2C64-E2C6-EA45-9947-B3A49902F2F9}" type="sibTrans" cxnId="{61F1C740-71CD-E041-A37E-7B073BFAC80F}">
      <dgm:prSet/>
      <dgm:spPr/>
      <dgm:t>
        <a:bodyPr/>
        <a:lstStyle/>
        <a:p>
          <a:endParaRPr lang="en-US"/>
        </a:p>
      </dgm:t>
    </dgm:pt>
    <dgm:pt modelId="{7F7E0B9B-8EB1-E443-848B-60152E87FAC5}">
      <dgm:prSet custT="1"/>
      <dgm:spPr/>
      <dgm:t>
        <a:bodyPr/>
        <a:lstStyle/>
        <a:p>
          <a:r>
            <a:rPr lang="en-US" sz="1600" dirty="0">
              <a:latin typeface="Calibri" panose="020F0502020204030204" pitchFamily="34" charset="0"/>
              <a:cs typeface="Calibri" panose="020F0502020204030204" pitchFamily="34" charset="0"/>
            </a:rPr>
            <a:t>1870s-1890s </a:t>
          </a:r>
        </a:p>
        <a:p>
          <a:r>
            <a:rPr lang="en-US" sz="1600" b="1" u="sng" dirty="0">
              <a:latin typeface="Calibri" panose="020F0502020204030204" pitchFamily="34" charset="0"/>
              <a:cs typeface="Calibri" panose="020F0502020204030204" pitchFamily="34" charset="0"/>
            </a:rPr>
            <a:t>England</a:t>
          </a:r>
        </a:p>
        <a:p>
          <a:r>
            <a:rPr lang="en-US" sz="1600" dirty="0">
              <a:latin typeface="Calibri" panose="020F0502020204030204" pitchFamily="34" charset="0"/>
              <a:cs typeface="Calibri" panose="020F0502020204030204" pitchFamily="34" charset="0"/>
            </a:rPr>
            <a:t>Gilbert &amp; Sullivan</a:t>
          </a:r>
        </a:p>
      </dgm:t>
    </dgm:pt>
    <dgm:pt modelId="{BC2591D8-6FEF-8C47-A3B0-3778F3B1543F}" type="parTrans" cxnId="{97DCDAE1-DE75-8E4E-A22F-43D74CB5ECC8}">
      <dgm:prSet/>
      <dgm:spPr/>
      <dgm:t>
        <a:bodyPr/>
        <a:lstStyle/>
        <a:p>
          <a:endParaRPr lang="en-US"/>
        </a:p>
      </dgm:t>
    </dgm:pt>
    <dgm:pt modelId="{A96D908F-5EBF-394E-B8D5-6E722A9C38D4}" type="sibTrans" cxnId="{97DCDAE1-DE75-8E4E-A22F-43D74CB5ECC8}">
      <dgm:prSet/>
      <dgm:spPr/>
      <dgm:t>
        <a:bodyPr/>
        <a:lstStyle/>
        <a:p>
          <a:endParaRPr lang="en-US"/>
        </a:p>
      </dgm:t>
    </dgm:pt>
    <dgm:pt modelId="{4C2642A7-17D4-2F4F-9129-72AE69D2CBED}" type="pres">
      <dgm:prSet presAssocID="{FF41BC4E-2E5F-CA40-8011-995608921E22}" presName="Name0" presStyleCnt="0">
        <dgm:presLayoutVars>
          <dgm:dir/>
          <dgm:resizeHandles val="exact"/>
        </dgm:presLayoutVars>
      </dgm:prSet>
      <dgm:spPr/>
    </dgm:pt>
    <dgm:pt modelId="{FE703547-BF76-8F48-A270-4B6CCD5AA13D}" type="pres">
      <dgm:prSet presAssocID="{FF41BC4E-2E5F-CA40-8011-995608921E22}" presName="arrow" presStyleLbl="bgShp" presStyleIdx="0" presStyleCnt="1" custLinFactNeighborX="-2761" custLinFactNeighborY="-496"/>
      <dgm:spPr/>
    </dgm:pt>
    <dgm:pt modelId="{F93233F4-258B-1E48-8921-D74CCCE5B362}" type="pres">
      <dgm:prSet presAssocID="{FF41BC4E-2E5F-CA40-8011-995608921E22}" presName="points" presStyleCnt="0"/>
      <dgm:spPr/>
    </dgm:pt>
    <dgm:pt modelId="{E0BD8336-C839-F94C-8946-4C1D87DA74F8}" type="pres">
      <dgm:prSet presAssocID="{0ED897A3-ED64-3A4E-8885-93AEC794922D}" presName="compositeA" presStyleCnt="0"/>
      <dgm:spPr/>
    </dgm:pt>
    <dgm:pt modelId="{774A1C76-3CBB-C449-9049-AEFC78747D34}" type="pres">
      <dgm:prSet presAssocID="{0ED897A3-ED64-3A4E-8885-93AEC794922D}" presName="textA" presStyleLbl="revTx" presStyleIdx="0" presStyleCnt="7">
        <dgm:presLayoutVars>
          <dgm:bulletEnabled val="1"/>
        </dgm:presLayoutVars>
      </dgm:prSet>
      <dgm:spPr/>
    </dgm:pt>
    <dgm:pt modelId="{91FD1CAC-D7E8-CD4B-8CB3-6C535AC785D1}" type="pres">
      <dgm:prSet presAssocID="{0ED897A3-ED64-3A4E-8885-93AEC794922D}" presName="circleA" presStyleLbl="node1" presStyleIdx="0" presStyleCnt="7"/>
      <dgm:spPr/>
    </dgm:pt>
    <dgm:pt modelId="{C596C623-2D1F-6F4F-934F-5DB1D31A475E}" type="pres">
      <dgm:prSet presAssocID="{0ED897A3-ED64-3A4E-8885-93AEC794922D}" presName="spaceA" presStyleCnt="0"/>
      <dgm:spPr/>
    </dgm:pt>
    <dgm:pt modelId="{5895213B-6E4D-8A4D-808D-EB5DD2C9C36E}" type="pres">
      <dgm:prSet presAssocID="{A3F429BE-20BA-CE46-9566-F55E65EEDFC4}" presName="space" presStyleCnt="0"/>
      <dgm:spPr/>
    </dgm:pt>
    <dgm:pt modelId="{F766715A-E8B1-3942-B065-7A642020FF91}" type="pres">
      <dgm:prSet presAssocID="{9A45A594-CF9D-554F-8BEF-34F37D436603}" presName="compositeB" presStyleCnt="0"/>
      <dgm:spPr/>
    </dgm:pt>
    <dgm:pt modelId="{3661FDD8-0115-FE4A-87AE-B51735330CA2}" type="pres">
      <dgm:prSet presAssocID="{9A45A594-CF9D-554F-8BEF-34F37D436603}" presName="textB" presStyleLbl="revTx" presStyleIdx="1" presStyleCnt="7">
        <dgm:presLayoutVars>
          <dgm:bulletEnabled val="1"/>
        </dgm:presLayoutVars>
      </dgm:prSet>
      <dgm:spPr/>
    </dgm:pt>
    <dgm:pt modelId="{CA59588E-12CC-B74C-BDF8-322132BCD0B1}" type="pres">
      <dgm:prSet presAssocID="{9A45A594-CF9D-554F-8BEF-34F37D436603}" presName="circleB" presStyleLbl="node1" presStyleIdx="1" presStyleCnt="7"/>
      <dgm:spPr/>
    </dgm:pt>
    <dgm:pt modelId="{BC700F1F-7FA0-2E49-A8CB-80724BB60EA5}" type="pres">
      <dgm:prSet presAssocID="{9A45A594-CF9D-554F-8BEF-34F37D436603}" presName="spaceB" presStyleCnt="0"/>
      <dgm:spPr/>
    </dgm:pt>
    <dgm:pt modelId="{003B397C-0436-7949-B2FE-F62345769D6C}" type="pres">
      <dgm:prSet presAssocID="{F190D7F7-3BFD-094C-93A5-DC86FB92E940}" presName="space" presStyleCnt="0"/>
      <dgm:spPr/>
    </dgm:pt>
    <dgm:pt modelId="{DF053CD2-6321-5C4C-BED1-92A84666A758}" type="pres">
      <dgm:prSet presAssocID="{7F7E0B9B-8EB1-E443-848B-60152E87FAC5}" presName="compositeA" presStyleCnt="0"/>
      <dgm:spPr/>
    </dgm:pt>
    <dgm:pt modelId="{115E7F01-BE65-3448-8514-5AF8C3636EB2}" type="pres">
      <dgm:prSet presAssocID="{7F7E0B9B-8EB1-E443-848B-60152E87FAC5}" presName="textA" presStyleLbl="revTx" presStyleIdx="2" presStyleCnt="7">
        <dgm:presLayoutVars>
          <dgm:bulletEnabled val="1"/>
        </dgm:presLayoutVars>
      </dgm:prSet>
      <dgm:spPr/>
    </dgm:pt>
    <dgm:pt modelId="{D944067B-FCF2-8247-BCD3-78C1150DE56F}" type="pres">
      <dgm:prSet presAssocID="{7F7E0B9B-8EB1-E443-848B-60152E87FAC5}" presName="circleA" presStyleLbl="node1" presStyleIdx="2" presStyleCnt="7"/>
      <dgm:spPr/>
    </dgm:pt>
    <dgm:pt modelId="{ECB7E846-7F7D-E444-9A80-6AC5040C7E68}" type="pres">
      <dgm:prSet presAssocID="{7F7E0B9B-8EB1-E443-848B-60152E87FAC5}" presName="spaceA" presStyleCnt="0"/>
      <dgm:spPr/>
    </dgm:pt>
    <dgm:pt modelId="{ED7CBBED-6012-B045-96C6-8E12AC82DF2F}" type="pres">
      <dgm:prSet presAssocID="{A96D908F-5EBF-394E-B8D5-6E722A9C38D4}" presName="space" presStyleCnt="0"/>
      <dgm:spPr/>
    </dgm:pt>
    <dgm:pt modelId="{382A0644-341A-B549-961A-0B230CF11C2B}" type="pres">
      <dgm:prSet presAssocID="{C48B7E66-23CF-8D4D-AB52-6289555301EB}" presName="compositeB" presStyleCnt="0"/>
      <dgm:spPr/>
    </dgm:pt>
    <dgm:pt modelId="{1AEAD670-2BE6-204F-B6CF-EAEF99707936}" type="pres">
      <dgm:prSet presAssocID="{C48B7E66-23CF-8D4D-AB52-6289555301EB}" presName="textB" presStyleLbl="revTx" presStyleIdx="3" presStyleCnt="7">
        <dgm:presLayoutVars>
          <dgm:bulletEnabled val="1"/>
        </dgm:presLayoutVars>
      </dgm:prSet>
      <dgm:spPr/>
    </dgm:pt>
    <dgm:pt modelId="{86AC2494-4A2F-EF47-B86E-B2FA2ACD2598}" type="pres">
      <dgm:prSet presAssocID="{C48B7E66-23CF-8D4D-AB52-6289555301EB}" presName="circleB" presStyleLbl="node1" presStyleIdx="3" presStyleCnt="7"/>
      <dgm:spPr/>
    </dgm:pt>
    <dgm:pt modelId="{8586855D-8A98-3149-8761-09E45738D54B}" type="pres">
      <dgm:prSet presAssocID="{C48B7E66-23CF-8D4D-AB52-6289555301EB}" presName="spaceB" presStyleCnt="0"/>
      <dgm:spPr/>
    </dgm:pt>
    <dgm:pt modelId="{810B66D6-AE67-5F48-B993-54FC5D8042DB}" type="pres">
      <dgm:prSet presAssocID="{A1FA2C64-E2C6-EA45-9947-B3A49902F2F9}" presName="space" presStyleCnt="0"/>
      <dgm:spPr/>
    </dgm:pt>
    <dgm:pt modelId="{9449F7B4-86A9-724F-A872-68286695B16A}" type="pres">
      <dgm:prSet presAssocID="{ED932732-CD09-F647-8F16-B4517543EAEB}" presName="compositeA" presStyleCnt="0"/>
      <dgm:spPr/>
    </dgm:pt>
    <dgm:pt modelId="{C29AD095-8770-294F-AB02-7EB1C28F369E}" type="pres">
      <dgm:prSet presAssocID="{ED932732-CD09-F647-8F16-B4517543EAEB}" presName="textA" presStyleLbl="revTx" presStyleIdx="4" presStyleCnt="7">
        <dgm:presLayoutVars>
          <dgm:bulletEnabled val="1"/>
        </dgm:presLayoutVars>
      </dgm:prSet>
      <dgm:spPr/>
    </dgm:pt>
    <dgm:pt modelId="{87908F85-61C4-F24A-8439-B86B96645ED6}" type="pres">
      <dgm:prSet presAssocID="{ED932732-CD09-F647-8F16-B4517543EAEB}" presName="circleA" presStyleLbl="node1" presStyleIdx="4" presStyleCnt="7"/>
      <dgm:spPr/>
    </dgm:pt>
    <dgm:pt modelId="{1F87DF26-0A69-9B4A-89C7-DF0F4722B0E6}" type="pres">
      <dgm:prSet presAssocID="{ED932732-CD09-F647-8F16-B4517543EAEB}" presName="spaceA" presStyleCnt="0"/>
      <dgm:spPr/>
    </dgm:pt>
    <dgm:pt modelId="{18D1557B-6029-D644-A965-DE0DA405F7A6}" type="pres">
      <dgm:prSet presAssocID="{A4C2A92F-0D10-1544-A548-50F7DC389714}" presName="space" presStyleCnt="0"/>
      <dgm:spPr/>
    </dgm:pt>
    <dgm:pt modelId="{18E57E88-5EF0-E340-95E4-2934A363C8D0}" type="pres">
      <dgm:prSet presAssocID="{9EBDA7E0-B957-0842-A06D-A3C29BF3C871}" presName="compositeB" presStyleCnt="0"/>
      <dgm:spPr/>
    </dgm:pt>
    <dgm:pt modelId="{5FECF6C3-9F6D-BA4C-A2DC-8E49FEC5598D}" type="pres">
      <dgm:prSet presAssocID="{9EBDA7E0-B957-0842-A06D-A3C29BF3C871}" presName="textB" presStyleLbl="revTx" presStyleIdx="5" presStyleCnt="7">
        <dgm:presLayoutVars>
          <dgm:bulletEnabled val="1"/>
        </dgm:presLayoutVars>
      </dgm:prSet>
      <dgm:spPr/>
    </dgm:pt>
    <dgm:pt modelId="{122655EC-BD7F-B34C-ABF4-82C136392113}" type="pres">
      <dgm:prSet presAssocID="{9EBDA7E0-B957-0842-A06D-A3C29BF3C871}" presName="circleB" presStyleLbl="node1" presStyleIdx="5" presStyleCnt="7"/>
      <dgm:spPr/>
    </dgm:pt>
    <dgm:pt modelId="{7CE4F063-FDFA-2E42-9C93-A5C62A2BE124}" type="pres">
      <dgm:prSet presAssocID="{9EBDA7E0-B957-0842-A06D-A3C29BF3C871}" presName="spaceB" presStyleCnt="0"/>
      <dgm:spPr/>
    </dgm:pt>
    <dgm:pt modelId="{FA4DA49C-6117-D84E-9FFF-66738100646C}" type="pres">
      <dgm:prSet presAssocID="{3DEE3C95-10A0-0B43-9E57-BDF26CDD4A62}" presName="space" presStyleCnt="0"/>
      <dgm:spPr/>
    </dgm:pt>
    <dgm:pt modelId="{549DC9F1-488E-6943-9C40-57EC701C9E22}" type="pres">
      <dgm:prSet presAssocID="{56B7BE15-BF29-B34C-AE77-763225D178D9}" presName="compositeA" presStyleCnt="0"/>
      <dgm:spPr/>
    </dgm:pt>
    <dgm:pt modelId="{1E9927F5-77EC-0F45-A256-61A318E0EB80}" type="pres">
      <dgm:prSet presAssocID="{56B7BE15-BF29-B34C-AE77-763225D178D9}" presName="textA" presStyleLbl="revTx" presStyleIdx="6" presStyleCnt="7" custScaleX="121005">
        <dgm:presLayoutVars>
          <dgm:bulletEnabled val="1"/>
        </dgm:presLayoutVars>
      </dgm:prSet>
      <dgm:spPr/>
    </dgm:pt>
    <dgm:pt modelId="{479646C4-1AE4-7D49-87CA-826ECED5B2F5}" type="pres">
      <dgm:prSet presAssocID="{56B7BE15-BF29-B34C-AE77-763225D178D9}" presName="circleA" presStyleLbl="node1" presStyleIdx="6" presStyleCnt="7"/>
      <dgm:spPr/>
    </dgm:pt>
    <dgm:pt modelId="{A4B0FA0F-2E17-DF49-B7A0-B0F1FE9D32E3}" type="pres">
      <dgm:prSet presAssocID="{56B7BE15-BF29-B34C-AE77-763225D178D9}" presName="spaceA" presStyleCnt="0"/>
      <dgm:spPr/>
    </dgm:pt>
  </dgm:ptLst>
  <dgm:cxnLst>
    <dgm:cxn modelId="{68DD8919-5F95-234A-9304-12570879AFC7}" type="presOf" srcId="{9EBDA7E0-B957-0842-A06D-A3C29BF3C871}" destId="{5FECF6C3-9F6D-BA4C-A2DC-8E49FEC5598D}" srcOrd="0" destOrd="0" presId="urn:microsoft.com/office/officeart/2005/8/layout/hProcess11"/>
    <dgm:cxn modelId="{5EE17D2C-DEF3-3D49-95FC-42F4426083A0}" type="presOf" srcId="{ED932732-CD09-F647-8F16-B4517543EAEB}" destId="{C29AD095-8770-294F-AB02-7EB1C28F369E}" srcOrd="0" destOrd="0" presId="urn:microsoft.com/office/officeart/2005/8/layout/hProcess11"/>
    <dgm:cxn modelId="{CEE00630-B54A-3248-B9B9-93F427D3B32A}" type="presOf" srcId="{7F7E0B9B-8EB1-E443-848B-60152E87FAC5}" destId="{115E7F01-BE65-3448-8514-5AF8C3636EB2}" srcOrd="0" destOrd="0" presId="urn:microsoft.com/office/officeart/2005/8/layout/hProcess11"/>
    <dgm:cxn modelId="{61F1C740-71CD-E041-A37E-7B073BFAC80F}" srcId="{FF41BC4E-2E5F-CA40-8011-995608921E22}" destId="{C48B7E66-23CF-8D4D-AB52-6289555301EB}" srcOrd="3" destOrd="0" parTransId="{06415B5A-3EE3-CB47-B448-C5FA75DF8598}" sibTransId="{A1FA2C64-E2C6-EA45-9947-B3A49902F2F9}"/>
    <dgm:cxn modelId="{30F92150-7DFD-3C46-BE6A-06F9272EF7A7}" type="presOf" srcId="{C48B7E66-23CF-8D4D-AB52-6289555301EB}" destId="{1AEAD670-2BE6-204F-B6CF-EAEF99707936}" srcOrd="0" destOrd="0" presId="urn:microsoft.com/office/officeart/2005/8/layout/hProcess11"/>
    <dgm:cxn modelId="{FB83A06B-28AD-A44D-B397-C9CA169A94E9}" srcId="{FF41BC4E-2E5F-CA40-8011-995608921E22}" destId="{9A45A594-CF9D-554F-8BEF-34F37D436603}" srcOrd="1" destOrd="0" parTransId="{CCEE8B61-1F1C-0D4C-975D-B9C89771C332}" sibTransId="{F190D7F7-3BFD-094C-93A5-DC86FB92E940}"/>
    <dgm:cxn modelId="{55CFE86C-2A47-E940-BB2E-DD222F45C15B}" type="presOf" srcId="{0ED897A3-ED64-3A4E-8885-93AEC794922D}" destId="{774A1C76-3CBB-C449-9049-AEFC78747D34}" srcOrd="0" destOrd="0" presId="urn:microsoft.com/office/officeart/2005/8/layout/hProcess11"/>
    <dgm:cxn modelId="{169BFA85-71BC-5549-83C9-209C4AEE8C98}" srcId="{FF41BC4E-2E5F-CA40-8011-995608921E22}" destId="{0ED897A3-ED64-3A4E-8885-93AEC794922D}" srcOrd="0" destOrd="0" parTransId="{AC826185-2BBE-DE4A-83E8-5AA3359E78B4}" sibTransId="{A3F429BE-20BA-CE46-9566-F55E65EEDFC4}"/>
    <dgm:cxn modelId="{623AB79B-2619-554F-A8D5-EA7AF8A4AA11}" type="presOf" srcId="{56B7BE15-BF29-B34C-AE77-763225D178D9}" destId="{1E9927F5-77EC-0F45-A256-61A318E0EB80}" srcOrd="0" destOrd="0" presId="urn:microsoft.com/office/officeart/2005/8/layout/hProcess11"/>
    <dgm:cxn modelId="{BF6A6AB3-32BE-9241-85B3-AB192C2F5D14}" srcId="{FF41BC4E-2E5F-CA40-8011-995608921E22}" destId="{ED932732-CD09-F647-8F16-B4517543EAEB}" srcOrd="4" destOrd="0" parTransId="{600158D7-1BF4-FA4B-B9B1-77C5CF65C1EA}" sibTransId="{A4C2A92F-0D10-1544-A548-50F7DC389714}"/>
    <dgm:cxn modelId="{05C3F4B5-2ED7-8542-865F-8CAD1098FC5A}" srcId="{FF41BC4E-2E5F-CA40-8011-995608921E22}" destId="{9EBDA7E0-B957-0842-A06D-A3C29BF3C871}" srcOrd="5" destOrd="0" parTransId="{BAF8289E-3F0A-FB41-9900-C5B98C6C4556}" sibTransId="{3DEE3C95-10A0-0B43-9E57-BDF26CDD4A62}"/>
    <dgm:cxn modelId="{3ABEBEC1-E184-6D47-A1B0-8AB62E35558A}" srcId="{FF41BC4E-2E5F-CA40-8011-995608921E22}" destId="{56B7BE15-BF29-B34C-AE77-763225D178D9}" srcOrd="6" destOrd="0" parTransId="{B1154194-E79D-FF48-A3B1-266D9A9588F9}" sibTransId="{0CF916E2-3D6E-EE47-B486-F9101DA5F974}"/>
    <dgm:cxn modelId="{3C1548C7-83C1-C344-832A-8F0A4C041D26}" type="presOf" srcId="{FF41BC4E-2E5F-CA40-8011-995608921E22}" destId="{4C2642A7-17D4-2F4F-9129-72AE69D2CBED}" srcOrd="0" destOrd="0" presId="urn:microsoft.com/office/officeart/2005/8/layout/hProcess11"/>
    <dgm:cxn modelId="{97DCDAE1-DE75-8E4E-A22F-43D74CB5ECC8}" srcId="{FF41BC4E-2E5F-CA40-8011-995608921E22}" destId="{7F7E0B9B-8EB1-E443-848B-60152E87FAC5}" srcOrd="2" destOrd="0" parTransId="{BC2591D8-6FEF-8C47-A3B0-3778F3B1543F}" sibTransId="{A96D908F-5EBF-394E-B8D5-6E722A9C38D4}"/>
    <dgm:cxn modelId="{03EF80F7-175B-2A45-9A98-440A492F5E26}" type="presOf" srcId="{9A45A594-CF9D-554F-8BEF-34F37D436603}" destId="{3661FDD8-0115-FE4A-87AE-B51735330CA2}" srcOrd="0" destOrd="0" presId="urn:microsoft.com/office/officeart/2005/8/layout/hProcess11"/>
    <dgm:cxn modelId="{5A478E2A-5555-6A44-9AB5-D7D71D5267A0}" type="presParOf" srcId="{4C2642A7-17D4-2F4F-9129-72AE69D2CBED}" destId="{FE703547-BF76-8F48-A270-4B6CCD5AA13D}" srcOrd="0" destOrd="0" presId="urn:microsoft.com/office/officeart/2005/8/layout/hProcess11"/>
    <dgm:cxn modelId="{329320C8-FBDE-6B4D-B6A0-4B80B2614DA6}" type="presParOf" srcId="{4C2642A7-17D4-2F4F-9129-72AE69D2CBED}" destId="{F93233F4-258B-1E48-8921-D74CCCE5B362}" srcOrd="1" destOrd="0" presId="urn:microsoft.com/office/officeart/2005/8/layout/hProcess11"/>
    <dgm:cxn modelId="{E6A63416-B261-9849-A81B-D0BD862289D3}" type="presParOf" srcId="{F93233F4-258B-1E48-8921-D74CCCE5B362}" destId="{E0BD8336-C839-F94C-8946-4C1D87DA74F8}" srcOrd="0" destOrd="0" presId="urn:microsoft.com/office/officeart/2005/8/layout/hProcess11"/>
    <dgm:cxn modelId="{19B2BF1A-68DD-C342-B833-821A3320A7BF}" type="presParOf" srcId="{E0BD8336-C839-F94C-8946-4C1D87DA74F8}" destId="{774A1C76-3CBB-C449-9049-AEFC78747D34}" srcOrd="0" destOrd="0" presId="urn:microsoft.com/office/officeart/2005/8/layout/hProcess11"/>
    <dgm:cxn modelId="{EAD564DC-BF55-7F4D-B743-955667736A48}" type="presParOf" srcId="{E0BD8336-C839-F94C-8946-4C1D87DA74F8}" destId="{91FD1CAC-D7E8-CD4B-8CB3-6C535AC785D1}" srcOrd="1" destOrd="0" presId="urn:microsoft.com/office/officeart/2005/8/layout/hProcess11"/>
    <dgm:cxn modelId="{96226921-8A1B-B04E-80D2-782326F5912F}" type="presParOf" srcId="{E0BD8336-C839-F94C-8946-4C1D87DA74F8}" destId="{C596C623-2D1F-6F4F-934F-5DB1D31A475E}" srcOrd="2" destOrd="0" presId="urn:microsoft.com/office/officeart/2005/8/layout/hProcess11"/>
    <dgm:cxn modelId="{095B0251-03E5-D043-80E6-98B8D5440EF7}" type="presParOf" srcId="{F93233F4-258B-1E48-8921-D74CCCE5B362}" destId="{5895213B-6E4D-8A4D-808D-EB5DD2C9C36E}" srcOrd="1" destOrd="0" presId="urn:microsoft.com/office/officeart/2005/8/layout/hProcess11"/>
    <dgm:cxn modelId="{E05333F2-1F5A-634C-96CF-4450FC98A4CA}" type="presParOf" srcId="{F93233F4-258B-1E48-8921-D74CCCE5B362}" destId="{F766715A-E8B1-3942-B065-7A642020FF91}" srcOrd="2" destOrd="0" presId="urn:microsoft.com/office/officeart/2005/8/layout/hProcess11"/>
    <dgm:cxn modelId="{1ABB8DC6-089E-3542-98D0-D3FCADC55FE1}" type="presParOf" srcId="{F766715A-E8B1-3942-B065-7A642020FF91}" destId="{3661FDD8-0115-FE4A-87AE-B51735330CA2}" srcOrd="0" destOrd="0" presId="urn:microsoft.com/office/officeart/2005/8/layout/hProcess11"/>
    <dgm:cxn modelId="{00C55EF6-7D72-7D42-8B1C-21ABD668C4E0}" type="presParOf" srcId="{F766715A-E8B1-3942-B065-7A642020FF91}" destId="{CA59588E-12CC-B74C-BDF8-322132BCD0B1}" srcOrd="1" destOrd="0" presId="urn:microsoft.com/office/officeart/2005/8/layout/hProcess11"/>
    <dgm:cxn modelId="{8C054BED-3B1C-C44B-AF77-E1382F8606F4}" type="presParOf" srcId="{F766715A-E8B1-3942-B065-7A642020FF91}" destId="{BC700F1F-7FA0-2E49-A8CB-80724BB60EA5}" srcOrd="2" destOrd="0" presId="urn:microsoft.com/office/officeart/2005/8/layout/hProcess11"/>
    <dgm:cxn modelId="{0127714D-A4E7-D546-8CAC-51DCE80E296B}" type="presParOf" srcId="{F93233F4-258B-1E48-8921-D74CCCE5B362}" destId="{003B397C-0436-7949-B2FE-F62345769D6C}" srcOrd="3" destOrd="0" presId="urn:microsoft.com/office/officeart/2005/8/layout/hProcess11"/>
    <dgm:cxn modelId="{14713704-8994-0B40-AAEC-491AE643ED9E}" type="presParOf" srcId="{F93233F4-258B-1E48-8921-D74CCCE5B362}" destId="{DF053CD2-6321-5C4C-BED1-92A84666A758}" srcOrd="4" destOrd="0" presId="urn:microsoft.com/office/officeart/2005/8/layout/hProcess11"/>
    <dgm:cxn modelId="{43355EE2-DBD8-4D4A-A662-997234AFC5F2}" type="presParOf" srcId="{DF053CD2-6321-5C4C-BED1-92A84666A758}" destId="{115E7F01-BE65-3448-8514-5AF8C3636EB2}" srcOrd="0" destOrd="0" presId="urn:microsoft.com/office/officeart/2005/8/layout/hProcess11"/>
    <dgm:cxn modelId="{20537036-F68F-CB40-AFBE-118D1F1DC4EE}" type="presParOf" srcId="{DF053CD2-6321-5C4C-BED1-92A84666A758}" destId="{D944067B-FCF2-8247-BCD3-78C1150DE56F}" srcOrd="1" destOrd="0" presId="urn:microsoft.com/office/officeart/2005/8/layout/hProcess11"/>
    <dgm:cxn modelId="{9A26ECAA-2F02-7444-9EF6-891C2746007E}" type="presParOf" srcId="{DF053CD2-6321-5C4C-BED1-92A84666A758}" destId="{ECB7E846-7F7D-E444-9A80-6AC5040C7E68}" srcOrd="2" destOrd="0" presId="urn:microsoft.com/office/officeart/2005/8/layout/hProcess11"/>
    <dgm:cxn modelId="{6A1508A6-9826-144B-8749-079E87AF42C4}" type="presParOf" srcId="{F93233F4-258B-1E48-8921-D74CCCE5B362}" destId="{ED7CBBED-6012-B045-96C6-8E12AC82DF2F}" srcOrd="5" destOrd="0" presId="urn:microsoft.com/office/officeart/2005/8/layout/hProcess11"/>
    <dgm:cxn modelId="{CC5E5820-3ACC-FF40-A956-4BD89B6AFD07}" type="presParOf" srcId="{F93233F4-258B-1E48-8921-D74CCCE5B362}" destId="{382A0644-341A-B549-961A-0B230CF11C2B}" srcOrd="6" destOrd="0" presId="urn:microsoft.com/office/officeart/2005/8/layout/hProcess11"/>
    <dgm:cxn modelId="{0DCB63E7-43ED-A44E-AB8C-E06C475A8E53}" type="presParOf" srcId="{382A0644-341A-B549-961A-0B230CF11C2B}" destId="{1AEAD670-2BE6-204F-B6CF-EAEF99707936}" srcOrd="0" destOrd="0" presId="urn:microsoft.com/office/officeart/2005/8/layout/hProcess11"/>
    <dgm:cxn modelId="{EDCC124D-9A5B-CE49-9532-C2E335E61694}" type="presParOf" srcId="{382A0644-341A-B549-961A-0B230CF11C2B}" destId="{86AC2494-4A2F-EF47-B86E-B2FA2ACD2598}" srcOrd="1" destOrd="0" presId="urn:microsoft.com/office/officeart/2005/8/layout/hProcess11"/>
    <dgm:cxn modelId="{9F4EA62D-2CD1-F146-8672-368665917EAC}" type="presParOf" srcId="{382A0644-341A-B549-961A-0B230CF11C2B}" destId="{8586855D-8A98-3149-8761-09E45738D54B}" srcOrd="2" destOrd="0" presId="urn:microsoft.com/office/officeart/2005/8/layout/hProcess11"/>
    <dgm:cxn modelId="{E833893C-A829-7748-90F3-E01737CF77C2}" type="presParOf" srcId="{F93233F4-258B-1E48-8921-D74CCCE5B362}" destId="{810B66D6-AE67-5F48-B993-54FC5D8042DB}" srcOrd="7" destOrd="0" presId="urn:microsoft.com/office/officeart/2005/8/layout/hProcess11"/>
    <dgm:cxn modelId="{80585F9D-05EF-EA41-85DF-ECF65227C7E2}" type="presParOf" srcId="{F93233F4-258B-1E48-8921-D74CCCE5B362}" destId="{9449F7B4-86A9-724F-A872-68286695B16A}" srcOrd="8" destOrd="0" presId="urn:microsoft.com/office/officeart/2005/8/layout/hProcess11"/>
    <dgm:cxn modelId="{D7D20F1C-C0DA-F848-903A-CCDB81C7A406}" type="presParOf" srcId="{9449F7B4-86A9-724F-A872-68286695B16A}" destId="{C29AD095-8770-294F-AB02-7EB1C28F369E}" srcOrd="0" destOrd="0" presId="urn:microsoft.com/office/officeart/2005/8/layout/hProcess11"/>
    <dgm:cxn modelId="{48B8C2B3-6DF5-AE42-8569-B92ECBB4C539}" type="presParOf" srcId="{9449F7B4-86A9-724F-A872-68286695B16A}" destId="{87908F85-61C4-F24A-8439-B86B96645ED6}" srcOrd="1" destOrd="0" presId="urn:microsoft.com/office/officeart/2005/8/layout/hProcess11"/>
    <dgm:cxn modelId="{BECB088E-CC72-5D46-BBE5-511F095F7BFD}" type="presParOf" srcId="{9449F7B4-86A9-724F-A872-68286695B16A}" destId="{1F87DF26-0A69-9B4A-89C7-DF0F4722B0E6}" srcOrd="2" destOrd="0" presId="urn:microsoft.com/office/officeart/2005/8/layout/hProcess11"/>
    <dgm:cxn modelId="{132E30BC-F8F3-FB4F-9FC5-22A12932E8BD}" type="presParOf" srcId="{F93233F4-258B-1E48-8921-D74CCCE5B362}" destId="{18D1557B-6029-D644-A965-DE0DA405F7A6}" srcOrd="9" destOrd="0" presId="urn:microsoft.com/office/officeart/2005/8/layout/hProcess11"/>
    <dgm:cxn modelId="{CC8269F3-724D-724B-8E59-9161461D153A}" type="presParOf" srcId="{F93233F4-258B-1E48-8921-D74CCCE5B362}" destId="{18E57E88-5EF0-E340-95E4-2934A363C8D0}" srcOrd="10" destOrd="0" presId="urn:microsoft.com/office/officeart/2005/8/layout/hProcess11"/>
    <dgm:cxn modelId="{9E994001-6980-3549-ADB8-8DCA663D28C3}" type="presParOf" srcId="{18E57E88-5EF0-E340-95E4-2934A363C8D0}" destId="{5FECF6C3-9F6D-BA4C-A2DC-8E49FEC5598D}" srcOrd="0" destOrd="0" presId="urn:microsoft.com/office/officeart/2005/8/layout/hProcess11"/>
    <dgm:cxn modelId="{A1D41D22-7558-6B46-8809-499DD064583E}" type="presParOf" srcId="{18E57E88-5EF0-E340-95E4-2934A363C8D0}" destId="{122655EC-BD7F-B34C-ABF4-82C136392113}" srcOrd="1" destOrd="0" presId="urn:microsoft.com/office/officeart/2005/8/layout/hProcess11"/>
    <dgm:cxn modelId="{DBCDF39A-A41B-B34F-B3C5-9173B3B2F846}" type="presParOf" srcId="{18E57E88-5EF0-E340-95E4-2934A363C8D0}" destId="{7CE4F063-FDFA-2E42-9C93-A5C62A2BE124}" srcOrd="2" destOrd="0" presId="urn:microsoft.com/office/officeart/2005/8/layout/hProcess11"/>
    <dgm:cxn modelId="{CF261FA1-6FAE-3C4B-A4FF-0668B74A5B4A}" type="presParOf" srcId="{F93233F4-258B-1E48-8921-D74CCCE5B362}" destId="{FA4DA49C-6117-D84E-9FFF-66738100646C}" srcOrd="11" destOrd="0" presId="urn:microsoft.com/office/officeart/2005/8/layout/hProcess11"/>
    <dgm:cxn modelId="{B87AD2B8-5D75-EE41-804B-CE4C95749065}" type="presParOf" srcId="{F93233F4-258B-1E48-8921-D74CCCE5B362}" destId="{549DC9F1-488E-6943-9C40-57EC701C9E22}" srcOrd="12" destOrd="0" presId="urn:microsoft.com/office/officeart/2005/8/layout/hProcess11"/>
    <dgm:cxn modelId="{E5919E80-D560-EB4B-B4F1-4EC02968A726}" type="presParOf" srcId="{549DC9F1-488E-6943-9C40-57EC701C9E22}" destId="{1E9927F5-77EC-0F45-A256-61A318E0EB80}" srcOrd="0" destOrd="0" presId="urn:microsoft.com/office/officeart/2005/8/layout/hProcess11"/>
    <dgm:cxn modelId="{89DD8DCA-1AA8-2647-A10D-700E19565998}" type="presParOf" srcId="{549DC9F1-488E-6943-9C40-57EC701C9E22}" destId="{479646C4-1AE4-7D49-87CA-826ECED5B2F5}" srcOrd="1" destOrd="0" presId="urn:microsoft.com/office/officeart/2005/8/layout/hProcess11"/>
    <dgm:cxn modelId="{A0770AAF-5D24-9645-AEED-9F9E5235C7FD}" type="presParOf" srcId="{549DC9F1-488E-6943-9C40-57EC701C9E22}" destId="{A4B0FA0F-2E17-DF49-B7A0-B0F1FE9D32E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3486E1-D1B8-0B4F-8219-A2415A18BADB}" type="doc">
      <dgm:prSet loTypeId="urn:microsoft.com/office/officeart/2005/8/layout/venn2" loCatId="" qsTypeId="urn:microsoft.com/office/officeart/2005/8/quickstyle/simple5" qsCatId="simple" csTypeId="urn:microsoft.com/office/officeart/2005/8/colors/colorful5" csCatId="colorful" phldr="1"/>
      <dgm:spPr/>
      <dgm:t>
        <a:bodyPr/>
        <a:lstStyle/>
        <a:p>
          <a:endParaRPr lang="en-US"/>
        </a:p>
      </dgm:t>
    </dgm:pt>
    <dgm:pt modelId="{894B3BA2-86F3-C64F-82DF-D538027ADA07}">
      <dgm:prSet phldrT="[Text]" custT="1"/>
      <dgm:spPr/>
      <dgm:t>
        <a:bodyPr/>
        <a:lstStyle/>
        <a:p>
          <a:r>
            <a:rPr lang="en-US" sz="1800" b="1" dirty="0"/>
            <a:t>German-speaking Opera Houses</a:t>
          </a:r>
        </a:p>
      </dgm:t>
    </dgm:pt>
    <dgm:pt modelId="{338E08E0-124E-9347-B444-6FC5FC0DB394}" type="parTrans" cxnId="{2176F23B-59CC-BC46-B558-4FF7BAF3752A}">
      <dgm:prSet/>
      <dgm:spPr/>
      <dgm:t>
        <a:bodyPr/>
        <a:lstStyle/>
        <a:p>
          <a:endParaRPr lang="en-US"/>
        </a:p>
      </dgm:t>
    </dgm:pt>
    <dgm:pt modelId="{7B94673A-3EE0-EA48-B196-FC3E20FC19A8}" type="sibTrans" cxnId="{2176F23B-59CC-BC46-B558-4FF7BAF3752A}">
      <dgm:prSet/>
      <dgm:spPr/>
      <dgm:t>
        <a:bodyPr/>
        <a:lstStyle/>
        <a:p>
          <a:endParaRPr lang="en-US"/>
        </a:p>
      </dgm:t>
    </dgm:pt>
    <dgm:pt modelId="{2F41159A-70E1-9D45-9C45-2A81CD5F461F}">
      <dgm:prSet phldrT="[Text]" custT="1"/>
      <dgm:spPr/>
      <dgm:t>
        <a:bodyPr/>
        <a:lstStyle/>
        <a:p>
          <a:r>
            <a:rPr lang="en-US" sz="2000" b="1" dirty="0"/>
            <a:t>18/19 Theater Season</a:t>
          </a:r>
        </a:p>
      </dgm:t>
    </dgm:pt>
    <dgm:pt modelId="{41937F91-5297-9B44-9336-CCC79B544AD8}" type="parTrans" cxnId="{CF593EE7-088D-9849-8FB8-EB9C6BEEA013}">
      <dgm:prSet/>
      <dgm:spPr/>
      <dgm:t>
        <a:bodyPr/>
        <a:lstStyle/>
        <a:p>
          <a:endParaRPr lang="en-US"/>
        </a:p>
      </dgm:t>
    </dgm:pt>
    <dgm:pt modelId="{0AD931EE-DFEE-1A41-8855-3131CDDA5807}" type="sibTrans" cxnId="{CF593EE7-088D-9849-8FB8-EB9C6BEEA013}">
      <dgm:prSet/>
      <dgm:spPr/>
      <dgm:t>
        <a:bodyPr/>
        <a:lstStyle/>
        <a:p>
          <a:endParaRPr lang="en-US"/>
        </a:p>
      </dgm:t>
    </dgm:pt>
    <dgm:pt modelId="{1A33F79C-89E6-F34B-92DA-06FF109BD016}">
      <dgm:prSet phldrT="[Text]" custT="1"/>
      <dgm:spPr/>
      <dgm:t>
        <a:bodyPr/>
        <a:lstStyle/>
        <a:p>
          <a:r>
            <a:rPr lang="en-US" sz="1800" b="1" dirty="0"/>
            <a:t>Works by Identified Representative Composers</a:t>
          </a:r>
        </a:p>
      </dgm:t>
    </dgm:pt>
    <dgm:pt modelId="{D3ABD54E-9135-DD44-8D79-0757AE3286B5}" type="parTrans" cxnId="{10ADC2BB-5435-104E-A918-7AD2F22DA77B}">
      <dgm:prSet/>
      <dgm:spPr/>
      <dgm:t>
        <a:bodyPr/>
        <a:lstStyle/>
        <a:p>
          <a:endParaRPr lang="en-US"/>
        </a:p>
      </dgm:t>
    </dgm:pt>
    <dgm:pt modelId="{2A413A62-8210-0842-9949-32528A0486DE}" type="sibTrans" cxnId="{10ADC2BB-5435-104E-A918-7AD2F22DA77B}">
      <dgm:prSet/>
      <dgm:spPr/>
      <dgm:t>
        <a:bodyPr/>
        <a:lstStyle/>
        <a:p>
          <a:endParaRPr lang="en-US"/>
        </a:p>
      </dgm:t>
    </dgm:pt>
    <dgm:pt modelId="{C13FB3B4-021D-9043-A53C-FFF0556583E0}" type="pres">
      <dgm:prSet presAssocID="{D83486E1-D1B8-0B4F-8219-A2415A18BADB}" presName="Name0" presStyleCnt="0">
        <dgm:presLayoutVars>
          <dgm:chMax val="7"/>
          <dgm:resizeHandles val="exact"/>
        </dgm:presLayoutVars>
      </dgm:prSet>
      <dgm:spPr/>
    </dgm:pt>
    <dgm:pt modelId="{4E627FDA-E452-E74D-98E5-DA7695FF233D}" type="pres">
      <dgm:prSet presAssocID="{D83486E1-D1B8-0B4F-8219-A2415A18BADB}" presName="comp1" presStyleCnt="0"/>
      <dgm:spPr/>
    </dgm:pt>
    <dgm:pt modelId="{0ABFD099-6933-9B45-A6C2-B51AB3CF2BCA}" type="pres">
      <dgm:prSet presAssocID="{D83486E1-D1B8-0B4F-8219-A2415A18BADB}" presName="circle1" presStyleLbl="node1" presStyleIdx="0" presStyleCnt="3"/>
      <dgm:spPr/>
    </dgm:pt>
    <dgm:pt modelId="{3857694D-2774-EF4C-80A7-5C177E957AB1}" type="pres">
      <dgm:prSet presAssocID="{D83486E1-D1B8-0B4F-8219-A2415A18BADB}" presName="c1text" presStyleLbl="node1" presStyleIdx="0" presStyleCnt="3">
        <dgm:presLayoutVars>
          <dgm:bulletEnabled val="1"/>
        </dgm:presLayoutVars>
      </dgm:prSet>
      <dgm:spPr/>
    </dgm:pt>
    <dgm:pt modelId="{E5955796-342B-2A48-89A3-60C083B61325}" type="pres">
      <dgm:prSet presAssocID="{D83486E1-D1B8-0B4F-8219-A2415A18BADB}" presName="comp2" presStyleCnt="0"/>
      <dgm:spPr/>
    </dgm:pt>
    <dgm:pt modelId="{C93E931F-47AF-D145-A028-A5DDF60938FD}" type="pres">
      <dgm:prSet presAssocID="{D83486E1-D1B8-0B4F-8219-A2415A18BADB}" presName="circle2" presStyleLbl="node1" presStyleIdx="1" presStyleCnt="3"/>
      <dgm:spPr/>
    </dgm:pt>
    <dgm:pt modelId="{943A9674-FD93-234D-9115-D66325192F99}" type="pres">
      <dgm:prSet presAssocID="{D83486E1-D1B8-0B4F-8219-A2415A18BADB}" presName="c2text" presStyleLbl="node1" presStyleIdx="1" presStyleCnt="3">
        <dgm:presLayoutVars>
          <dgm:bulletEnabled val="1"/>
        </dgm:presLayoutVars>
      </dgm:prSet>
      <dgm:spPr/>
    </dgm:pt>
    <dgm:pt modelId="{643E79FC-3A8F-0749-B775-9ED01FF3C614}" type="pres">
      <dgm:prSet presAssocID="{D83486E1-D1B8-0B4F-8219-A2415A18BADB}" presName="comp3" presStyleCnt="0"/>
      <dgm:spPr/>
    </dgm:pt>
    <dgm:pt modelId="{DEF94B76-DB90-3F4F-8B2C-AF6A6E04DF4E}" type="pres">
      <dgm:prSet presAssocID="{D83486E1-D1B8-0B4F-8219-A2415A18BADB}" presName="circle3" presStyleLbl="node1" presStyleIdx="2" presStyleCnt="3"/>
      <dgm:spPr/>
    </dgm:pt>
    <dgm:pt modelId="{17F99F4C-A01E-0341-B14B-5B533DFECE13}" type="pres">
      <dgm:prSet presAssocID="{D83486E1-D1B8-0B4F-8219-A2415A18BADB}" presName="c3text" presStyleLbl="node1" presStyleIdx="2" presStyleCnt="3">
        <dgm:presLayoutVars>
          <dgm:bulletEnabled val="1"/>
        </dgm:presLayoutVars>
      </dgm:prSet>
      <dgm:spPr/>
    </dgm:pt>
  </dgm:ptLst>
  <dgm:cxnLst>
    <dgm:cxn modelId="{6B84BE00-6485-2543-AF95-C2A1A698B3A6}" type="presOf" srcId="{2F41159A-70E1-9D45-9C45-2A81CD5F461F}" destId="{3857694D-2774-EF4C-80A7-5C177E957AB1}" srcOrd="1" destOrd="0" presId="urn:microsoft.com/office/officeart/2005/8/layout/venn2"/>
    <dgm:cxn modelId="{2176F23B-59CC-BC46-B558-4FF7BAF3752A}" srcId="{D83486E1-D1B8-0B4F-8219-A2415A18BADB}" destId="{894B3BA2-86F3-C64F-82DF-D538027ADA07}" srcOrd="1" destOrd="0" parTransId="{338E08E0-124E-9347-B444-6FC5FC0DB394}" sibTransId="{7B94673A-3EE0-EA48-B196-FC3E20FC19A8}"/>
    <dgm:cxn modelId="{4B91A644-29CF-F94A-82CE-A74710EA4551}" type="presOf" srcId="{2F41159A-70E1-9D45-9C45-2A81CD5F461F}" destId="{0ABFD099-6933-9B45-A6C2-B51AB3CF2BCA}" srcOrd="0" destOrd="0" presId="urn:microsoft.com/office/officeart/2005/8/layout/venn2"/>
    <dgm:cxn modelId="{773AE74B-88D1-D049-9FFC-EA983397557F}" type="presOf" srcId="{D83486E1-D1B8-0B4F-8219-A2415A18BADB}" destId="{C13FB3B4-021D-9043-A53C-FFF0556583E0}" srcOrd="0" destOrd="0" presId="urn:microsoft.com/office/officeart/2005/8/layout/venn2"/>
    <dgm:cxn modelId="{F00A724D-3FEB-CB48-BDFB-484E2841B315}" type="presOf" srcId="{894B3BA2-86F3-C64F-82DF-D538027ADA07}" destId="{943A9674-FD93-234D-9115-D66325192F99}" srcOrd="1" destOrd="0" presId="urn:microsoft.com/office/officeart/2005/8/layout/venn2"/>
    <dgm:cxn modelId="{10ADC2BB-5435-104E-A918-7AD2F22DA77B}" srcId="{D83486E1-D1B8-0B4F-8219-A2415A18BADB}" destId="{1A33F79C-89E6-F34B-92DA-06FF109BD016}" srcOrd="2" destOrd="0" parTransId="{D3ABD54E-9135-DD44-8D79-0757AE3286B5}" sibTransId="{2A413A62-8210-0842-9949-32528A0486DE}"/>
    <dgm:cxn modelId="{6510D4DC-5F20-DA48-A98F-B590CDD2897A}" type="presOf" srcId="{1A33F79C-89E6-F34B-92DA-06FF109BD016}" destId="{17F99F4C-A01E-0341-B14B-5B533DFECE13}" srcOrd="1" destOrd="0" presId="urn:microsoft.com/office/officeart/2005/8/layout/venn2"/>
    <dgm:cxn modelId="{84E1DFE6-C5A2-4C49-A967-2EF94DE7C418}" type="presOf" srcId="{1A33F79C-89E6-F34B-92DA-06FF109BD016}" destId="{DEF94B76-DB90-3F4F-8B2C-AF6A6E04DF4E}" srcOrd="0" destOrd="0" presId="urn:microsoft.com/office/officeart/2005/8/layout/venn2"/>
    <dgm:cxn modelId="{CF593EE7-088D-9849-8FB8-EB9C6BEEA013}" srcId="{D83486E1-D1B8-0B4F-8219-A2415A18BADB}" destId="{2F41159A-70E1-9D45-9C45-2A81CD5F461F}" srcOrd="0" destOrd="0" parTransId="{41937F91-5297-9B44-9336-CCC79B544AD8}" sibTransId="{0AD931EE-DFEE-1A41-8855-3131CDDA5807}"/>
    <dgm:cxn modelId="{0BBB0EFF-8AC6-F241-86EE-21F5765F541C}" type="presOf" srcId="{894B3BA2-86F3-C64F-82DF-D538027ADA07}" destId="{C93E931F-47AF-D145-A028-A5DDF60938FD}" srcOrd="0" destOrd="0" presId="urn:microsoft.com/office/officeart/2005/8/layout/venn2"/>
    <dgm:cxn modelId="{EC90C6A6-53D1-3A41-8F43-ABA93EAD1940}" type="presParOf" srcId="{C13FB3B4-021D-9043-A53C-FFF0556583E0}" destId="{4E627FDA-E452-E74D-98E5-DA7695FF233D}" srcOrd="0" destOrd="0" presId="urn:microsoft.com/office/officeart/2005/8/layout/venn2"/>
    <dgm:cxn modelId="{59E08F21-E3CA-924D-83C3-44256BB27F4F}" type="presParOf" srcId="{4E627FDA-E452-E74D-98E5-DA7695FF233D}" destId="{0ABFD099-6933-9B45-A6C2-B51AB3CF2BCA}" srcOrd="0" destOrd="0" presId="urn:microsoft.com/office/officeart/2005/8/layout/venn2"/>
    <dgm:cxn modelId="{FADFBFC9-D693-F941-8241-4560C3A87F26}" type="presParOf" srcId="{4E627FDA-E452-E74D-98E5-DA7695FF233D}" destId="{3857694D-2774-EF4C-80A7-5C177E957AB1}" srcOrd="1" destOrd="0" presId="urn:microsoft.com/office/officeart/2005/8/layout/venn2"/>
    <dgm:cxn modelId="{04ED2DF7-D7F9-7F49-BC84-6F094DF73884}" type="presParOf" srcId="{C13FB3B4-021D-9043-A53C-FFF0556583E0}" destId="{E5955796-342B-2A48-89A3-60C083B61325}" srcOrd="1" destOrd="0" presId="urn:microsoft.com/office/officeart/2005/8/layout/venn2"/>
    <dgm:cxn modelId="{0F699FD7-4983-2043-B2EE-451C89B5D526}" type="presParOf" srcId="{E5955796-342B-2A48-89A3-60C083B61325}" destId="{C93E931F-47AF-D145-A028-A5DDF60938FD}" srcOrd="0" destOrd="0" presId="urn:microsoft.com/office/officeart/2005/8/layout/venn2"/>
    <dgm:cxn modelId="{6ECC878F-B5BF-1F41-9FB4-D74CF1BB2FB4}" type="presParOf" srcId="{E5955796-342B-2A48-89A3-60C083B61325}" destId="{943A9674-FD93-234D-9115-D66325192F99}" srcOrd="1" destOrd="0" presId="urn:microsoft.com/office/officeart/2005/8/layout/venn2"/>
    <dgm:cxn modelId="{E0E0F8D4-A49D-C945-90BE-50F4F315A7C5}" type="presParOf" srcId="{C13FB3B4-021D-9043-A53C-FFF0556583E0}" destId="{643E79FC-3A8F-0749-B775-9ED01FF3C614}" srcOrd="2" destOrd="0" presId="urn:microsoft.com/office/officeart/2005/8/layout/venn2"/>
    <dgm:cxn modelId="{C3391769-36FA-2C4E-9121-360DB39D1EE0}" type="presParOf" srcId="{643E79FC-3A8F-0749-B775-9ED01FF3C614}" destId="{DEF94B76-DB90-3F4F-8B2C-AF6A6E04DF4E}" srcOrd="0" destOrd="0" presId="urn:microsoft.com/office/officeart/2005/8/layout/venn2"/>
    <dgm:cxn modelId="{70D3D754-74F1-224F-9E84-931DF0A9BBCD}" type="presParOf" srcId="{643E79FC-3A8F-0749-B775-9ED01FF3C614}" destId="{17F99F4C-A01E-0341-B14B-5B533DFECE13}"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F169ED-7E2E-A745-ACB5-E0A68D6FB62B}" type="doc">
      <dgm:prSet loTypeId="urn:microsoft.com/office/officeart/2005/8/layout/default" loCatId="" qsTypeId="urn:microsoft.com/office/officeart/2005/8/quickstyle/simple2" qsCatId="simple" csTypeId="urn:microsoft.com/office/officeart/2005/8/colors/colorful1" csCatId="colorful" phldr="1"/>
      <dgm:spPr/>
      <dgm:t>
        <a:bodyPr/>
        <a:lstStyle/>
        <a:p>
          <a:endParaRPr lang="en-US"/>
        </a:p>
      </dgm:t>
    </dgm:pt>
    <dgm:pt modelId="{4274D874-295A-CC4B-BCB6-8456569B6BAA}">
      <dgm:prSet phldrT="[Text]"/>
      <dgm:spPr/>
      <dgm:t>
        <a:bodyPr/>
        <a:lstStyle/>
        <a:p>
          <a:pPr>
            <a:buFont typeface="+mj-lt"/>
            <a:buAutoNum type="arabicPeriod"/>
          </a:pPr>
          <a:r>
            <a:rPr lang="en-US" b="1" dirty="0"/>
            <a:t>1850s &amp; 1860s </a:t>
          </a:r>
        </a:p>
        <a:p>
          <a:pPr>
            <a:buFont typeface="+mj-lt"/>
            <a:buAutoNum type="arabicPeriod"/>
          </a:pPr>
          <a:r>
            <a:rPr lang="en-US" b="1" dirty="0"/>
            <a:t>Paris</a:t>
          </a:r>
          <a:r>
            <a:rPr lang="en-US" dirty="0"/>
            <a:t> </a:t>
          </a:r>
        </a:p>
        <a:p>
          <a:pPr>
            <a:buFont typeface="+mj-lt"/>
            <a:buAutoNum type="arabicPeriod"/>
          </a:pPr>
          <a:r>
            <a:rPr lang="en-US" dirty="0"/>
            <a:t>(Offenbach)</a:t>
          </a:r>
        </a:p>
      </dgm:t>
    </dgm:pt>
    <dgm:pt modelId="{465FA4EC-686B-314D-9DC1-E743AF520994}" type="parTrans" cxnId="{5B348E50-BFCA-6442-933B-7D317B416D14}">
      <dgm:prSet/>
      <dgm:spPr/>
      <dgm:t>
        <a:bodyPr/>
        <a:lstStyle/>
        <a:p>
          <a:endParaRPr lang="en-US"/>
        </a:p>
      </dgm:t>
    </dgm:pt>
    <dgm:pt modelId="{461C3BB5-F862-B642-8ABE-55953E3157AA}" type="sibTrans" cxnId="{5B348E50-BFCA-6442-933B-7D317B416D14}">
      <dgm:prSet/>
      <dgm:spPr/>
      <dgm:t>
        <a:bodyPr/>
        <a:lstStyle/>
        <a:p>
          <a:endParaRPr lang="en-US"/>
        </a:p>
      </dgm:t>
    </dgm:pt>
    <dgm:pt modelId="{A6A4D4F1-89B6-F94A-81D1-443C7BE0B113}">
      <dgm:prSet phldrT="[Text]"/>
      <dgm:spPr/>
      <dgm:t>
        <a:bodyPr/>
        <a:lstStyle/>
        <a:p>
          <a:r>
            <a:rPr lang="en-US" b="1" dirty="0"/>
            <a:t>Late 19</a:t>
          </a:r>
          <a:r>
            <a:rPr lang="en-US" b="1" baseline="30000" dirty="0"/>
            <a:t>th</a:t>
          </a:r>
          <a:r>
            <a:rPr lang="en-US" b="1" dirty="0"/>
            <a:t> Century</a:t>
          </a:r>
        </a:p>
        <a:p>
          <a:r>
            <a:rPr lang="en-US" b="1" dirty="0"/>
            <a:t>Classical Vienna</a:t>
          </a:r>
          <a:r>
            <a:rPr lang="en-US" dirty="0"/>
            <a:t> </a:t>
          </a:r>
        </a:p>
        <a:p>
          <a:r>
            <a:rPr lang="en-US" dirty="0"/>
            <a:t>(J. Strauss, </a:t>
          </a:r>
          <a:r>
            <a:rPr lang="en-US" dirty="0" err="1"/>
            <a:t>Millöcker</a:t>
          </a:r>
          <a:r>
            <a:rPr lang="en-US" dirty="0"/>
            <a:t>, and Zeller)</a:t>
          </a:r>
        </a:p>
      </dgm:t>
    </dgm:pt>
    <dgm:pt modelId="{33E51E9F-9E2B-4A40-AF44-3EF693A1E3EA}" type="parTrans" cxnId="{DDF67A5E-E738-3F4E-B612-B7AFC993B5D3}">
      <dgm:prSet/>
      <dgm:spPr/>
      <dgm:t>
        <a:bodyPr/>
        <a:lstStyle/>
        <a:p>
          <a:endParaRPr lang="en-US"/>
        </a:p>
      </dgm:t>
    </dgm:pt>
    <dgm:pt modelId="{513F80ED-222E-7740-860D-15FDC0E6D57F}" type="sibTrans" cxnId="{DDF67A5E-E738-3F4E-B612-B7AFC993B5D3}">
      <dgm:prSet/>
      <dgm:spPr/>
      <dgm:t>
        <a:bodyPr/>
        <a:lstStyle/>
        <a:p>
          <a:endParaRPr lang="en-US"/>
        </a:p>
      </dgm:t>
    </dgm:pt>
    <dgm:pt modelId="{F3F5CD7C-FC12-7F43-9240-A045D185CB07}">
      <dgm:prSet phldrT="[Text]"/>
      <dgm:spPr/>
      <dgm:t>
        <a:bodyPr/>
        <a:lstStyle/>
        <a:p>
          <a:r>
            <a:rPr lang="en-US" b="1" dirty="0"/>
            <a:t>Early 20</a:t>
          </a:r>
          <a:r>
            <a:rPr lang="en-US" b="1" baseline="30000" dirty="0"/>
            <a:t>th</a:t>
          </a:r>
          <a:r>
            <a:rPr lang="en-US" b="1" dirty="0"/>
            <a:t> Century</a:t>
          </a:r>
        </a:p>
        <a:p>
          <a:r>
            <a:rPr lang="en-US" b="1" dirty="0"/>
            <a:t>Post-classical Vienna</a:t>
          </a:r>
        </a:p>
        <a:p>
          <a:r>
            <a:rPr lang="en-US" dirty="0"/>
            <a:t>(</a:t>
          </a:r>
          <a:r>
            <a:rPr lang="en-US" dirty="0" err="1"/>
            <a:t>Lehár</a:t>
          </a:r>
          <a:r>
            <a:rPr lang="en-US" dirty="0"/>
            <a:t> and </a:t>
          </a:r>
          <a:r>
            <a:rPr lang="en-US" dirty="0" err="1"/>
            <a:t>Kálmán</a:t>
          </a:r>
          <a:r>
            <a:rPr lang="en-US" dirty="0"/>
            <a:t>)</a:t>
          </a:r>
        </a:p>
      </dgm:t>
    </dgm:pt>
    <dgm:pt modelId="{D23D35FD-71BE-414D-A1E9-FEF6957F8A77}" type="parTrans" cxnId="{59EED43F-E111-A747-9294-FC72B2C4BA4D}">
      <dgm:prSet/>
      <dgm:spPr/>
      <dgm:t>
        <a:bodyPr/>
        <a:lstStyle/>
        <a:p>
          <a:endParaRPr lang="en-US"/>
        </a:p>
      </dgm:t>
    </dgm:pt>
    <dgm:pt modelId="{8084D246-D2FC-C44F-9C70-B4A2FC254DBA}" type="sibTrans" cxnId="{59EED43F-E111-A747-9294-FC72B2C4BA4D}">
      <dgm:prSet/>
      <dgm:spPr/>
      <dgm:t>
        <a:bodyPr/>
        <a:lstStyle/>
        <a:p>
          <a:endParaRPr lang="en-US"/>
        </a:p>
      </dgm:t>
    </dgm:pt>
    <dgm:pt modelId="{D4C7FF74-B406-CF44-B9AE-4C7024A55D3A}">
      <dgm:prSet phldrT="[Text]"/>
      <dgm:spPr/>
      <dgm:t>
        <a:bodyPr/>
        <a:lstStyle/>
        <a:p>
          <a:r>
            <a:rPr lang="en-US" b="1" dirty="0"/>
            <a:t>1920s &amp; 1930s</a:t>
          </a:r>
        </a:p>
        <a:p>
          <a:r>
            <a:rPr lang="en-US" b="1" dirty="0"/>
            <a:t>Berlin</a:t>
          </a:r>
          <a:endParaRPr lang="en-US" b="0" dirty="0"/>
        </a:p>
        <a:p>
          <a:r>
            <a:rPr lang="en-US" b="1" dirty="0"/>
            <a:t>(</a:t>
          </a:r>
          <a:r>
            <a:rPr lang="en-US" b="1" dirty="0" err="1"/>
            <a:t>Benatzky</a:t>
          </a:r>
          <a:r>
            <a:rPr lang="en-US" b="1" dirty="0"/>
            <a:t> and Abraham)</a:t>
          </a:r>
        </a:p>
      </dgm:t>
    </dgm:pt>
    <dgm:pt modelId="{CF104BFA-270E-5544-A944-1189DF0F8407}" type="parTrans" cxnId="{3105420D-14ED-244A-88A2-67F2ECF47D34}">
      <dgm:prSet/>
      <dgm:spPr/>
      <dgm:t>
        <a:bodyPr/>
        <a:lstStyle/>
        <a:p>
          <a:endParaRPr lang="en-US"/>
        </a:p>
      </dgm:t>
    </dgm:pt>
    <dgm:pt modelId="{B391B4BC-B5F3-DD49-82F9-CC1FCB777794}" type="sibTrans" cxnId="{3105420D-14ED-244A-88A2-67F2ECF47D34}">
      <dgm:prSet/>
      <dgm:spPr/>
      <dgm:t>
        <a:bodyPr/>
        <a:lstStyle/>
        <a:p>
          <a:endParaRPr lang="en-US"/>
        </a:p>
      </dgm:t>
    </dgm:pt>
    <dgm:pt modelId="{2A466582-339C-D94E-AE69-2DC03CE5B0DD}" type="pres">
      <dgm:prSet presAssocID="{DEF169ED-7E2E-A745-ACB5-E0A68D6FB62B}" presName="diagram" presStyleCnt="0">
        <dgm:presLayoutVars>
          <dgm:dir/>
          <dgm:resizeHandles val="exact"/>
        </dgm:presLayoutVars>
      </dgm:prSet>
      <dgm:spPr/>
    </dgm:pt>
    <dgm:pt modelId="{F93DC6A8-5F26-2447-A3EA-F0A2B232725D}" type="pres">
      <dgm:prSet presAssocID="{4274D874-295A-CC4B-BCB6-8456569B6BAA}" presName="node" presStyleLbl="node1" presStyleIdx="0" presStyleCnt="4">
        <dgm:presLayoutVars>
          <dgm:bulletEnabled val="1"/>
        </dgm:presLayoutVars>
      </dgm:prSet>
      <dgm:spPr/>
    </dgm:pt>
    <dgm:pt modelId="{23270EB3-2623-D84F-BA48-C79308CAF9F5}" type="pres">
      <dgm:prSet presAssocID="{461C3BB5-F862-B642-8ABE-55953E3157AA}" presName="sibTrans" presStyleCnt="0"/>
      <dgm:spPr/>
    </dgm:pt>
    <dgm:pt modelId="{272C5F4C-F9A5-4243-91D7-11983B03810E}" type="pres">
      <dgm:prSet presAssocID="{A6A4D4F1-89B6-F94A-81D1-443C7BE0B113}" presName="node" presStyleLbl="node1" presStyleIdx="1" presStyleCnt="4">
        <dgm:presLayoutVars>
          <dgm:bulletEnabled val="1"/>
        </dgm:presLayoutVars>
      </dgm:prSet>
      <dgm:spPr/>
    </dgm:pt>
    <dgm:pt modelId="{B8DA795E-0237-B246-9C87-E0BE10BA1D64}" type="pres">
      <dgm:prSet presAssocID="{513F80ED-222E-7740-860D-15FDC0E6D57F}" presName="sibTrans" presStyleCnt="0"/>
      <dgm:spPr/>
    </dgm:pt>
    <dgm:pt modelId="{868D4A61-A8B3-8B48-8CF9-E62B9DBEDC42}" type="pres">
      <dgm:prSet presAssocID="{F3F5CD7C-FC12-7F43-9240-A045D185CB07}" presName="node" presStyleLbl="node1" presStyleIdx="2" presStyleCnt="4">
        <dgm:presLayoutVars>
          <dgm:bulletEnabled val="1"/>
        </dgm:presLayoutVars>
      </dgm:prSet>
      <dgm:spPr/>
    </dgm:pt>
    <dgm:pt modelId="{0E518D0E-385F-934D-A1D9-B23EA5276FC1}" type="pres">
      <dgm:prSet presAssocID="{8084D246-D2FC-C44F-9C70-B4A2FC254DBA}" presName="sibTrans" presStyleCnt="0"/>
      <dgm:spPr/>
    </dgm:pt>
    <dgm:pt modelId="{E2FC355B-2C48-B14D-893A-BCE83AB21203}" type="pres">
      <dgm:prSet presAssocID="{D4C7FF74-B406-CF44-B9AE-4C7024A55D3A}" presName="node" presStyleLbl="node1" presStyleIdx="3" presStyleCnt="4">
        <dgm:presLayoutVars>
          <dgm:bulletEnabled val="1"/>
        </dgm:presLayoutVars>
      </dgm:prSet>
      <dgm:spPr/>
    </dgm:pt>
  </dgm:ptLst>
  <dgm:cxnLst>
    <dgm:cxn modelId="{7F955C08-52DC-4D47-A078-C66680A1EB6A}" type="presOf" srcId="{4274D874-295A-CC4B-BCB6-8456569B6BAA}" destId="{F93DC6A8-5F26-2447-A3EA-F0A2B232725D}" srcOrd="0" destOrd="0" presId="urn:microsoft.com/office/officeart/2005/8/layout/default"/>
    <dgm:cxn modelId="{3105420D-14ED-244A-88A2-67F2ECF47D34}" srcId="{DEF169ED-7E2E-A745-ACB5-E0A68D6FB62B}" destId="{D4C7FF74-B406-CF44-B9AE-4C7024A55D3A}" srcOrd="3" destOrd="0" parTransId="{CF104BFA-270E-5544-A944-1189DF0F8407}" sibTransId="{B391B4BC-B5F3-DD49-82F9-CC1FCB777794}"/>
    <dgm:cxn modelId="{59EED43F-E111-A747-9294-FC72B2C4BA4D}" srcId="{DEF169ED-7E2E-A745-ACB5-E0A68D6FB62B}" destId="{F3F5CD7C-FC12-7F43-9240-A045D185CB07}" srcOrd="2" destOrd="0" parTransId="{D23D35FD-71BE-414D-A1E9-FEF6957F8A77}" sibTransId="{8084D246-D2FC-C44F-9C70-B4A2FC254DBA}"/>
    <dgm:cxn modelId="{3182E846-F874-1445-B4B7-6BA596F2E741}" type="presOf" srcId="{DEF169ED-7E2E-A745-ACB5-E0A68D6FB62B}" destId="{2A466582-339C-D94E-AE69-2DC03CE5B0DD}" srcOrd="0" destOrd="0" presId="urn:microsoft.com/office/officeart/2005/8/layout/default"/>
    <dgm:cxn modelId="{5B348E50-BFCA-6442-933B-7D317B416D14}" srcId="{DEF169ED-7E2E-A745-ACB5-E0A68D6FB62B}" destId="{4274D874-295A-CC4B-BCB6-8456569B6BAA}" srcOrd="0" destOrd="0" parTransId="{465FA4EC-686B-314D-9DC1-E743AF520994}" sibTransId="{461C3BB5-F862-B642-8ABE-55953E3157AA}"/>
    <dgm:cxn modelId="{DDF67A5E-E738-3F4E-B612-B7AFC993B5D3}" srcId="{DEF169ED-7E2E-A745-ACB5-E0A68D6FB62B}" destId="{A6A4D4F1-89B6-F94A-81D1-443C7BE0B113}" srcOrd="1" destOrd="0" parTransId="{33E51E9F-9E2B-4A40-AF44-3EF693A1E3EA}" sibTransId="{513F80ED-222E-7740-860D-15FDC0E6D57F}"/>
    <dgm:cxn modelId="{DFFCE562-E986-2E4B-854F-24F2CD9130D1}" type="presOf" srcId="{A6A4D4F1-89B6-F94A-81D1-443C7BE0B113}" destId="{272C5F4C-F9A5-4243-91D7-11983B03810E}" srcOrd="0" destOrd="0" presId="urn:microsoft.com/office/officeart/2005/8/layout/default"/>
    <dgm:cxn modelId="{C52EC46B-3F6B-4045-AF35-3C5D381AD713}" type="presOf" srcId="{F3F5CD7C-FC12-7F43-9240-A045D185CB07}" destId="{868D4A61-A8B3-8B48-8CF9-E62B9DBEDC42}" srcOrd="0" destOrd="0" presId="urn:microsoft.com/office/officeart/2005/8/layout/default"/>
    <dgm:cxn modelId="{05EBB8A0-66FA-C843-A2DC-B60D7DE8A6D1}" type="presOf" srcId="{D4C7FF74-B406-CF44-B9AE-4C7024A55D3A}" destId="{E2FC355B-2C48-B14D-893A-BCE83AB21203}" srcOrd="0" destOrd="0" presId="urn:microsoft.com/office/officeart/2005/8/layout/default"/>
    <dgm:cxn modelId="{8045FA22-DC03-9D4E-B498-E730DC1AC108}" type="presParOf" srcId="{2A466582-339C-D94E-AE69-2DC03CE5B0DD}" destId="{F93DC6A8-5F26-2447-A3EA-F0A2B232725D}" srcOrd="0" destOrd="0" presId="urn:microsoft.com/office/officeart/2005/8/layout/default"/>
    <dgm:cxn modelId="{BE155163-E0EA-CF45-B6EA-641429BA8BFB}" type="presParOf" srcId="{2A466582-339C-D94E-AE69-2DC03CE5B0DD}" destId="{23270EB3-2623-D84F-BA48-C79308CAF9F5}" srcOrd="1" destOrd="0" presId="urn:microsoft.com/office/officeart/2005/8/layout/default"/>
    <dgm:cxn modelId="{A9C78DC3-8B35-EC4C-BC38-32F80BC10E6B}" type="presParOf" srcId="{2A466582-339C-D94E-AE69-2DC03CE5B0DD}" destId="{272C5F4C-F9A5-4243-91D7-11983B03810E}" srcOrd="2" destOrd="0" presId="urn:microsoft.com/office/officeart/2005/8/layout/default"/>
    <dgm:cxn modelId="{926584A4-F852-C24F-9C5C-385D79DA3C5E}" type="presParOf" srcId="{2A466582-339C-D94E-AE69-2DC03CE5B0DD}" destId="{B8DA795E-0237-B246-9C87-E0BE10BA1D64}" srcOrd="3" destOrd="0" presId="urn:microsoft.com/office/officeart/2005/8/layout/default"/>
    <dgm:cxn modelId="{D4B1066C-32F1-CF48-BDBF-28B111B36794}" type="presParOf" srcId="{2A466582-339C-D94E-AE69-2DC03CE5B0DD}" destId="{868D4A61-A8B3-8B48-8CF9-E62B9DBEDC42}" srcOrd="4" destOrd="0" presId="urn:microsoft.com/office/officeart/2005/8/layout/default"/>
    <dgm:cxn modelId="{CDC627AF-A438-0248-9D11-39851A88C303}" type="presParOf" srcId="{2A466582-339C-D94E-AE69-2DC03CE5B0DD}" destId="{0E518D0E-385F-934D-A1D9-B23EA5276FC1}" srcOrd="5" destOrd="0" presId="urn:microsoft.com/office/officeart/2005/8/layout/default"/>
    <dgm:cxn modelId="{DBF65A9A-8764-8B46-BA2E-A8FD1D432A4F}" type="presParOf" srcId="{2A466582-339C-D94E-AE69-2DC03CE5B0DD}" destId="{E2FC355B-2C48-B14D-893A-BCE83AB2120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837D1C-62EF-412E-A89E-063628BEC2BB}"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E3F8B9A7-A913-4DD5-973F-75EA4AE283D6}">
      <dgm:prSet/>
      <dgm:spPr/>
      <dgm:t>
        <a:bodyPr/>
        <a:lstStyle/>
        <a:p>
          <a:r>
            <a:rPr lang="en-US"/>
            <a:t>Orchestration</a:t>
          </a:r>
        </a:p>
      </dgm:t>
    </dgm:pt>
    <dgm:pt modelId="{AF926873-328A-4E50-82B9-E4FFB5358D70}" type="parTrans" cxnId="{13BA429B-E511-46F0-A5EA-C0B25E1D3307}">
      <dgm:prSet/>
      <dgm:spPr/>
      <dgm:t>
        <a:bodyPr/>
        <a:lstStyle/>
        <a:p>
          <a:endParaRPr lang="en-US"/>
        </a:p>
      </dgm:t>
    </dgm:pt>
    <dgm:pt modelId="{7DE5639D-92F0-49C9-999A-01BB6D1D3AE5}" type="sibTrans" cxnId="{13BA429B-E511-46F0-A5EA-C0B25E1D3307}">
      <dgm:prSet/>
      <dgm:spPr/>
      <dgm:t>
        <a:bodyPr/>
        <a:lstStyle/>
        <a:p>
          <a:endParaRPr lang="en-US"/>
        </a:p>
      </dgm:t>
    </dgm:pt>
    <dgm:pt modelId="{721FC5E2-CA79-4AC3-9DBF-34F5D99DC31B}">
      <dgm:prSet/>
      <dgm:spPr/>
      <dgm:t>
        <a:bodyPr/>
        <a:lstStyle/>
        <a:p>
          <a:r>
            <a:rPr lang="en-US"/>
            <a:t>Vocal Range &amp; Tessitura</a:t>
          </a:r>
        </a:p>
      </dgm:t>
    </dgm:pt>
    <dgm:pt modelId="{04696B4C-35F6-4DDB-A092-1C977FBACB22}" type="parTrans" cxnId="{612F9F08-5B7E-4FB9-9C26-72AF755B3E7A}">
      <dgm:prSet/>
      <dgm:spPr/>
      <dgm:t>
        <a:bodyPr/>
        <a:lstStyle/>
        <a:p>
          <a:endParaRPr lang="en-US"/>
        </a:p>
      </dgm:t>
    </dgm:pt>
    <dgm:pt modelId="{D3327FAD-390D-46CD-8189-F03EBE1653AD}" type="sibTrans" cxnId="{612F9F08-5B7E-4FB9-9C26-72AF755B3E7A}">
      <dgm:prSet/>
      <dgm:spPr/>
      <dgm:t>
        <a:bodyPr/>
        <a:lstStyle/>
        <a:p>
          <a:endParaRPr lang="en-US"/>
        </a:p>
      </dgm:t>
    </dgm:pt>
    <dgm:pt modelId="{0963C373-3802-48C4-B21C-E47DD9E92018}">
      <dgm:prSet/>
      <dgm:spPr/>
      <dgm:t>
        <a:bodyPr/>
        <a:lstStyle/>
        <a:p>
          <a:r>
            <a:rPr lang="en-US"/>
            <a:t>Musical Attributes</a:t>
          </a:r>
        </a:p>
      </dgm:t>
    </dgm:pt>
    <dgm:pt modelId="{C7564FC7-192E-4C43-8F2C-B0F63175BBEA}" type="parTrans" cxnId="{BB40B7A1-42CE-4E9A-B50B-663CECD4FFEB}">
      <dgm:prSet/>
      <dgm:spPr/>
      <dgm:t>
        <a:bodyPr/>
        <a:lstStyle/>
        <a:p>
          <a:endParaRPr lang="en-US"/>
        </a:p>
      </dgm:t>
    </dgm:pt>
    <dgm:pt modelId="{FCAA796B-8C92-4BEA-AB3E-834FACA2749A}" type="sibTrans" cxnId="{BB40B7A1-42CE-4E9A-B50B-663CECD4FFEB}">
      <dgm:prSet/>
      <dgm:spPr/>
      <dgm:t>
        <a:bodyPr/>
        <a:lstStyle/>
        <a:p>
          <a:endParaRPr lang="en-US"/>
        </a:p>
      </dgm:t>
    </dgm:pt>
    <dgm:pt modelId="{628BECF8-5486-4765-8A36-1E8A99F0D33E}">
      <dgm:prSet/>
      <dgm:spPr/>
      <dgm:t>
        <a:bodyPr/>
        <a:lstStyle/>
        <a:p>
          <a:r>
            <a:rPr lang="en-US"/>
            <a:t>Text</a:t>
          </a:r>
        </a:p>
      </dgm:t>
    </dgm:pt>
    <dgm:pt modelId="{67CBC7CE-3219-4B16-AB65-C7D97BDFBB96}" type="parTrans" cxnId="{76EC7501-40A5-4962-A3FB-CF8A441D48AA}">
      <dgm:prSet/>
      <dgm:spPr/>
      <dgm:t>
        <a:bodyPr/>
        <a:lstStyle/>
        <a:p>
          <a:endParaRPr lang="en-US"/>
        </a:p>
      </dgm:t>
    </dgm:pt>
    <dgm:pt modelId="{FD714879-DFDD-4E75-99A3-6733DEC963FC}" type="sibTrans" cxnId="{76EC7501-40A5-4962-A3FB-CF8A441D48AA}">
      <dgm:prSet/>
      <dgm:spPr/>
      <dgm:t>
        <a:bodyPr/>
        <a:lstStyle/>
        <a:p>
          <a:endParaRPr lang="en-US"/>
        </a:p>
      </dgm:t>
    </dgm:pt>
    <dgm:pt modelId="{3B5BD07B-0555-F94D-8277-E9095D7412E1}" type="pres">
      <dgm:prSet presAssocID="{5C837D1C-62EF-412E-A89E-063628BEC2BB}" presName="linear" presStyleCnt="0">
        <dgm:presLayoutVars>
          <dgm:dir/>
          <dgm:animLvl val="lvl"/>
          <dgm:resizeHandles val="exact"/>
        </dgm:presLayoutVars>
      </dgm:prSet>
      <dgm:spPr/>
    </dgm:pt>
    <dgm:pt modelId="{0767A5C8-3271-F04C-A8CE-D7509B0A267B}" type="pres">
      <dgm:prSet presAssocID="{E3F8B9A7-A913-4DD5-973F-75EA4AE283D6}" presName="parentLin" presStyleCnt="0"/>
      <dgm:spPr/>
    </dgm:pt>
    <dgm:pt modelId="{A001F0BB-5842-C444-ACE1-214F9CCF17F4}" type="pres">
      <dgm:prSet presAssocID="{E3F8B9A7-A913-4DD5-973F-75EA4AE283D6}" presName="parentLeftMargin" presStyleLbl="node1" presStyleIdx="0" presStyleCnt="4"/>
      <dgm:spPr/>
    </dgm:pt>
    <dgm:pt modelId="{075EE3BD-71F5-104D-98AB-1B3B97716A76}" type="pres">
      <dgm:prSet presAssocID="{E3F8B9A7-A913-4DD5-973F-75EA4AE283D6}" presName="parentText" presStyleLbl="node1" presStyleIdx="0" presStyleCnt="4">
        <dgm:presLayoutVars>
          <dgm:chMax val="0"/>
          <dgm:bulletEnabled val="1"/>
        </dgm:presLayoutVars>
      </dgm:prSet>
      <dgm:spPr/>
    </dgm:pt>
    <dgm:pt modelId="{B09C4AC3-79A6-6543-9960-4D39132F9D05}" type="pres">
      <dgm:prSet presAssocID="{E3F8B9A7-A913-4DD5-973F-75EA4AE283D6}" presName="negativeSpace" presStyleCnt="0"/>
      <dgm:spPr/>
    </dgm:pt>
    <dgm:pt modelId="{F55E0304-3762-3F41-8967-B8C3BECC4908}" type="pres">
      <dgm:prSet presAssocID="{E3F8B9A7-A913-4DD5-973F-75EA4AE283D6}" presName="childText" presStyleLbl="conFgAcc1" presStyleIdx="0" presStyleCnt="4">
        <dgm:presLayoutVars>
          <dgm:bulletEnabled val="1"/>
        </dgm:presLayoutVars>
      </dgm:prSet>
      <dgm:spPr/>
    </dgm:pt>
    <dgm:pt modelId="{56BD1349-320D-0940-8F9B-9C4081D51DE6}" type="pres">
      <dgm:prSet presAssocID="{7DE5639D-92F0-49C9-999A-01BB6D1D3AE5}" presName="spaceBetweenRectangles" presStyleCnt="0"/>
      <dgm:spPr/>
    </dgm:pt>
    <dgm:pt modelId="{2EAA2129-27F6-9D47-91E4-BD96440C98A0}" type="pres">
      <dgm:prSet presAssocID="{721FC5E2-CA79-4AC3-9DBF-34F5D99DC31B}" presName="parentLin" presStyleCnt="0"/>
      <dgm:spPr/>
    </dgm:pt>
    <dgm:pt modelId="{E3FD2B92-B7DC-FF45-A518-EDD120BE68F2}" type="pres">
      <dgm:prSet presAssocID="{721FC5E2-CA79-4AC3-9DBF-34F5D99DC31B}" presName="parentLeftMargin" presStyleLbl="node1" presStyleIdx="0" presStyleCnt="4"/>
      <dgm:spPr/>
    </dgm:pt>
    <dgm:pt modelId="{4407C987-D91D-184F-94CD-3DB9F19C5ED1}" type="pres">
      <dgm:prSet presAssocID="{721FC5E2-CA79-4AC3-9DBF-34F5D99DC31B}" presName="parentText" presStyleLbl="node1" presStyleIdx="1" presStyleCnt="4">
        <dgm:presLayoutVars>
          <dgm:chMax val="0"/>
          <dgm:bulletEnabled val="1"/>
        </dgm:presLayoutVars>
      </dgm:prSet>
      <dgm:spPr/>
    </dgm:pt>
    <dgm:pt modelId="{B466A815-5B3A-B244-9EF3-D35ED325BD33}" type="pres">
      <dgm:prSet presAssocID="{721FC5E2-CA79-4AC3-9DBF-34F5D99DC31B}" presName="negativeSpace" presStyleCnt="0"/>
      <dgm:spPr/>
    </dgm:pt>
    <dgm:pt modelId="{2999CCD9-40F1-D448-8460-9C6562124ABA}" type="pres">
      <dgm:prSet presAssocID="{721FC5E2-CA79-4AC3-9DBF-34F5D99DC31B}" presName="childText" presStyleLbl="conFgAcc1" presStyleIdx="1" presStyleCnt="4">
        <dgm:presLayoutVars>
          <dgm:bulletEnabled val="1"/>
        </dgm:presLayoutVars>
      </dgm:prSet>
      <dgm:spPr/>
    </dgm:pt>
    <dgm:pt modelId="{17072F1C-2AED-1541-8B8C-1CE6E3658941}" type="pres">
      <dgm:prSet presAssocID="{D3327FAD-390D-46CD-8189-F03EBE1653AD}" presName="spaceBetweenRectangles" presStyleCnt="0"/>
      <dgm:spPr/>
    </dgm:pt>
    <dgm:pt modelId="{D4E00553-9E3F-ED4B-A478-A300D28E729A}" type="pres">
      <dgm:prSet presAssocID="{0963C373-3802-48C4-B21C-E47DD9E92018}" presName="parentLin" presStyleCnt="0"/>
      <dgm:spPr/>
    </dgm:pt>
    <dgm:pt modelId="{B95918BB-C6CF-7F4D-8AB5-6A430780D81C}" type="pres">
      <dgm:prSet presAssocID="{0963C373-3802-48C4-B21C-E47DD9E92018}" presName="parentLeftMargin" presStyleLbl="node1" presStyleIdx="1" presStyleCnt="4"/>
      <dgm:spPr/>
    </dgm:pt>
    <dgm:pt modelId="{9A7E1ECF-1592-494E-B0C4-289ED1A47149}" type="pres">
      <dgm:prSet presAssocID="{0963C373-3802-48C4-B21C-E47DD9E92018}" presName="parentText" presStyleLbl="node1" presStyleIdx="2" presStyleCnt="4">
        <dgm:presLayoutVars>
          <dgm:chMax val="0"/>
          <dgm:bulletEnabled val="1"/>
        </dgm:presLayoutVars>
      </dgm:prSet>
      <dgm:spPr/>
    </dgm:pt>
    <dgm:pt modelId="{5FC7C8EC-F70F-B642-9625-2980775831B6}" type="pres">
      <dgm:prSet presAssocID="{0963C373-3802-48C4-B21C-E47DD9E92018}" presName="negativeSpace" presStyleCnt="0"/>
      <dgm:spPr/>
    </dgm:pt>
    <dgm:pt modelId="{562E4364-B288-A94C-B8CE-C628931951BF}" type="pres">
      <dgm:prSet presAssocID="{0963C373-3802-48C4-B21C-E47DD9E92018}" presName="childText" presStyleLbl="conFgAcc1" presStyleIdx="2" presStyleCnt="4">
        <dgm:presLayoutVars>
          <dgm:bulletEnabled val="1"/>
        </dgm:presLayoutVars>
      </dgm:prSet>
      <dgm:spPr/>
    </dgm:pt>
    <dgm:pt modelId="{F539638E-89A1-E94C-B91B-39F12AEC3A8B}" type="pres">
      <dgm:prSet presAssocID="{FCAA796B-8C92-4BEA-AB3E-834FACA2749A}" presName="spaceBetweenRectangles" presStyleCnt="0"/>
      <dgm:spPr/>
    </dgm:pt>
    <dgm:pt modelId="{AE3BF8C0-B553-4847-BFC6-877639B9227D}" type="pres">
      <dgm:prSet presAssocID="{628BECF8-5486-4765-8A36-1E8A99F0D33E}" presName="parentLin" presStyleCnt="0"/>
      <dgm:spPr/>
    </dgm:pt>
    <dgm:pt modelId="{1BE305EE-20E4-9646-9BE9-484F8D4198A7}" type="pres">
      <dgm:prSet presAssocID="{628BECF8-5486-4765-8A36-1E8A99F0D33E}" presName="parentLeftMargin" presStyleLbl="node1" presStyleIdx="2" presStyleCnt="4"/>
      <dgm:spPr/>
    </dgm:pt>
    <dgm:pt modelId="{B60712BD-4412-3240-A288-5A087E96A60E}" type="pres">
      <dgm:prSet presAssocID="{628BECF8-5486-4765-8A36-1E8A99F0D33E}" presName="parentText" presStyleLbl="node1" presStyleIdx="3" presStyleCnt="4">
        <dgm:presLayoutVars>
          <dgm:chMax val="0"/>
          <dgm:bulletEnabled val="1"/>
        </dgm:presLayoutVars>
      </dgm:prSet>
      <dgm:spPr/>
    </dgm:pt>
    <dgm:pt modelId="{C895249A-81E5-984E-BAA6-BCB35B2549C1}" type="pres">
      <dgm:prSet presAssocID="{628BECF8-5486-4765-8A36-1E8A99F0D33E}" presName="negativeSpace" presStyleCnt="0"/>
      <dgm:spPr/>
    </dgm:pt>
    <dgm:pt modelId="{00CA33BE-778B-484C-8E0A-6F8100B82367}" type="pres">
      <dgm:prSet presAssocID="{628BECF8-5486-4765-8A36-1E8A99F0D33E}" presName="childText" presStyleLbl="conFgAcc1" presStyleIdx="3" presStyleCnt="4">
        <dgm:presLayoutVars>
          <dgm:bulletEnabled val="1"/>
        </dgm:presLayoutVars>
      </dgm:prSet>
      <dgm:spPr/>
    </dgm:pt>
  </dgm:ptLst>
  <dgm:cxnLst>
    <dgm:cxn modelId="{76EC7501-40A5-4962-A3FB-CF8A441D48AA}" srcId="{5C837D1C-62EF-412E-A89E-063628BEC2BB}" destId="{628BECF8-5486-4765-8A36-1E8A99F0D33E}" srcOrd="3" destOrd="0" parTransId="{67CBC7CE-3219-4B16-AB65-C7D97BDFBB96}" sibTransId="{FD714879-DFDD-4E75-99A3-6733DEC963FC}"/>
    <dgm:cxn modelId="{E633E605-1C78-4944-AB5D-2CD8E8AEAFCA}" type="presOf" srcId="{628BECF8-5486-4765-8A36-1E8A99F0D33E}" destId="{B60712BD-4412-3240-A288-5A087E96A60E}" srcOrd="1" destOrd="0" presId="urn:microsoft.com/office/officeart/2005/8/layout/list1"/>
    <dgm:cxn modelId="{612F9F08-5B7E-4FB9-9C26-72AF755B3E7A}" srcId="{5C837D1C-62EF-412E-A89E-063628BEC2BB}" destId="{721FC5E2-CA79-4AC3-9DBF-34F5D99DC31B}" srcOrd="1" destOrd="0" parTransId="{04696B4C-35F6-4DDB-A092-1C977FBACB22}" sibTransId="{D3327FAD-390D-46CD-8189-F03EBE1653AD}"/>
    <dgm:cxn modelId="{23D13422-0457-ED41-B226-E0729AF73738}" type="presOf" srcId="{E3F8B9A7-A913-4DD5-973F-75EA4AE283D6}" destId="{A001F0BB-5842-C444-ACE1-214F9CCF17F4}" srcOrd="0" destOrd="0" presId="urn:microsoft.com/office/officeart/2005/8/layout/list1"/>
    <dgm:cxn modelId="{F1866442-A294-404D-8221-42C1413A7FD7}" type="presOf" srcId="{721FC5E2-CA79-4AC3-9DBF-34F5D99DC31B}" destId="{E3FD2B92-B7DC-FF45-A518-EDD120BE68F2}" srcOrd="0" destOrd="0" presId="urn:microsoft.com/office/officeart/2005/8/layout/list1"/>
    <dgm:cxn modelId="{389C734D-E0C7-074C-A9F8-E2FD8938E31A}" type="presOf" srcId="{5C837D1C-62EF-412E-A89E-063628BEC2BB}" destId="{3B5BD07B-0555-F94D-8277-E9095D7412E1}" srcOrd="0" destOrd="0" presId="urn:microsoft.com/office/officeart/2005/8/layout/list1"/>
    <dgm:cxn modelId="{FB99B57A-8993-5340-A211-F7AAD5B335D3}" type="presOf" srcId="{0963C373-3802-48C4-B21C-E47DD9E92018}" destId="{B95918BB-C6CF-7F4D-8AB5-6A430780D81C}" srcOrd="0" destOrd="0" presId="urn:microsoft.com/office/officeart/2005/8/layout/list1"/>
    <dgm:cxn modelId="{D9D3497D-FDA4-ED4C-9F3F-4322944D559D}" type="presOf" srcId="{628BECF8-5486-4765-8A36-1E8A99F0D33E}" destId="{1BE305EE-20E4-9646-9BE9-484F8D4198A7}" srcOrd="0" destOrd="0" presId="urn:microsoft.com/office/officeart/2005/8/layout/list1"/>
    <dgm:cxn modelId="{7839828D-AAF6-D64A-9839-E1DA80BDA353}" type="presOf" srcId="{721FC5E2-CA79-4AC3-9DBF-34F5D99DC31B}" destId="{4407C987-D91D-184F-94CD-3DB9F19C5ED1}" srcOrd="1" destOrd="0" presId="urn:microsoft.com/office/officeart/2005/8/layout/list1"/>
    <dgm:cxn modelId="{8DEAC18F-FDBC-3B4D-A56A-57D43F2624A6}" type="presOf" srcId="{0963C373-3802-48C4-B21C-E47DD9E92018}" destId="{9A7E1ECF-1592-494E-B0C4-289ED1A47149}" srcOrd="1" destOrd="0" presId="urn:microsoft.com/office/officeart/2005/8/layout/list1"/>
    <dgm:cxn modelId="{13BA429B-E511-46F0-A5EA-C0B25E1D3307}" srcId="{5C837D1C-62EF-412E-A89E-063628BEC2BB}" destId="{E3F8B9A7-A913-4DD5-973F-75EA4AE283D6}" srcOrd="0" destOrd="0" parTransId="{AF926873-328A-4E50-82B9-E4FFB5358D70}" sibTransId="{7DE5639D-92F0-49C9-999A-01BB6D1D3AE5}"/>
    <dgm:cxn modelId="{BB40B7A1-42CE-4E9A-B50B-663CECD4FFEB}" srcId="{5C837D1C-62EF-412E-A89E-063628BEC2BB}" destId="{0963C373-3802-48C4-B21C-E47DD9E92018}" srcOrd="2" destOrd="0" parTransId="{C7564FC7-192E-4C43-8F2C-B0F63175BBEA}" sibTransId="{FCAA796B-8C92-4BEA-AB3E-834FACA2749A}"/>
    <dgm:cxn modelId="{7AF404D8-40B3-F449-AB93-6EF720E9D41B}" type="presOf" srcId="{E3F8B9A7-A913-4DD5-973F-75EA4AE283D6}" destId="{075EE3BD-71F5-104D-98AB-1B3B97716A76}" srcOrd="1" destOrd="0" presId="urn:microsoft.com/office/officeart/2005/8/layout/list1"/>
    <dgm:cxn modelId="{94CE9116-68BE-F845-8C61-95BB98A80DA8}" type="presParOf" srcId="{3B5BD07B-0555-F94D-8277-E9095D7412E1}" destId="{0767A5C8-3271-F04C-A8CE-D7509B0A267B}" srcOrd="0" destOrd="0" presId="urn:microsoft.com/office/officeart/2005/8/layout/list1"/>
    <dgm:cxn modelId="{BD438059-3D1A-BA4C-9E9E-7E5289437A40}" type="presParOf" srcId="{0767A5C8-3271-F04C-A8CE-D7509B0A267B}" destId="{A001F0BB-5842-C444-ACE1-214F9CCF17F4}" srcOrd="0" destOrd="0" presId="urn:microsoft.com/office/officeart/2005/8/layout/list1"/>
    <dgm:cxn modelId="{25056728-5FDC-9F41-9D03-1A8FD94A005F}" type="presParOf" srcId="{0767A5C8-3271-F04C-A8CE-D7509B0A267B}" destId="{075EE3BD-71F5-104D-98AB-1B3B97716A76}" srcOrd="1" destOrd="0" presId="urn:microsoft.com/office/officeart/2005/8/layout/list1"/>
    <dgm:cxn modelId="{0F5A68B3-CCF6-DE44-9E2B-BB8EC0B39EB0}" type="presParOf" srcId="{3B5BD07B-0555-F94D-8277-E9095D7412E1}" destId="{B09C4AC3-79A6-6543-9960-4D39132F9D05}" srcOrd="1" destOrd="0" presId="urn:microsoft.com/office/officeart/2005/8/layout/list1"/>
    <dgm:cxn modelId="{7009C62F-704C-E341-A26F-BD40C2F99E97}" type="presParOf" srcId="{3B5BD07B-0555-F94D-8277-E9095D7412E1}" destId="{F55E0304-3762-3F41-8967-B8C3BECC4908}" srcOrd="2" destOrd="0" presId="urn:microsoft.com/office/officeart/2005/8/layout/list1"/>
    <dgm:cxn modelId="{E10DDEB3-E3FB-B34E-838E-2B5E3969A84B}" type="presParOf" srcId="{3B5BD07B-0555-F94D-8277-E9095D7412E1}" destId="{56BD1349-320D-0940-8F9B-9C4081D51DE6}" srcOrd="3" destOrd="0" presId="urn:microsoft.com/office/officeart/2005/8/layout/list1"/>
    <dgm:cxn modelId="{7F03AFC1-5D55-1C45-9D09-96DDE190C501}" type="presParOf" srcId="{3B5BD07B-0555-F94D-8277-E9095D7412E1}" destId="{2EAA2129-27F6-9D47-91E4-BD96440C98A0}" srcOrd="4" destOrd="0" presId="urn:microsoft.com/office/officeart/2005/8/layout/list1"/>
    <dgm:cxn modelId="{4D5FDA3A-9527-D745-A9B2-58C4A400BD5E}" type="presParOf" srcId="{2EAA2129-27F6-9D47-91E4-BD96440C98A0}" destId="{E3FD2B92-B7DC-FF45-A518-EDD120BE68F2}" srcOrd="0" destOrd="0" presId="urn:microsoft.com/office/officeart/2005/8/layout/list1"/>
    <dgm:cxn modelId="{92E24295-194D-A04C-AE64-F91582E34B8B}" type="presParOf" srcId="{2EAA2129-27F6-9D47-91E4-BD96440C98A0}" destId="{4407C987-D91D-184F-94CD-3DB9F19C5ED1}" srcOrd="1" destOrd="0" presId="urn:microsoft.com/office/officeart/2005/8/layout/list1"/>
    <dgm:cxn modelId="{86C892DA-BECF-A04B-A08F-CA758530A824}" type="presParOf" srcId="{3B5BD07B-0555-F94D-8277-E9095D7412E1}" destId="{B466A815-5B3A-B244-9EF3-D35ED325BD33}" srcOrd="5" destOrd="0" presId="urn:microsoft.com/office/officeart/2005/8/layout/list1"/>
    <dgm:cxn modelId="{01E02FCC-0276-CB4D-9145-C50AFDB6A1BD}" type="presParOf" srcId="{3B5BD07B-0555-F94D-8277-E9095D7412E1}" destId="{2999CCD9-40F1-D448-8460-9C6562124ABA}" srcOrd="6" destOrd="0" presId="urn:microsoft.com/office/officeart/2005/8/layout/list1"/>
    <dgm:cxn modelId="{CF53926E-C7D1-BE43-AFDB-46B67AB9F6B6}" type="presParOf" srcId="{3B5BD07B-0555-F94D-8277-E9095D7412E1}" destId="{17072F1C-2AED-1541-8B8C-1CE6E3658941}" srcOrd="7" destOrd="0" presId="urn:microsoft.com/office/officeart/2005/8/layout/list1"/>
    <dgm:cxn modelId="{DF60B7F5-BC36-4045-AF6E-97130BD14292}" type="presParOf" srcId="{3B5BD07B-0555-F94D-8277-E9095D7412E1}" destId="{D4E00553-9E3F-ED4B-A478-A300D28E729A}" srcOrd="8" destOrd="0" presId="urn:microsoft.com/office/officeart/2005/8/layout/list1"/>
    <dgm:cxn modelId="{3A024826-E7F3-BE4C-989F-9A1483D81343}" type="presParOf" srcId="{D4E00553-9E3F-ED4B-A478-A300D28E729A}" destId="{B95918BB-C6CF-7F4D-8AB5-6A430780D81C}" srcOrd="0" destOrd="0" presId="urn:microsoft.com/office/officeart/2005/8/layout/list1"/>
    <dgm:cxn modelId="{194D4D51-914C-FF4A-9A50-E9D192D4A738}" type="presParOf" srcId="{D4E00553-9E3F-ED4B-A478-A300D28E729A}" destId="{9A7E1ECF-1592-494E-B0C4-289ED1A47149}" srcOrd="1" destOrd="0" presId="urn:microsoft.com/office/officeart/2005/8/layout/list1"/>
    <dgm:cxn modelId="{07521975-6056-9C45-8AA2-265C37EA0F38}" type="presParOf" srcId="{3B5BD07B-0555-F94D-8277-E9095D7412E1}" destId="{5FC7C8EC-F70F-B642-9625-2980775831B6}" srcOrd="9" destOrd="0" presId="urn:microsoft.com/office/officeart/2005/8/layout/list1"/>
    <dgm:cxn modelId="{130B9E91-4834-C841-84EA-9874CD1D2661}" type="presParOf" srcId="{3B5BD07B-0555-F94D-8277-E9095D7412E1}" destId="{562E4364-B288-A94C-B8CE-C628931951BF}" srcOrd="10" destOrd="0" presId="urn:microsoft.com/office/officeart/2005/8/layout/list1"/>
    <dgm:cxn modelId="{5F652DD4-1E57-FE4B-86A1-7AD373667C3B}" type="presParOf" srcId="{3B5BD07B-0555-F94D-8277-E9095D7412E1}" destId="{F539638E-89A1-E94C-B91B-39F12AEC3A8B}" srcOrd="11" destOrd="0" presId="urn:microsoft.com/office/officeart/2005/8/layout/list1"/>
    <dgm:cxn modelId="{32093759-2609-294A-BDE6-A4A93E2481C5}" type="presParOf" srcId="{3B5BD07B-0555-F94D-8277-E9095D7412E1}" destId="{AE3BF8C0-B553-4847-BFC6-877639B9227D}" srcOrd="12" destOrd="0" presId="urn:microsoft.com/office/officeart/2005/8/layout/list1"/>
    <dgm:cxn modelId="{8DB314FD-6389-A24C-A83E-F88FF1BF2163}" type="presParOf" srcId="{AE3BF8C0-B553-4847-BFC6-877639B9227D}" destId="{1BE305EE-20E4-9646-9BE9-484F8D4198A7}" srcOrd="0" destOrd="0" presId="urn:microsoft.com/office/officeart/2005/8/layout/list1"/>
    <dgm:cxn modelId="{0F295F5D-BE4F-D84E-8918-39788C348B71}" type="presParOf" srcId="{AE3BF8C0-B553-4847-BFC6-877639B9227D}" destId="{B60712BD-4412-3240-A288-5A087E96A60E}" srcOrd="1" destOrd="0" presId="urn:microsoft.com/office/officeart/2005/8/layout/list1"/>
    <dgm:cxn modelId="{D40047D9-9EDE-8A4B-B707-2E81D596CDB2}" type="presParOf" srcId="{3B5BD07B-0555-F94D-8277-E9095D7412E1}" destId="{C895249A-81E5-984E-BAA6-BCB35B2549C1}" srcOrd="13" destOrd="0" presId="urn:microsoft.com/office/officeart/2005/8/layout/list1"/>
    <dgm:cxn modelId="{DC042C0A-21DD-DA42-885C-5BF6EC13AB97}" type="presParOf" srcId="{3B5BD07B-0555-F94D-8277-E9095D7412E1}" destId="{00CA33BE-778B-484C-8E0A-6F8100B82367}"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6C9C78-7EB3-4DB1-B0D9-986274287DE1}"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D7B6C31-42B4-4C12-B855-1AC5C0DA0D24}">
      <dgm:prSet/>
      <dgm:spPr/>
      <dgm:t>
        <a:bodyPr/>
        <a:lstStyle/>
        <a:p>
          <a:r>
            <a:rPr lang="en-US"/>
            <a:t>Vocal Demands</a:t>
          </a:r>
        </a:p>
      </dgm:t>
    </dgm:pt>
    <dgm:pt modelId="{7C6ACDEC-00F8-44E3-99D5-FFEAFF8B019D}" type="parTrans" cxnId="{AD5670EE-C072-4CA2-904C-1AC72595CF24}">
      <dgm:prSet/>
      <dgm:spPr/>
      <dgm:t>
        <a:bodyPr/>
        <a:lstStyle/>
        <a:p>
          <a:endParaRPr lang="en-US"/>
        </a:p>
      </dgm:t>
    </dgm:pt>
    <dgm:pt modelId="{F3F1D86E-83CB-405C-9316-1FC41F708D99}" type="sibTrans" cxnId="{AD5670EE-C072-4CA2-904C-1AC72595CF24}">
      <dgm:prSet/>
      <dgm:spPr/>
      <dgm:t>
        <a:bodyPr/>
        <a:lstStyle/>
        <a:p>
          <a:endParaRPr lang="en-US"/>
        </a:p>
      </dgm:t>
    </dgm:pt>
    <dgm:pt modelId="{A8032694-0125-4A0B-9C67-46F6AA17684B}">
      <dgm:prSet/>
      <dgm:spPr/>
      <dgm:t>
        <a:bodyPr/>
        <a:lstStyle/>
        <a:p>
          <a:r>
            <a:rPr lang="en-US"/>
            <a:t>Performance Practice</a:t>
          </a:r>
        </a:p>
      </dgm:t>
    </dgm:pt>
    <dgm:pt modelId="{E0E48F4E-5D09-47BF-B17C-A088EF7DC273}" type="parTrans" cxnId="{7C8104DF-1571-41B4-A7EA-781C47629FEE}">
      <dgm:prSet/>
      <dgm:spPr/>
      <dgm:t>
        <a:bodyPr/>
        <a:lstStyle/>
        <a:p>
          <a:endParaRPr lang="en-US"/>
        </a:p>
      </dgm:t>
    </dgm:pt>
    <dgm:pt modelId="{D32FA69B-01B5-407F-AED5-CFE20F7A18BD}" type="sibTrans" cxnId="{7C8104DF-1571-41B4-A7EA-781C47629FEE}">
      <dgm:prSet/>
      <dgm:spPr/>
      <dgm:t>
        <a:bodyPr/>
        <a:lstStyle/>
        <a:p>
          <a:endParaRPr lang="en-US"/>
        </a:p>
      </dgm:t>
    </dgm:pt>
    <dgm:pt modelId="{E392DBAD-4E7A-48C6-BAA9-74278C2C0D77}">
      <dgm:prSet/>
      <dgm:spPr/>
      <dgm:t>
        <a:bodyPr/>
        <a:lstStyle/>
        <a:p>
          <a:r>
            <a:rPr lang="en-US"/>
            <a:t>Amplification</a:t>
          </a:r>
        </a:p>
      </dgm:t>
    </dgm:pt>
    <dgm:pt modelId="{32C38FBE-4EFD-44BC-B890-ABC642A2C64D}" type="parTrans" cxnId="{A697C440-A7D6-4373-BCFE-315A5EB0C3FD}">
      <dgm:prSet/>
      <dgm:spPr/>
      <dgm:t>
        <a:bodyPr/>
        <a:lstStyle/>
        <a:p>
          <a:endParaRPr lang="en-US"/>
        </a:p>
      </dgm:t>
    </dgm:pt>
    <dgm:pt modelId="{32D7040B-D496-4950-B89E-3561F9033253}" type="sibTrans" cxnId="{A697C440-A7D6-4373-BCFE-315A5EB0C3FD}">
      <dgm:prSet/>
      <dgm:spPr/>
      <dgm:t>
        <a:bodyPr/>
        <a:lstStyle/>
        <a:p>
          <a:endParaRPr lang="en-US"/>
        </a:p>
      </dgm:t>
    </dgm:pt>
    <dgm:pt modelId="{012FE8D5-A4CF-0146-AB0C-17984082E3D1}" type="pres">
      <dgm:prSet presAssocID="{466C9C78-7EB3-4DB1-B0D9-986274287DE1}" presName="linear" presStyleCnt="0">
        <dgm:presLayoutVars>
          <dgm:animLvl val="lvl"/>
          <dgm:resizeHandles val="exact"/>
        </dgm:presLayoutVars>
      </dgm:prSet>
      <dgm:spPr/>
    </dgm:pt>
    <dgm:pt modelId="{4638AD3A-30AE-494E-996F-DB23285A76EC}" type="pres">
      <dgm:prSet presAssocID="{3D7B6C31-42B4-4C12-B855-1AC5C0DA0D24}" presName="parentText" presStyleLbl="node1" presStyleIdx="0" presStyleCnt="3">
        <dgm:presLayoutVars>
          <dgm:chMax val="0"/>
          <dgm:bulletEnabled val="1"/>
        </dgm:presLayoutVars>
      </dgm:prSet>
      <dgm:spPr/>
    </dgm:pt>
    <dgm:pt modelId="{CEBF1F9D-8888-9646-9C34-A359746FBA5E}" type="pres">
      <dgm:prSet presAssocID="{F3F1D86E-83CB-405C-9316-1FC41F708D99}" presName="spacer" presStyleCnt="0"/>
      <dgm:spPr/>
    </dgm:pt>
    <dgm:pt modelId="{562F06F3-F13D-514A-8703-ED41605B0EAB}" type="pres">
      <dgm:prSet presAssocID="{A8032694-0125-4A0B-9C67-46F6AA17684B}" presName="parentText" presStyleLbl="node1" presStyleIdx="1" presStyleCnt="3">
        <dgm:presLayoutVars>
          <dgm:chMax val="0"/>
          <dgm:bulletEnabled val="1"/>
        </dgm:presLayoutVars>
      </dgm:prSet>
      <dgm:spPr/>
    </dgm:pt>
    <dgm:pt modelId="{F05A1517-C775-A34A-88CD-FDB242252E76}" type="pres">
      <dgm:prSet presAssocID="{D32FA69B-01B5-407F-AED5-CFE20F7A18BD}" presName="spacer" presStyleCnt="0"/>
      <dgm:spPr/>
    </dgm:pt>
    <dgm:pt modelId="{871B1B57-BBFB-B44C-B74E-8BC79F9CE45E}" type="pres">
      <dgm:prSet presAssocID="{E392DBAD-4E7A-48C6-BAA9-74278C2C0D77}" presName="parentText" presStyleLbl="node1" presStyleIdx="2" presStyleCnt="3">
        <dgm:presLayoutVars>
          <dgm:chMax val="0"/>
          <dgm:bulletEnabled val="1"/>
        </dgm:presLayoutVars>
      </dgm:prSet>
      <dgm:spPr/>
    </dgm:pt>
  </dgm:ptLst>
  <dgm:cxnLst>
    <dgm:cxn modelId="{C49DEE02-D64F-C240-AD0C-B5DE6B001926}" type="presOf" srcId="{A8032694-0125-4A0B-9C67-46F6AA17684B}" destId="{562F06F3-F13D-514A-8703-ED41605B0EAB}" srcOrd="0" destOrd="0" presId="urn:microsoft.com/office/officeart/2005/8/layout/vList2"/>
    <dgm:cxn modelId="{E49D7C18-DB1A-C84E-A424-B7CEE65A2204}" type="presOf" srcId="{E392DBAD-4E7A-48C6-BAA9-74278C2C0D77}" destId="{871B1B57-BBFB-B44C-B74E-8BC79F9CE45E}" srcOrd="0" destOrd="0" presId="urn:microsoft.com/office/officeart/2005/8/layout/vList2"/>
    <dgm:cxn modelId="{B2A18E38-A4DC-E245-9B29-74CCE18493C1}" type="presOf" srcId="{3D7B6C31-42B4-4C12-B855-1AC5C0DA0D24}" destId="{4638AD3A-30AE-494E-996F-DB23285A76EC}" srcOrd="0" destOrd="0" presId="urn:microsoft.com/office/officeart/2005/8/layout/vList2"/>
    <dgm:cxn modelId="{A697C440-A7D6-4373-BCFE-315A5EB0C3FD}" srcId="{466C9C78-7EB3-4DB1-B0D9-986274287DE1}" destId="{E392DBAD-4E7A-48C6-BAA9-74278C2C0D77}" srcOrd="2" destOrd="0" parTransId="{32C38FBE-4EFD-44BC-B890-ABC642A2C64D}" sibTransId="{32D7040B-D496-4950-B89E-3561F9033253}"/>
    <dgm:cxn modelId="{3F173B67-DA9D-AC4D-8733-DECB7141442B}" type="presOf" srcId="{466C9C78-7EB3-4DB1-B0D9-986274287DE1}" destId="{012FE8D5-A4CF-0146-AB0C-17984082E3D1}" srcOrd="0" destOrd="0" presId="urn:microsoft.com/office/officeart/2005/8/layout/vList2"/>
    <dgm:cxn modelId="{7C8104DF-1571-41B4-A7EA-781C47629FEE}" srcId="{466C9C78-7EB3-4DB1-B0D9-986274287DE1}" destId="{A8032694-0125-4A0B-9C67-46F6AA17684B}" srcOrd="1" destOrd="0" parTransId="{E0E48F4E-5D09-47BF-B17C-A088EF7DC273}" sibTransId="{D32FA69B-01B5-407F-AED5-CFE20F7A18BD}"/>
    <dgm:cxn modelId="{AD5670EE-C072-4CA2-904C-1AC72595CF24}" srcId="{466C9C78-7EB3-4DB1-B0D9-986274287DE1}" destId="{3D7B6C31-42B4-4C12-B855-1AC5C0DA0D24}" srcOrd="0" destOrd="0" parTransId="{7C6ACDEC-00F8-44E3-99D5-FFEAFF8B019D}" sibTransId="{F3F1D86E-83CB-405C-9316-1FC41F708D99}"/>
    <dgm:cxn modelId="{548C0AFB-3F22-1645-8530-CEC8554FE132}" type="presParOf" srcId="{012FE8D5-A4CF-0146-AB0C-17984082E3D1}" destId="{4638AD3A-30AE-494E-996F-DB23285A76EC}" srcOrd="0" destOrd="0" presId="urn:microsoft.com/office/officeart/2005/8/layout/vList2"/>
    <dgm:cxn modelId="{8392D07C-7257-764A-9AF1-221ED39B6A54}" type="presParOf" srcId="{012FE8D5-A4CF-0146-AB0C-17984082E3D1}" destId="{CEBF1F9D-8888-9646-9C34-A359746FBA5E}" srcOrd="1" destOrd="0" presId="urn:microsoft.com/office/officeart/2005/8/layout/vList2"/>
    <dgm:cxn modelId="{F5A4703F-6AB4-9741-ABFE-6947ACED0E47}" type="presParOf" srcId="{012FE8D5-A4CF-0146-AB0C-17984082E3D1}" destId="{562F06F3-F13D-514A-8703-ED41605B0EAB}" srcOrd="2" destOrd="0" presId="urn:microsoft.com/office/officeart/2005/8/layout/vList2"/>
    <dgm:cxn modelId="{2AD3A986-0E5D-6947-9417-5D2550606C1B}" type="presParOf" srcId="{012FE8D5-A4CF-0146-AB0C-17984082E3D1}" destId="{F05A1517-C775-A34A-88CD-FDB242252E76}" srcOrd="3" destOrd="0" presId="urn:microsoft.com/office/officeart/2005/8/layout/vList2"/>
    <dgm:cxn modelId="{5A719BCA-4187-CE40-98AC-DDF56EE09743}" type="presParOf" srcId="{012FE8D5-A4CF-0146-AB0C-17984082E3D1}" destId="{871B1B57-BBFB-B44C-B74E-8BC79F9CE45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EF169ED-7E2E-A745-ACB5-E0A68D6FB62B}" type="doc">
      <dgm:prSet loTypeId="urn:microsoft.com/office/officeart/2005/8/layout/default" loCatId="" qsTypeId="urn:microsoft.com/office/officeart/2005/8/quickstyle/simple2" qsCatId="simple" csTypeId="urn:microsoft.com/office/officeart/2005/8/colors/colorful1" csCatId="colorful" phldr="1"/>
      <dgm:spPr/>
      <dgm:t>
        <a:bodyPr/>
        <a:lstStyle/>
        <a:p>
          <a:endParaRPr lang="en-US"/>
        </a:p>
      </dgm:t>
    </dgm:pt>
    <dgm:pt modelId="{4274D874-295A-CC4B-BCB6-8456569B6BAA}">
      <dgm:prSet phldrT="[Text]"/>
      <dgm:spPr/>
      <dgm:t>
        <a:bodyPr/>
        <a:lstStyle/>
        <a:p>
          <a:pPr>
            <a:buFont typeface="+mj-lt"/>
            <a:buAutoNum type="arabicPeriod"/>
          </a:pPr>
          <a:r>
            <a:rPr lang="en-US" b="1" dirty="0"/>
            <a:t>1850s &amp; 1860s </a:t>
          </a:r>
        </a:p>
        <a:p>
          <a:pPr>
            <a:buFont typeface="+mj-lt"/>
            <a:buAutoNum type="arabicPeriod"/>
          </a:pPr>
          <a:r>
            <a:rPr lang="en-US" b="1" dirty="0"/>
            <a:t>Paris</a:t>
          </a:r>
          <a:r>
            <a:rPr lang="en-US" dirty="0"/>
            <a:t> </a:t>
          </a:r>
        </a:p>
        <a:p>
          <a:pPr>
            <a:buFont typeface="+mj-lt"/>
            <a:buAutoNum type="arabicPeriod"/>
          </a:pPr>
          <a:r>
            <a:rPr lang="en-US" dirty="0"/>
            <a:t>(Offenbach)</a:t>
          </a:r>
        </a:p>
      </dgm:t>
    </dgm:pt>
    <dgm:pt modelId="{465FA4EC-686B-314D-9DC1-E743AF520994}" type="parTrans" cxnId="{5B348E50-BFCA-6442-933B-7D317B416D14}">
      <dgm:prSet/>
      <dgm:spPr/>
      <dgm:t>
        <a:bodyPr/>
        <a:lstStyle/>
        <a:p>
          <a:endParaRPr lang="en-US"/>
        </a:p>
      </dgm:t>
    </dgm:pt>
    <dgm:pt modelId="{461C3BB5-F862-B642-8ABE-55953E3157AA}" type="sibTrans" cxnId="{5B348E50-BFCA-6442-933B-7D317B416D14}">
      <dgm:prSet/>
      <dgm:spPr/>
      <dgm:t>
        <a:bodyPr/>
        <a:lstStyle/>
        <a:p>
          <a:endParaRPr lang="en-US"/>
        </a:p>
      </dgm:t>
    </dgm:pt>
    <dgm:pt modelId="{A6A4D4F1-89B6-F94A-81D1-443C7BE0B113}">
      <dgm:prSet phldrT="[Text]"/>
      <dgm:spPr/>
      <dgm:t>
        <a:bodyPr/>
        <a:lstStyle/>
        <a:p>
          <a:r>
            <a:rPr lang="en-US" b="1" dirty="0"/>
            <a:t>Late 19</a:t>
          </a:r>
          <a:r>
            <a:rPr lang="en-US" b="1" baseline="30000" dirty="0"/>
            <a:t>th</a:t>
          </a:r>
          <a:r>
            <a:rPr lang="en-US" b="1" dirty="0"/>
            <a:t> Century</a:t>
          </a:r>
        </a:p>
        <a:p>
          <a:r>
            <a:rPr lang="en-US" b="1" dirty="0"/>
            <a:t>Classical Vienna</a:t>
          </a:r>
          <a:r>
            <a:rPr lang="en-US" dirty="0"/>
            <a:t> </a:t>
          </a:r>
        </a:p>
        <a:p>
          <a:r>
            <a:rPr lang="en-US" dirty="0"/>
            <a:t>(J. Strauss, </a:t>
          </a:r>
          <a:r>
            <a:rPr lang="en-US" dirty="0" err="1"/>
            <a:t>Millöcker</a:t>
          </a:r>
          <a:r>
            <a:rPr lang="en-US" dirty="0"/>
            <a:t>, and Zeller)</a:t>
          </a:r>
        </a:p>
      </dgm:t>
    </dgm:pt>
    <dgm:pt modelId="{33E51E9F-9E2B-4A40-AF44-3EF693A1E3EA}" type="parTrans" cxnId="{DDF67A5E-E738-3F4E-B612-B7AFC993B5D3}">
      <dgm:prSet/>
      <dgm:spPr/>
      <dgm:t>
        <a:bodyPr/>
        <a:lstStyle/>
        <a:p>
          <a:endParaRPr lang="en-US"/>
        </a:p>
      </dgm:t>
    </dgm:pt>
    <dgm:pt modelId="{513F80ED-222E-7740-860D-15FDC0E6D57F}" type="sibTrans" cxnId="{DDF67A5E-E738-3F4E-B612-B7AFC993B5D3}">
      <dgm:prSet/>
      <dgm:spPr/>
      <dgm:t>
        <a:bodyPr/>
        <a:lstStyle/>
        <a:p>
          <a:endParaRPr lang="en-US"/>
        </a:p>
      </dgm:t>
    </dgm:pt>
    <dgm:pt modelId="{F3F5CD7C-FC12-7F43-9240-A045D185CB07}">
      <dgm:prSet phldrT="[Text]"/>
      <dgm:spPr/>
      <dgm:t>
        <a:bodyPr/>
        <a:lstStyle/>
        <a:p>
          <a:r>
            <a:rPr lang="en-US" b="1" dirty="0"/>
            <a:t>Early 20</a:t>
          </a:r>
          <a:r>
            <a:rPr lang="en-US" b="1" baseline="30000" dirty="0"/>
            <a:t>th</a:t>
          </a:r>
          <a:r>
            <a:rPr lang="en-US" b="1" dirty="0"/>
            <a:t> Century</a:t>
          </a:r>
        </a:p>
        <a:p>
          <a:r>
            <a:rPr lang="en-US" b="1" dirty="0"/>
            <a:t>Post-classical Vienna</a:t>
          </a:r>
        </a:p>
        <a:p>
          <a:r>
            <a:rPr lang="en-US" dirty="0"/>
            <a:t>(</a:t>
          </a:r>
          <a:r>
            <a:rPr lang="en-US" dirty="0" err="1"/>
            <a:t>Lehár</a:t>
          </a:r>
          <a:r>
            <a:rPr lang="en-US" dirty="0"/>
            <a:t> and </a:t>
          </a:r>
          <a:r>
            <a:rPr lang="en-US" dirty="0" err="1"/>
            <a:t>Kálmán</a:t>
          </a:r>
          <a:r>
            <a:rPr lang="en-US" dirty="0"/>
            <a:t>)</a:t>
          </a:r>
        </a:p>
      </dgm:t>
    </dgm:pt>
    <dgm:pt modelId="{D23D35FD-71BE-414D-A1E9-FEF6957F8A77}" type="parTrans" cxnId="{59EED43F-E111-A747-9294-FC72B2C4BA4D}">
      <dgm:prSet/>
      <dgm:spPr/>
      <dgm:t>
        <a:bodyPr/>
        <a:lstStyle/>
        <a:p>
          <a:endParaRPr lang="en-US"/>
        </a:p>
      </dgm:t>
    </dgm:pt>
    <dgm:pt modelId="{8084D246-D2FC-C44F-9C70-B4A2FC254DBA}" type="sibTrans" cxnId="{59EED43F-E111-A747-9294-FC72B2C4BA4D}">
      <dgm:prSet/>
      <dgm:spPr/>
      <dgm:t>
        <a:bodyPr/>
        <a:lstStyle/>
        <a:p>
          <a:endParaRPr lang="en-US"/>
        </a:p>
      </dgm:t>
    </dgm:pt>
    <dgm:pt modelId="{D4C7FF74-B406-CF44-B9AE-4C7024A55D3A}">
      <dgm:prSet phldrT="[Text]"/>
      <dgm:spPr/>
      <dgm:t>
        <a:bodyPr/>
        <a:lstStyle/>
        <a:p>
          <a:r>
            <a:rPr lang="en-US" b="1" dirty="0"/>
            <a:t>1920s &amp; 1930s</a:t>
          </a:r>
        </a:p>
        <a:p>
          <a:r>
            <a:rPr lang="en-US" b="1" dirty="0"/>
            <a:t>Berlin</a:t>
          </a:r>
          <a:endParaRPr lang="en-US" b="0" dirty="0"/>
        </a:p>
        <a:p>
          <a:r>
            <a:rPr lang="en-US" b="1" dirty="0"/>
            <a:t>(</a:t>
          </a:r>
          <a:r>
            <a:rPr lang="en-US" b="1" dirty="0" err="1"/>
            <a:t>Benatzky</a:t>
          </a:r>
          <a:r>
            <a:rPr lang="en-US" b="1" dirty="0"/>
            <a:t> and Abraham)</a:t>
          </a:r>
        </a:p>
      </dgm:t>
    </dgm:pt>
    <dgm:pt modelId="{CF104BFA-270E-5544-A944-1189DF0F8407}" type="parTrans" cxnId="{3105420D-14ED-244A-88A2-67F2ECF47D34}">
      <dgm:prSet/>
      <dgm:spPr/>
      <dgm:t>
        <a:bodyPr/>
        <a:lstStyle/>
        <a:p>
          <a:endParaRPr lang="en-US"/>
        </a:p>
      </dgm:t>
    </dgm:pt>
    <dgm:pt modelId="{B391B4BC-B5F3-DD49-82F9-CC1FCB777794}" type="sibTrans" cxnId="{3105420D-14ED-244A-88A2-67F2ECF47D34}">
      <dgm:prSet/>
      <dgm:spPr/>
      <dgm:t>
        <a:bodyPr/>
        <a:lstStyle/>
        <a:p>
          <a:endParaRPr lang="en-US"/>
        </a:p>
      </dgm:t>
    </dgm:pt>
    <dgm:pt modelId="{2A466582-339C-D94E-AE69-2DC03CE5B0DD}" type="pres">
      <dgm:prSet presAssocID="{DEF169ED-7E2E-A745-ACB5-E0A68D6FB62B}" presName="diagram" presStyleCnt="0">
        <dgm:presLayoutVars>
          <dgm:dir/>
          <dgm:resizeHandles val="exact"/>
        </dgm:presLayoutVars>
      </dgm:prSet>
      <dgm:spPr/>
    </dgm:pt>
    <dgm:pt modelId="{F93DC6A8-5F26-2447-A3EA-F0A2B232725D}" type="pres">
      <dgm:prSet presAssocID="{4274D874-295A-CC4B-BCB6-8456569B6BAA}" presName="node" presStyleLbl="node1" presStyleIdx="0" presStyleCnt="4">
        <dgm:presLayoutVars>
          <dgm:bulletEnabled val="1"/>
        </dgm:presLayoutVars>
      </dgm:prSet>
      <dgm:spPr/>
    </dgm:pt>
    <dgm:pt modelId="{23270EB3-2623-D84F-BA48-C79308CAF9F5}" type="pres">
      <dgm:prSet presAssocID="{461C3BB5-F862-B642-8ABE-55953E3157AA}" presName="sibTrans" presStyleCnt="0"/>
      <dgm:spPr/>
    </dgm:pt>
    <dgm:pt modelId="{272C5F4C-F9A5-4243-91D7-11983B03810E}" type="pres">
      <dgm:prSet presAssocID="{A6A4D4F1-89B6-F94A-81D1-443C7BE0B113}" presName="node" presStyleLbl="node1" presStyleIdx="1" presStyleCnt="4">
        <dgm:presLayoutVars>
          <dgm:bulletEnabled val="1"/>
        </dgm:presLayoutVars>
      </dgm:prSet>
      <dgm:spPr/>
    </dgm:pt>
    <dgm:pt modelId="{B8DA795E-0237-B246-9C87-E0BE10BA1D64}" type="pres">
      <dgm:prSet presAssocID="{513F80ED-222E-7740-860D-15FDC0E6D57F}" presName="sibTrans" presStyleCnt="0"/>
      <dgm:spPr/>
    </dgm:pt>
    <dgm:pt modelId="{868D4A61-A8B3-8B48-8CF9-E62B9DBEDC42}" type="pres">
      <dgm:prSet presAssocID="{F3F5CD7C-FC12-7F43-9240-A045D185CB07}" presName="node" presStyleLbl="node1" presStyleIdx="2" presStyleCnt="4">
        <dgm:presLayoutVars>
          <dgm:bulletEnabled val="1"/>
        </dgm:presLayoutVars>
      </dgm:prSet>
      <dgm:spPr/>
    </dgm:pt>
    <dgm:pt modelId="{0E518D0E-385F-934D-A1D9-B23EA5276FC1}" type="pres">
      <dgm:prSet presAssocID="{8084D246-D2FC-C44F-9C70-B4A2FC254DBA}" presName="sibTrans" presStyleCnt="0"/>
      <dgm:spPr/>
    </dgm:pt>
    <dgm:pt modelId="{E2FC355B-2C48-B14D-893A-BCE83AB21203}" type="pres">
      <dgm:prSet presAssocID="{D4C7FF74-B406-CF44-B9AE-4C7024A55D3A}" presName="node" presStyleLbl="node1" presStyleIdx="3" presStyleCnt="4">
        <dgm:presLayoutVars>
          <dgm:bulletEnabled val="1"/>
        </dgm:presLayoutVars>
      </dgm:prSet>
      <dgm:spPr/>
    </dgm:pt>
  </dgm:ptLst>
  <dgm:cxnLst>
    <dgm:cxn modelId="{7F955C08-52DC-4D47-A078-C66680A1EB6A}" type="presOf" srcId="{4274D874-295A-CC4B-BCB6-8456569B6BAA}" destId="{F93DC6A8-5F26-2447-A3EA-F0A2B232725D}" srcOrd="0" destOrd="0" presId="urn:microsoft.com/office/officeart/2005/8/layout/default"/>
    <dgm:cxn modelId="{3105420D-14ED-244A-88A2-67F2ECF47D34}" srcId="{DEF169ED-7E2E-A745-ACB5-E0A68D6FB62B}" destId="{D4C7FF74-B406-CF44-B9AE-4C7024A55D3A}" srcOrd="3" destOrd="0" parTransId="{CF104BFA-270E-5544-A944-1189DF0F8407}" sibTransId="{B391B4BC-B5F3-DD49-82F9-CC1FCB777794}"/>
    <dgm:cxn modelId="{59EED43F-E111-A747-9294-FC72B2C4BA4D}" srcId="{DEF169ED-7E2E-A745-ACB5-E0A68D6FB62B}" destId="{F3F5CD7C-FC12-7F43-9240-A045D185CB07}" srcOrd="2" destOrd="0" parTransId="{D23D35FD-71BE-414D-A1E9-FEF6957F8A77}" sibTransId="{8084D246-D2FC-C44F-9C70-B4A2FC254DBA}"/>
    <dgm:cxn modelId="{3182E846-F874-1445-B4B7-6BA596F2E741}" type="presOf" srcId="{DEF169ED-7E2E-A745-ACB5-E0A68D6FB62B}" destId="{2A466582-339C-D94E-AE69-2DC03CE5B0DD}" srcOrd="0" destOrd="0" presId="urn:microsoft.com/office/officeart/2005/8/layout/default"/>
    <dgm:cxn modelId="{5B348E50-BFCA-6442-933B-7D317B416D14}" srcId="{DEF169ED-7E2E-A745-ACB5-E0A68D6FB62B}" destId="{4274D874-295A-CC4B-BCB6-8456569B6BAA}" srcOrd="0" destOrd="0" parTransId="{465FA4EC-686B-314D-9DC1-E743AF520994}" sibTransId="{461C3BB5-F862-B642-8ABE-55953E3157AA}"/>
    <dgm:cxn modelId="{DDF67A5E-E738-3F4E-B612-B7AFC993B5D3}" srcId="{DEF169ED-7E2E-A745-ACB5-E0A68D6FB62B}" destId="{A6A4D4F1-89B6-F94A-81D1-443C7BE0B113}" srcOrd="1" destOrd="0" parTransId="{33E51E9F-9E2B-4A40-AF44-3EF693A1E3EA}" sibTransId="{513F80ED-222E-7740-860D-15FDC0E6D57F}"/>
    <dgm:cxn modelId="{DFFCE562-E986-2E4B-854F-24F2CD9130D1}" type="presOf" srcId="{A6A4D4F1-89B6-F94A-81D1-443C7BE0B113}" destId="{272C5F4C-F9A5-4243-91D7-11983B03810E}" srcOrd="0" destOrd="0" presId="urn:microsoft.com/office/officeart/2005/8/layout/default"/>
    <dgm:cxn modelId="{C52EC46B-3F6B-4045-AF35-3C5D381AD713}" type="presOf" srcId="{F3F5CD7C-FC12-7F43-9240-A045D185CB07}" destId="{868D4A61-A8B3-8B48-8CF9-E62B9DBEDC42}" srcOrd="0" destOrd="0" presId="urn:microsoft.com/office/officeart/2005/8/layout/default"/>
    <dgm:cxn modelId="{05EBB8A0-66FA-C843-A2DC-B60D7DE8A6D1}" type="presOf" srcId="{D4C7FF74-B406-CF44-B9AE-4C7024A55D3A}" destId="{E2FC355B-2C48-B14D-893A-BCE83AB21203}" srcOrd="0" destOrd="0" presId="urn:microsoft.com/office/officeart/2005/8/layout/default"/>
    <dgm:cxn modelId="{8045FA22-DC03-9D4E-B498-E730DC1AC108}" type="presParOf" srcId="{2A466582-339C-D94E-AE69-2DC03CE5B0DD}" destId="{F93DC6A8-5F26-2447-A3EA-F0A2B232725D}" srcOrd="0" destOrd="0" presId="urn:microsoft.com/office/officeart/2005/8/layout/default"/>
    <dgm:cxn modelId="{BE155163-E0EA-CF45-B6EA-641429BA8BFB}" type="presParOf" srcId="{2A466582-339C-D94E-AE69-2DC03CE5B0DD}" destId="{23270EB3-2623-D84F-BA48-C79308CAF9F5}" srcOrd="1" destOrd="0" presId="urn:microsoft.com/office/officeart/2005/8/layout/default"/>
    <dgm:cxn modelId="{A9C78DC3-8B35-EC4C-BC38-32F80BC10E6B}" type="presParOf" srcId="{2A466582-339C-D94E-AE69-2DC03CE5B0DD}" destId="{272C5F4C-F9A5-4243-91D7-11983B03810E}" srcOrd="2" destOrd="0" presId="urn:microsoft.com/office/officeart/2005/8/layout/default"/>
    <dgm:cxn modelId="{926584A4-F852-C24F-9C5C-385D79DA3C5E}" type="presParOf" srcId="{2A466582-339C-D94E-AE69-2DC03CE5B0DD}" destId="{B8DA795E-0237-B246-9C87-E0BE10BA1D64}" srcOrd="3" destOrd="0" presId="urn:microsoft.com/office/officeart/2005/8/layout/default"/>
    <dgm:cxn modelId="{D4B1066C-32F1-CF48-BDBF-28B111B36794}" type="presParOf" srcId="{2A466582-339C-D94E-AE69-2DC03CE5B0DD}" destId="{868D4A61-A8B3-8B48-8CF9-E62B9DBEDC42}" srcOrd="4" destOrd="0" presId="urn:microsoft.com/office/officeart/2005/8/layout/default"/>
    <dgm:cxn modelId="{CDC627AF-A438-0248-9D11-39851A88C303}" type="presParOf" srcId="{2A466582-339C-D94E-AE69-2DC03CE5B0DD}" destId="{0E518D0E-385F-934D-A1D9-B23EA5276FC1}" srcOrd="5" destOrd="0" presId="urn:microsoft.com/office/officeart/2005/8/layout/default"/>
    <dgm:cxn modelId="{DBF65A9A-8764-8B46-BA2E-A8FD1D432A4F}" type="presParOf" srcId="{2A466582-339C-D94E-AE69-2DC03CE5B0DD}" destId="{E2FC355B-2C48-B14D-893A-BCE83AB2120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D487FD4-B742-4736-916A-CB430849BAD0}"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US"/>
        </a:p>
      </dgm:t>
    </dgm:pt>
    <dgm:pt modelId="{93D9C1A0-349E-48BD-A029-DE0BD5C7B715}">
      <dgm:prSet/>
      <dgm:spPr/>
      <dgm:t>
        <a:bodyPr/>
        <a:lstStyle/>
        <a:p>
          <a:r>
            <a:rPr lang="en-US" dirty="0"/>
            <a:t>Most Operatic:</a:t>
          </a:r>
        </a:p>
        <a:p>
          <a:r>
            <a:rPr lang="en-US" dirty="0"/>
            <a:t>Classical Vienna</a:t>
          </a:r>
        </a:p>
      </dgm:t>
    </dgm:pt>
    <dgm:pt modelId="{13A19FE9-8AC0-4839-ABD2-00BB81FE2830}" type="parTrans" cxnId="{272F053C-B9E2-41C3-B300-81F411950321}">
      <dgm:prSet/>
      <dgm:spPr/>
      <dgm:t>
        <a:bodyPr/>
        <a:lstStyle/>
        <a:p>
          <a:endParaRPr lang="en-US"/>
        </a:p>
      </dgm:t>
    </dgm:pt>
    <dgm:pt modelId="{E1F34C89-D831-4B87-A0AE-288E5A040490}" type="sibTrans" cxnId="{272F053C-B9E2-41C3-B300-81F411950321}">
      <dgm:prSet/>
      <dgm:spPr/>
      <dgm:t>
        <a:bodyPr/>
        <a:lstStyle/>
        <a:p>
          <a:endParaRPr lang="en-US"/>
        </a:p>
      </dgm:t>
    </dgm:pt>
    <dgm:pt modelId="{CB62A47A-65BF-477F-8F6B-4AD6DC94E95A}">
      <dgm:prSet/>
      <dgm:spPr/>
      <dgm:t>
        <a:bodyPr/>
        <a:lstStyle/>
        <a:p>
          <a:r>
            <a:rPr lang="en-US" dirty="0"/>
            <a:t>Most Musical-like:</a:t>
          </a:r>
        </a:p>
        <a:p>
          <a:r>
            <a:rPr lang="en-US" dirty="0"/>
            <a:t>Berlin</a:t>
          </a:r>
        </a:p>
      </dgm:t>
    </dgm:pt>
    <dgm:pt modelId="{D2877EE9-4832-4D74-84C1-C2447526C735}" type="parTrans" cxnId="{A93D3E28-48A8-4F75-9554-BC506C54242B}">
      <dgm:prSet/>
      <dgm:spPr/>
      <dgm:t>
        <a:bodyPr/>
        <a:lstStyle/>
        <a:p>
          <a:endParaRPr lang="en-US"/>
        </a:p>
      </dgm:t>
    </dgm:pt>
    <dgm:pt modelId="{8E8FF470-279A-4FD7-AA4F-F55B5C58B473}" type="sibTrans" cxnId="{A93D3E28-48A8-4F75-9554-BC506C54242B}">
      <dgm:prSet/>
      <dgm:spPr/>
      <dgm:t>
        <a:bodyPr/>
        <a:lstStyle/>
        <a:p>
          <a:endParaRPr lang="en-US"/>
        </a:p>
      </dgm:t>
    </dgm:pt>
    <dgm:pt modelId="{E8B3BB03-F57F-A54F-A95B-F80B5D00A700}" type="pres">
      <dgm:prSet presAssocID="{0D487FD4-B742-4736-916A-CB430849BAD0}" presName="diagram" presStyleCnt="0">
        <dgm:presLayoutVars>
          <dgm:chPref val="1"/>
          <dgm:dir/>
          <dgm:animOne val="branch"/>
          <dgm:animLvl val="lvl"/>
          <dgm:resizeHandles/>
        </dgm:presLayoutVars>
      </dgm:prSet>
      <dgm:spPr/>
    </dgm:pt>
    <dgm:pt modelId="{BC5162EC-2DBD-1847-AC9C-2D472DD118C0}" type="pres">
      <dgm:prSet presAssocID="{93D9C1A0-349E-48BD-A029-DE0BD5C7B715}" presName="root" presStyleCnt="0"/>
      <dgm:spPr/>
    </dgm:pt>
    <dgm:pt modelId="{019EBEF8-4472-714F-9168-0CCEC37F4E97}" type="pres">
      <dgm:prSet presAssocID="{93D9C1A0-349E-48BD-A029-DE0BD5C7B715}" presName="rootComposite" presStyleCnt="0"/>
      <dgm:spPr/>
    </dgm:pt>
    <dgm:pt modelId="{25250B8B-8DF2-0F42-A2A0-0A104B820721}" type="pres">
      <dgm:prSet presAssocID="{93D9C1A0-349E-48BD-A029-DE0BD5C7B715}" presName="rootText" presStyleLbl="node1" presStyleIdx="0" presStyleCnt="2"/>
      <dgm:spPr/>
    </dgm:pt>
    <dgm:pt modelId="{B21663BF-66D4-1C43-9B58-F1ACC4FCE8A5}" type="pres">
      <dgm:prSet presAssocID="{93D9C1A0-349E-48BD-A029-DE0BD5C7B715}" presName="rootConnector" presStyleLbl="node1" presStyleIdx="0" presStyleCnt="2"/>
      <dgm:spPr/>
    </dgm:pt>
    <dgm:pt modelId="{BBEB73D4-A0D9-054D-8DBC-2C6F78792086}" type="pres">
      <dgm:prSet presAssocID="{93D9C1A0-349E-48BD-A029-DE0BD5C7B715}" presName="childShape" presStyleCnt="0"/>
      <dgm:spPr/>
    </dgm:pt>
    <dgm:pt modelId="{BA35CC99-1244-BA49-BA80-3A558A12DD41}" type="pres">
      <dgm:prSet presAssocID="{CB62A47A-65BF-477F-8F6B-4AD6DC94E95A}" presName="root" presStyleCnt="0"/>
      <dgm:spPr/>
    </dgm:pt>
    <dgm:pt modelId="{96AE565F-F969-0A4B-88A4-F3A652B2216B}" type="pres">
      <dgm:prSet presAssocID="{CB62A47A-65BF-477F-8F6B-4AD6DC94E95A}" presName="rootComposite" presStyleCnt="0"/>
      <dgm:spPr/>
    </dgm:pt>
    <dgm:pt modelId="{5C00F244-7381-AC43-BA6A-7A0FC4FFAE6E}" type="pres">
      <dgm:prSet presAssocID="{CB62A47A-65BF-477F-8F6B-4AD6DC94E95A}" presName="rootText" presStyleLbl="node1" presStyleIdx="1" presStyleCnt="2"/>
      <dgm:spPr/>
    </dgm:pt>
    <dgm:pt modelId="{CA6EB32D-0A94-6347-958F-F0C7DDE2E7D9}" type="pres">
      <dgm:prSet presAssocID="{CB62A47A-65BF-477F-8F6B-4AD6DC94E95A}" presName="rootConnector" presStyleLbl="node1" presStyleIdx="1" presStyleCnt="2"/>
      <dgm:spPr/>
    </dgm:pt>
    <dgm:pt modelId="{131FB5BB-693B-2349-859D-4A2088E33999}" type="pres">
      <dgm:prSet presAssocID="{CB62A47A-65BF-477F-8F6B-4AD6DC94E95A}" presName="childShape" presStyleCnt="0"/>
      <dgm:spPr/>
    </dgm:pt>
  </dgm:ptLst>
  <dgm:cxnLst>
    <dgm:cxn modelId="{A93D3E28-48A8-4F75-9554-BC506C54242B}" srcId="{0D487FD4-B742-4736-916A-CB430849BAD0}" destId="{CB62A47A-65BF-477F-8F6B-4AD6DC94E95A}" srcOrd="1" destOrd="0" parTransId="{D2877EE9-4832-4D74-84C1-C2447526C735}" sibTransId="{8E8FF470-279A-4FD7-AA4F-F55B5C58B473}"/>
    <dgm:cxn modelId="{272F053C-B9E2-41C3-B300-81F411950321}" srcId="{0D487FD4-B742-4736-916A-CB430849BAD0}" destId="{93D9C1A0-349E-48BD-A029-DE0BD5C7B715}" srcOrd="0" destOrd="0" parTransId="{13A19FE9-8AC0-4839-ABD2-00BB81FE2830}" sibTransId="{E1F34C89-D831-4B87-A0AE-288E5A040490}"/>
    <dgm:cxn modelId="{65965242-2849-6A42-A394-936EDEAF4AD4}" type="presOf" srcId="{93D9C1A0-349E-48BD-A029-DE0BD5C7B715}" destId="{25250B8B-8DF2-0F42-A2A0-0A104B820721}" srcOrd="0" destOrd="0" presId="urn:microsoft.com/office/officeart/2005/8/layout/hierarchy3"/>
    <dgm:cxn modelId="{87902C52-B1C8-B74B-B95E-F4B3D3997F83}" type="presOf" srcId="{CB62A47A-65BF-477F-8F6B-4AD6DC94E95A}" destId="{CA6EB32D-0A94-6347-958F-F0C7DDE2E7D9}" srcOrd="1" destOrd="0" presId="urn:microsoft.com/office/officeart/2005/8/layout/hierarchy3"/>
    <dgm:cxn modelId="{26BB2578-2075-024C-B752-767CDC32EC2E}" type="presOf" srcId="{CB62A47A-65BF-477F-8F6B-4AD6DC94E95A}" destId="{5C00F244-7381-AC43-BA6A-7A0FC4FFAE6E}" srcOrd="0" destOrd="0" presId="urn:microsoft.com/office/officeart/2005/8/layout/hierarchy3"/>
    <dgm:cxn modelId="{2BCB4F9C-A660-6C46-9F8D-F6C9C048EB13}" type="presOf" srcId="{0D487FD4-B742-4736-916A-CB430849BAD0}" destId="{E8B3BB03-F57F-A54F-A95B-F80B5D00A700}" srcOrd="0" destOrd="0" presId="urn:microsoft.com/office/officeart/2005/8/layout/hierarchy3"/>
    <dgm:cxn modelId="{3143D2D8-D13B-794E-9E6C-3962170CCE73}" type="presOf" srcId="{93D9C1A0-349E-48BD-A029-DE0BD5C7B715}" destId="{B21663BF-66D4-1C43-9B58-F1ACC4FCE8A5}" srcOrd="1" destOrd="0" presId="urn:microsoft.com/office/officeart/2005/8/layout/hierarchy3"/>
    <dgm:cxn modelId="{4D150840-3D51-1E40-B11E-02946628EFA6}" type="presParOf" srcId="{E8B3BB03-F57F-A54F-A95B-F80B5D00A700}" destId="{BC5162EC-2DBD-1847-AC9C-2D472DD118C0}" srcOrd="0" destOrd="0" presId="urn:microsoft.com/office/officeart/2005/8/layout/hierarchy3"/>
    <dgm:cxn modelId="{E15ADE55-530D-CD4A-875F-0E7CA1B9D281}" type="presParOf" srcId="{BC5162EC-2DBD-1847-AC9C-2D472DD118C0}" destId="{019EBEF8-4472-714F-9168-0CCEC37F4E97}" srcOrd="0" destOrd="0" presId="urn:microsoft.com/office/officeart/2005/8/layout/hierarchy3"/>
    <dgm:cxn modelId="{DFFE0AE4-623D-B442-BD64-21F44452F3F6}" type="presParOf" srcId="{019EBEF8-4472-714F-9168-0CCEC37F4E97}" destId="{25250B8B-8DF2-0F42-A2A0-0A104B820721}" srcOrd="0" destOrd="0" presId="urn:microsoft.com/office/officeart/2005/8/layout/hierarchy3"/>
    <dgm:cxn modelId="{2F03DC04-363F-6F4B-894C-748B285495D0}" type="presParOf" srcId="{019EBEF8-4472-714F-9168-0CCEC37F4E97}" destId="{B21663BF-66D4-1C43-9B58-F1ACC4FCE8A5}" srcOrd="1" destOrd="0" presId="urn:microsoft.com/office/officeart/2005/8/layout/hierarchy3"/>
    <dgm:cxn modelId="{08FF5ACD-9A19-A549-B3CB-CF63F8E755BB}" type="presParOf" srcId="{BC5162EC-2DBD-1847-AC9C-2D472DD118C0}" destId="{BBEB73D4-A0D9-054D-8DBC-2C6F78792086}" srcOrd="1" destOrd="0" presId="urn:microsoft.com/office/officeart/2005/8/layout/hierarchy3"/>
    <dgm:cxn modelId="{201D07B9-C1DB-DD4C-A132-AEEE7C74428A}" type="presParOf" srcId="{E8B3BB03-F57F-A54F-A95B-F80B5D00A700}" destId="{BA35CC99-1244-BA49-BA80-3A558A12DD41}" srcOrd="1" destOrd="0" presId="urn:microsoft.com/office/officeart/2005/8/layout/hierarchy3"/>
    <dgm:cxn modelId="{F9ED0F14-F85A-D840-BF45-4CD2954E9DB9}" type="presParOf" srcId="{BA35CC99-1244-BA49-BA80-3A558A12DD41}" destId="{96AE565F-F969-0A4B-88A4-F3A652B2216B}" srcOrd="0" destOrd="0" presId="urn:microsoft.com/office/officeart/2005/8/layout/hierarchy3"/>
    <dgm:cxn modelId="{0DEAE8B5-B605-2B4B-A581-58644E79CBA2}" type="presParOf" srcId="{96AE565F-F969-0A4B-88A4-F3A652B2216B}" destId="{5C00F244-7381-AC43-BA6A-7A0FC4FFAE6E}" srcOrd="0" destOrd="0" presId="urn:microsoft.com/office/officeart/2005/8/layout/hierarchy3"/>
    <dgm:cxn modelId="{D74B6CC5-57CA-2844-B12B-A1D14E8E9143}" type="presParOf" srcId="{96AE565F-F969-0A4B-88A4-F3A652B2216B}" destId="{CA6EB32D-0A94-6347-958F-F0C7DDE2E7D9}" srcOrd="1" destOrd="0" presId="urn:microsoft.com/office/officeart/2005/8/layout/hierarchy3"/>
    <dgm:cxn modelId="{3D14B83A-6CCA-F547-8B59-5096F9CA1F54}" type="presParOf" srcId="{BA35CC99-1244-BA49-BA80-3A558A12DD41}" destId="{131FB5BB-693B-2349-859D-4A2088E33999}"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169E23-FA82-46AB-A460-E24BDFCB1B7B}" type="doc">
      <dgm:prSet loTypeId="urn:microsoft.com/office/officeart/2016/7/layout/VerticalSolidActionList" loCatId="List" qsTypeId="urn:microsoft.com/office/officeart/2005/8/quickstyle/simple1" qsCatId="simple" csTypeId="urn:microsoft.com/office/officeart/2005/8/colors/colorful5" csCatId="colorful" phldr="1"/>
      <dgm:spPr/>
      <dgm:t>
        <a:bodyPr/>
        <a:lstStyle/>
        <a:p>
          <a:endParaRPr lang="en-US"/>
        </a:p>
      </dgm:t>
    </dgm:pt>
    <dgm:pt modelId="{14E57E6D-860D-45EC-ABC4-3075B84A0F5F}">
      <dgm:prSet custT="1"/>
      <dgm:spPr/>
      <dgm:t>
        <a:bodyPr/>
        <a:lstStyle/>
        <a:p>
          <a:endParaRPr lang="en-US" sz="2000" b="1" dirty="0">
            <a:latin typeface="Calibri" panose="020F0502020204030204" pitchFamily="34" charset="0"/>
            <a:cs typeface="Calibri" panose="020F0502020204030204" pitchFamily="34" charset="0"/>
          </a:endParaRPr>
        </a:p>
      </dgm:t>
    </dgm:pt>
    <dgm:pt modelId="{4796E2A4-822E-4A85-8DA2-DC3DA3D037D8}" type="parTrans" cxnId="{05EC8C20-6833-4453-AFD7-AC435180F6AD}">
      <dgm:prSet/>
      <dgm:spPr/>
      <dgm:t>
        <a:bodyPr/>
        <a:lstStyle/>
        <a:p>
          <a:endParaRPr lang="en-US"/>
        </a:p>
      </dgm:t>
    </dgm:pt>
    <dgm:pt modelId="{E0962857-5677-4E80-9B10-4AC4729E04CA}" type="sibTrans" cxnId="{05EC8C20-6833-4453-AFD7-AC435180F6AD}">
      <dgm:prSet/>
      <dgm:spPr/>
      <dgm:t>
        <a:bodyPr/>
        <a:lstStyle/>
        <a:p>
          <a:endParaRPr lang="en-US"/>
        </a:p>
      </dgm:t>
    </dgm:pt>
    <dgm:pt modelId="{202236BA-4D19-4CB2-B9AE-A1CC9925CCC6}">
      <dgm:prSet custT="1"/>
      <dgm:spPr/>
      <dgm:t>
        <a:bodyPr/>
        <a:lstStyle/>
        <a:p>
          <a:pPr algn="ctr"/>
          <a:r>
            <a:rPr lang="en-US" sz="2400" dirty="0">
              <a:latin typeface="Calibri" panose="020F0502020204030204" pitchFamily="34" charset="0"/>
              <a:cs typeface="Calibri" panose="020F0502020204030204" pitchFamily="34" charset="0"/>
            </a:rPr>
            <a:t>The importance of text</a:t>
          </a:r>
        </a:p>
      </dgm:t>
    </dgm:pt>
    <dgm:pt modelId="{EABC8092-937C-4091-88E9-812EF1EC41F0}" type="parTrans" cxnId="{D758C691-A5DA-4DF0-955A-56D7D4D19BF2}">
      <dgm:prSet/>
      <dgm:spPr/>
      <dgm:t>
        <a:bodyPr/>
        <a:lstStyle/>
        <a:p>
          <a:endParaRPr lang="en-US"/>
        </a:p>
      </dgm:t>
    </dgm:pt>
    <dgm:pt modelId="{6081BA16-6E2A-45A6-AABA-5E9A9C612710}" type="sibTrans" cxnId="{D758C691-A5DA-4DF0-955A-56D7D4D19BF2}">
      <dgm:prSet/>
      <dgm:spPr/>
      <dgm:t>
        <a:bodyPr/>
        <a:lstStyle/>
        <a:p>
          <a:endParaRPr lang="en-US"/>
        </a:p>
      </dgm:t>
    </dgm:pt>
    <dgm:pt modelId="{22C831C7-2354-4244-A34E-22B7C5134D5F}">
      <dgm:prSet custT="1"/>
      <dgm:spPr/>
      <dgm:t>
        <a:bodyPr/>
        <a:lstStyle/>
        <a:p>
          <a:endParaRPr lang="en-US" sz="2000" b="1" dirty="0">
            <a:latin typeface="Calibri" panose="020F0502020204030204" pitchFamily="34" charset="0"/>
            <a:cs typeface="Calibri" panose="020F0502020204030204" pitchFamily="34" charset="0"/>
          </a:endParaRPr>
        </a:p>
      </dgm:t>
    </dgm:pt>
    <dgm:pt modelId="{3FBF8BE2-E76D-4ECA-AA26-3626B28DCF89}" type="parTrans" cxnId="{751704D8-F522-4CDC-B680-11EC34CBDDA6}">
      <dgm:prSet/>
      <dgm:spPr/>
      <dgm:t>
        <a:bodyPr/>
        <a:lstStyle/>
        <a:p>
          <a:endParaRPr lang="en-US"/>
        </a:p>
      </dgm:t>
    </dgm:pt>
    <dgm:pt modelId="{6D9DF836-46A9-45C3-B95F-B4FAFD4822A3}" type="sibTrans" cxnId="{751704D8-F522-4CDC-B680-11EC34CBDDA6}">
      <dgm:prSet/>
      <dgm:spPr/>
      <dgm:t>
        <a:bodyPr/>
        <a:lstStyle/>
        <a:p>
          <a:endParaRPr lang="en-US"/>
        </a:p>
      </dgm:t>
    </dgm:pt>
    <dgm:pt modelId="{C309DF3D-6DC1-4C56-9986-7B7B324D46D0}">
      <dgm:prSet/>
      <dgm:spPr/>
      <dgm:t>
        <a:bodyPr/>
        <a:lstStyle/>
        <a:p>
          <a:pPr algn="ctr"/>
          <a:r>
            <a:rPr lang="en-US" dirty="0">
              <a:latin typeface="Calibri" panose="020F0502020204030204" pitchFamily="34" charset="0"/>
              <a:cs typeface="Calibri" panose="020F0502020204030204" pitchFamily="34" charset="0"/>
            </a:rPr>
            <a:t>Acting &amp; Characterization</a:t>
          </a:r>
        </a:p>
      </dgm:t>
    </dgm:pt>
    <dgm:pt modelId="{17B291CA-1437-4824-BC78-A539168382C0}" type="parTrans" cxnId="{517824A1-E7BE-4D00-9FB4-29CBF4B68004}">
      <dgm:prSet/>
      <dgm:spPr/>
      <dgm:t>
        <a:bodyPr/>
        <a:lstStyle/>
        <a:p>
          <a:endParaRPr lang="en-US"/>
        </a:p>
      </dgm:t>
    </dgm:pt>
    <dgm:pt modelId="{92B1586B-7873-4D32-AD65-7E5DDF28D3DA}" type="sibTrans" cxnId="{517824A1-E7BE-4D00-9FB4-29CBF4B68004}">
      <dgm:prSet/>
      <dgm:spPr/>
      <dgm:t>
        <a:bodyPr/>
        <a:lstStyle/>
        <a:p>
          <a:endParaRPr lang="en-US"/>
        </a:p>
      </dgm:t>
    </dgm:pt>
    <dgm:pt modelId="{403378D7-30D7-864A-8D5B-A9F9DC7470CD}" type="pres">
      <dgm:prSet presAssocID="{52169E23-FA82-46AB-A460-E24BDFCB1B7B}" presName="Name0" presStyleCnt="0">
        <dgm:presLayoutVars>
          <dgm:dir/>
          <dgm:animLvl val="lvl"/>
          <dgm:resizeHandles val="exact"/>
        </dgm:presLayoutVars>
      </dgm:prSet>
      <dgm:spPr/>
    </dgm:pt>
    <dgm:pt modelId="{7ABBEC17-E8C1-CE4E-B308-A5B2E689F3F3}" type="pres">
      <dgm:prSet presAssocID="{14E57E6D-860D-45EC-ABC4-3075B84A0F5F}" presName="linNode" presStyleCnt="0"/>
      <dgm:spPr/>
    </dgm:pt>
    <dgm:pt modelId="{920DC136-9578-AD45-91BD-758B89931E3B}" type="pres">
      <dgm:prSet presAssocID="{14E57E6D-860D-45EC-ABC4-3075B84A0F5F}" presName="parentText" presStyleLbl="alignNode1" presStyleIdx="0" presStyleCnt="2">
        <dgm:presLayoutVars>
          <dgm:chMax val="1"/>
          <dgm:bulletEnabled/>
        </dgm:presLayoutVars>
      </dgm:prSet>
      <dgm:spPr/>
    </dgm:pt>
    <dgm:pt modelId="{8B410901-E143-994D-B191-C52F4F875943}" type="pres">
      <dgm:prSet presAssocID="{14E57E6D-860D-45EC-ABC4-3075B84A0F5F}" presName="descendantText" presStyleLbl="alignAccFollowNode1" presStyleIdx="0" presStyleCnt="2" custLinFactNeighborX="0" custLinFactNeighborY="-98">
        <dgm:presLayoutVars>
          <dgm:bulletEnabled/>
        </dgm:presLayoutVars>
      </dgm:prSet>
      <dgm:spPr/>
    </dgm:pt>
    <dgm:pt modelId="{975E92D0-DF03-DC46-A56D-50AA5EC4F455}" type="pres">
      <dgm:prSet presAssocID="{E0962857-5677-4E80-9B10-4AC4729E04CA}" presName="sp" presStyleCnt="0"/>
      <dgm:spPr/>
    </dgm:pt>
    <dgm:pt modelId="{EC44E744-12F4-874F-A86B-DC6068C3833E}" type="pres">
      <dgm:prSet presAssocID="{22C831C7-2354-4244-A34E-22B7C5134D5F}" presName="linNode" presStyleCnt="0"/>
      <dgm:spPr/>
    </dgm:pt>
    <dgm:pt modelId="{4532F0F3-1960-2E4C-A222-283E33243AD8}" type="pres">
      <dgm:prSet presAssocID="{22C831C7-2354-4244-A34E-22B7C5134D5F}" presName="parentText" presStyleLbl="alignNode1" presStyleIdx="1" presStyleCnt="2">
        <dgm:presLayoutVars>
          <dgm:chMax val="1"/>
          <dgm:bulletEnabled/>
        </dgm:presLayoutVars>
      </dgm:prSet>
      <dgm:spPr/>
    </dgm:pt>
    <dgm:pt modelId="{6769FB9D-5171-9B43-8166-5B68F6844CA7}" type="pres">
      <dgm:prSet presAssocID="{22C831C7-2354-4244-A34E-22B7C5134D5F}" presName="descendantText" presStyleLbl="alignAccFollowNode1" presStyleIdx="1" presStyleCnt="2">
        <dgm:presLayoutVars>
          <dgm:bulletEnabled/>
        </dgm:presLayoutVars>
      </dgm:prSet>
      <dgm:spPr/>
    </dgm:pt>
  </dgm:ptLst>
  <dgm:cxnLst>
    <dgm:cxn modelId="{05EC8C20-6833-4453-AFD7-AC435180F6AD}" srcId="{52169E23-FA82-46AB-A460-E24BDFCB1B7B}" destId="{14E57E6D-860D-45EC-ABC4-3075B84A0F5F}" srcOrd="0" destOrd="0" parTransId="{4796E2A4-822E-4A85-8DA2-DC3DA3D037D8}" sibTransId="{E0962857-5677-4E80-9B10-4AC4729E04CA}"/>
    <dgm:cxn modelId="{59F38A37-BC81-044D-9DAE-0E2FA28B2895}" type="presOf" srcId="{22C831C7-2354-4244-A34E-22B7C5134D5F}" destId="{4532F0F3-1960-2E4C-A222-283E33243AD8}" srcOrd="0" destOrd="0" presId="urn:microsoft.com/office/officeart/2016/7/layout/VerticalSolidActionList"/>
    <dgm:cxn modelId="{DBDC0F76-D0BF-A544-80B0-3E36CAB87EEF}" type="presOf" srcId="{52169E23-FA82-46AB-A460-E24BDFCB1B7B}" destId="{403378D7-30D7-864A-8D5B-A9F9DC7470CD}" srcOrd="0" destOrd="0" presId="urn:microsoft.com/office/officeart/2016/7/layout/VerticalSolidActionList"/>
    <dgm:cxn modelId="{D758C691-A5DA-4DF0-955A-56D7D4D19BF2}" srcId="{14E57E6D-860D-45EC-ABC4-3075B84A0F5F}" destId="{202236BA-4D19-4CB2-B9AE-A1CC9925CCC6}" srcOrd="0" destOrd="0" parTransId="{EABC8092-937C-4091-88E9-812EF1EC41F0}" sibTransId="{6081BA16-6E2A-45A6-AABA-5E9A9C612710}"/>
    <dgm:cxn modelId="{517824A1-E7BE-4D00-9FB4-29CBF4B68004}" srcId="{22C831C7-2354-4244-A34E-22B7C5134D5F}" destId="{C309DF3D-6DC1-4C56-9986-7B7B324D46D0}" srcOrd="0" destOrd="0" parTransId="{17B291CA-1437-4824-BC78-A539168382C0}" sibTransId="{92B1586B-7873-4D32-AD65-7E5DDF28D3DA}"/>
    <dgm:cxn modelId="{FB0A16AD-DB08-304D-8A16-2D0C24227A18}" type="presOf" srcId="{14E57E6D-860D-45EC-ABC4-3075B84A0F5F}" destId="{920DC136-9578-AD45-91BD-758B89931E3B}" srcOrd="0" destOrd="0" presId="urn:microsoft.com/office/officeart/2016/7/layout/VerticalSolidActionList"/>
    <dgm:cxn modelId="{B8A1C9B4-0580-BF41-9125-3CB00D48DD89}" type="presOf" srcId="{202236BA-4D19-4CB2-B9AE-A1CC9925CCC6}" destId="{8B410901-E143-994D-B191-C52F4F875943}" srcOrd="0" destOrd="0" presId="urn:microsoft.com/office/officeart/2016/7/layout/VerticalSolidActionList"/>
    <dgm:cxn modelId="{440FD5BD-1C44-664A-81D2-1235CA1CF4B8}" type="presOf" srcId="{C309DF3D-6DC1-4C56-9986-7B7B324D46D0}" destId="{6769FB9D-5171-9B43-8166-5B68F6844CA7}" srcOrd="0" destOrd="0" presId="urn:microsoft.com/office/officeart/2016/7/layout/VerticalSolidActionList"/>
    <dgm:cxn modelId="{751704D8-F522-4CDC-B680-11EC34CBDDA6}" srcId="{52169E23-FA82-46AB-A460-E24BDFCB1B7B}" destId="{22C831C7-2354-4244-A34E-22B7C5134D5F}" srcOrd="1" destOrd="0" parTransId="{3FBF8BE2-E76D-4ECA-AA26-3626B28DCF89}" sibTransId="{6D9DF836-46A9-45C3-B95F-B4FAFD4822A3}"/>
    <dgm:cxn modelId="{956F85BF-F268-5A47-9AE3-8B1EC4736D9D}" type="presParOf" srcId="{403378D7-30D7-864A-8D5B-A9F9DC7470CD}" destId="{7ABBEC17-E8C1-CE4E-B308-A5B2E689F3F3}" srcOrd="0" destOrd="0" presId="urn:microsoft.com/office/officeart/2016/7/layout/VerticalSolidActionList"/>
    <dgm:cxn modelId="{3F10AF6D-2DF8-8B43-9A39-BC1BA6223A3F}" type="presParOf" srcId="{7ABBEC17-E8C1-CE4E-B308-A5B2E689F3F3}" destId="{920DC136-9578-AD45-91BD-758B89931E3B}" srcOrd="0" destOrd="0" presId="urn:microsoft.com/office/officeart/2016/7/layout/VerticalSolidActionList"/>
    <dgm:cxn modelId="{CF0D26C8-CC8B-8143-941F-3F65DD684CDF}" type="presParOf" srcId="{7ABBEC17-E8C1-CE4E-B308-A5B2E689F3F3}" destId="{8B410901-E143-994D-B191-C52F4F875943}" srcOrd="1" destOrd="0" presId="urn:microsoft.com/office/officeart/2016/7/layout/VerticalSolidActionList"/>
    <dgm:cxn modelId="{1575845D-85A7-4A46-AE10-D6A2550FE5B5}" type="presParOf" srcId="{403378D7-30D7-864A-8D5B-A9F9DC7470CD}" destId="{975E92D0-DF03-DC46-A56D-50AA5EC4F455}" srcOrd="1" destOrd="0" presId="urn:microsoft.com/office/officeart/2016/7/layout/VerticalSolidActionList"/>
    <dgm:cxn modelId="{3EE7AEF5-AEAC-0A48-8E51-D3726D3CD034}" type="presParOf" srcId="{403378D7-30D7-864A-8D5B-A9F9DC7470CD}" destId="{EC44E744-12F4-874F-A86B-DC6068C3833E}" srcOrd="2" destOrd="0" presId="urn:microsoft.com/office/officeart/2016/7/layout/VerticalSolidActionList"/>
    <dgm:cxn modelId="{61E4DD11-C9CD-0344-A1D2-FA02390A3271}" type="presParOf" srcId="{EC44E744-12F4-874F-A86B-DC6068C3833E}" destId="{4532F0F3-1960-2E4C-A222-283E33243AD8}" srcOrd="0" destOrd="0" presId="urn:microsoft.com/office/officeart/2016/7/layout/VerticalSolidActionList"/>
    <dgm:cxn modelId="{EE6E01AB-6DF6-3A49-A323-C153F24F5962}" type="presParOf" srcId="{EC44E744-12F4-874F-A86B-DC6068C3833E}" destId="{6769FB9D-5171-9B43-8166-5B68F6844CA7}"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634D5A6-A484-4856-81DB-8B82A49BEA6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1792066-B122-4D40-B244-89F5D888ADF7}">
      <dgm:prSet/>
      <dgm:spPr/>
      <dgm:t>
        <a:bodyPr/>
        <a:lstStyle/>
        <a:p>
          <a:r>
            <a:rPr lang="en-US"/>
            <a:t>Most operatic – Classical Vienna</a:t>
          </a:r>
        </a:p>
      </dgm:t>
    </dgm:pt>
    <dgm:pt modelId="{EAB3A5A1-CC9E-40FA-8428-7B7B32572542}" type="parTrans" cxnId="{D5E80ECF-DD52-4714-8234-3D845C747D6A}">
      <dgm:prSet/>
      <dgm:spPr/>
      <dgm:t>
        <a:bodyPr/>
        <a:lstStyle/>
        <a:p>
          <a:endParaRPr lang="en-US"/>
        </a:p>
      </dgm:t>
    </dgm:pt>
    <dgm:pt modelId="{928EE821-416B-401A-8655-4FD23A5B3C5D}" type="sibTrans" cxnId="{D5E80ECF-DD52-4714-8234-3D845C747D6A}">
      <dgm:prSet/>
      <dgm:spPr/>
      <dgm:t>
        <a:bodyPr/>
        <a:lstStyle/>
        <a:p>
          <a:endParaRPr lang="en-US"/>
        </a:p>
      </dgm:t>
    </dgm:pt>
    <dgm:pt modelId="{753E84E8-B2C0-437B-856D-1598F5646A47}">
      <dgm:prSet/>
      <dgm:spPr/>
      <dgm:t>
        <a:bodyPr/>
        <a:lstStyle/>
        <a:p>
          <a:r>
            <a:rPr lang="en-US"/>
            <a:t>Most Musical-like Berlin</a:t>
          </a:r>
        </a:p>
      </dgm:t>
    </dgm:pt>
    <dgm:pt modelId="{B7B11436-E6DC-44B4-98EE-786F55F2987D}" type="parTrans" cxnId="{0559B5BF-95B6-44D4-93A1-F4F0A81C8EFE}">
      <dgm:prSet/>
      <dgm:spPr/>
      <dgm:t>
        <a:bodyPr/>
        <a:lstStyle/>
        <a:p>
          <a:endParaRPr lang="en-US"/>
        </a:p>
      </dgm:t>
    </dgm:pt>
    <dgm:pt modelId="{BE3E2174-3457-40B7-9869-BE995EBD70A0}" type="sibTrans" cxnId="{0559B5BF-95B6-44D4-93A1-F4F0A81C8EFE}">
      <dgm:prSet/>
      <dgm:spPr/>
      <dgm:t>
        <a:bodyPr/>
        <a:lstStyle/>
        <a:p>
          <a:endParaRPr lang="en-US"/>
        </a:p>
      </dgm:t>
    </dgm:pt>
    <dgm:pt modelId="{E79FA01B-A5D7-4116-B979-761B47F6F1E7}">
      <dgm:prSet/>
      <dgm:spPr/>
      <dgm:t>
        <a:bodyPr/>
        <a:lstStyle/>
        <a:p>
          <a:r>
            <a:rPr lang="en-US" dirty="0"/>
            <a:t>Impact on Voice and Performance Practice</a:t>
          </a:r>
        </a:p>
      </dgm:t>
    </dgm:pt>
    <dgm:pt modelId="{B3CB5577-4CE3-4151-B5D7-DD07FDE6AA48}" type="parTrans" cxnId="{E85859AD-A1E1-4EA6-BFB5-0718875E247B}">
      <dgm:prSet/>
      <dgm:spPr/>
      <dgm:t>
        <a:bodyPr/>
        <a:lstStyle/>
        <a:p>
          <a:endParaRPr lang="en-US"/>
        </a:p>
      </dgm:t>
    </dgm:pt>
    <dgm:pt modelId="{70FCE706-73E7-44DB-82EA-128DAF3E5476}" type="sibTrans" cxnId="{E85859AD-A1E1-4EA6-BFB5-0718875E247B}">
      <dgm:prSet/>
      <dgm:spPr/>
      <dgm:t>
        <a:bodyPr/>
        <a:lstStyle/>
        <a:p>
          <a:endParaRPr lang="en-US"/>
        </a:p>
      </dgm:t>
    </dgm:pt>
    <dgm:pt modelId="{A4057513-5F0A-DD42-B1EC-4075E146DE5B}" type="pres">
      <dgm:prSet presAssocID="{F634D5A6-A484-4856-81DB-8B82A49BEA62}" presName="linear" presStyleCnt="0">
        <dgm:presLayoutVars>
          <dgm:animLvl val="lvl"/>
          <dgm:resizeHandles val="exact"/>
        </dgm:presLayoutVars>
      </dgm:prSet>
      <dgm:spPr/>
    </dgm:pt>
    <dgm:pt modelId="{A0D12888-E20F-FF4C-BD32-C5EE3BC4C396}" type="pres">
      <dgm:prSet presAssocID="{41792066-B122-4D40-B244-89F5D888ADF7}" presName="parentText" presStyleLbl="node1" presStyleIdx="0" presStyleCnt="3">
        <dgm:presLayoutVars>
          <dgm:chMax val="0"/>
          <dgm:bulletEnabled val="1"/>
        </dgm:presLayoutVars>
      </dgm:prSet>
      <dgm:spPr/>
    </dgm:pt>
    <dgm:pt modelId="{F478B5BC-4EA9-9E40-A7D2-F90B353FF529}" type="pres">
      <dgm:prSet presAssocID="{928EE821-416B-401A-8655-4FD23A5B3C5D}" presName="spacer" presStyleCnt="0"/>
      <dgm:spPr/>
    </dgm:pt>
    <dgm:pt modelId="{DC265A1E-757F-2D41-8025-A9835412076E}" type="pres">
      <dgm:prSet presAssocID="{753E84E8-B2C0-437B-856D-1598F5646A47}" presName="parentText" presStyleLbl="node1" presStyleIdx="1" presStyleCnt="3">
        <dgm:presLayoutVars>
          <dgm:chMax val="0"/>
          <dgm:bulletEnabled val="1"/>
        </dgm:presLayoutVars>
      </dgm:prSet>
      <dgm:spPr/>
    </dgm:pt>
    <dgm:pt modelId="{55484728-0E73-B948-9536-0AF6648B4845}" type="pres">
      <dgm:prSet presAssocID="{BE3E2174-3457-40B7-9869-BE995EBD70A0}" presName="spacer" presStyleCnt="0"/>
      <dgm:spPr/>
    </dgm:pt>
    <dgm:pt modelId="{7F9982BB-9D0D-DB4D-BC65-78FDEE1F4790}" type="pres">
      <dgm:prSet presAssocID="{E79FA01B-A5D7-4116-B979-761B47F6F1E7}" presName="parentText" presStyleLbl="node1" presStyleIdx="2" presStyleCnt="3">
        <dgm:presLayoutVars>
          <dgm:chMax val="0"/>
          <dgm:bulletEnabled val="1"/>
        </dgm:presLayoutVars>
      </dgm:prSet>
      <dgm:spPr/>
    </dgm:pt>
  </dgm:ptLst>
  <dgm:cxnLst>
    <dgm:cxn modelId="{7BECB545-036D-2B45-B711-C812D625EDE7}" type="presOf" srcId="{F634D5A6-A484-4856-81DB-8B82A49BEA62}" destId="{A4057513-5F0A-DD42-B1EC-4075E146DE5B}" srcOrd="0" destOrd="0" presId="urn:microsoft.com/office/officeart/2005/8/layout/vList2"/>
    <dgm:cxn modelId="{5DBA2A57-53C7-4843-A8DC-C71A650D61F7}" type="presOf" srcId="{753E84E8-B2C0-437B-856D-1598F5646A47}" destId="{DC265A1E-757F-2D41-8025-A9835412076E}" srcOrd="0" destOrd="0" presId="urn:microsoft.com/office/officeart/2005/8/layout/vList2"/>
    <dgm:cxn modelId="{C9832D9E-578D-2C41-9D46-B891FA9FBF66}" type="presOf" srcId="{E79FA01B-A5D7-4116-B979-761B47F6F1E7}" destId="{7F9982BB-9D0D-DB4D-BC65-78FDEE1F4790}" srcOrd="0" destOrd="0" presId="urn:microsoft.com/office/officeart/2005/8/layout/vList2"/>
    <dgm:cxn modelId="{E85859AD-A1E1-4EA6-BFB5-0718875E247B}" srcId="{F634D5A6-A484-4856-81DB-8B82A49BEA62}" destId="{E79FA01B-A5D7-4116-B979-761B47F6F1E7}" srcOrd="2" destOrd="0" parTransId="{B3CB5577-4CE3-4151-B5D7-DD07FDE6AA48}" sibTransId="{70FCE706-73E7-44DB-82EA-128DAF3E5476}"/>
    <dgm:cxn modelId="{0559B5BF-95B6-44D4-93A1-F4F0A81C8EFE}" srcId="{F634D5A6-A484-4856-81DB-8B82A49BEA62}" destId="{753E84E8-B2C0-437B-856D-1598F5646A47}" srcOrd="1" destOrd="0" parTransId="{B7B11436-E6DC-44B4-98EE-786F55F2987D}" sibTransId="{BE3E2174-3457-40B7-9869-BE995EBD70A0}"/>
    <dgm:cxn modelId="{D5E80ECF-DD52-4714-8234-3D845C747D6A}" srcId="{F634D5A6-A484-4856-81DB-8B82A49BEA62}" destId="{41792066-B122-4D40-B244-89F5D888ADF7}" srcOrd="0" destOrd="0" parTransId="{EAB3A5A1-CC9E-40FA-8428-7B7B32572542}" sibTransId="{928EE821-416B-401A-8655-4FD23A5B3C5D}"/>
    <dgm:cxn modelId="{6D133AD9-060A-CC4B-B79D-32E12A41AC32}" type="presOf" srcId="{41792066-B122-4D40-B244-89F5D888ADF7}" destId="{A0D12888-E20F-FF4C-BD32-C5EE3BC4C396}" srcOrd="0" destOrd="0" presId="urn:microsoft.com/office/officeart/2005/8/layout/vList2"/>
    <dgm:cxn modelId="{0C1764A8-0279-3240-AD07-54C24B95EB1E}" type="presParOf" srcId="{A4057513-5F0A-DD42-B1EC-4075E146DE5B}" destId="{A0D12888-E20F-FF4C-BD32-C5EE3BC4C396}" srcOrd="0" destOrd="0" presId="urn:microsoft.com/office/officeart/2005/8/layout/vList2"/>
    <dgm:cxn modelId="{F0FB41F7-2FF5-BD49-B39A-D239CDFECCD6}" type="presParOf" srcId="{A4057513-5F0A-DD42-B1EC-4075E146DE5B}" destId="{F478B5BC-4EA9-9E40-A7D2-F90B353FF529}" srcOrd="1" destOrd="0" presId="urn:microsoft.com/office/officeart/2005/8/layout/vList2"/>
    <dgm:cxn modelId="{C0383AE2-3BCC-FB44-965A-E9E32847532E}" type="presParOf" srcId="{A4057513-5F0A-DD42-B1EC-4075E146DE5B}" destId="{DC265A1E-757F-2D41-8025-A9835412076E}" srcOrd="2" destOrd="0" presId="urn:microsoft.com/office/officeart/2005/8/layout/vList2"/>
    <dgm:cxn modelId="{1773A1CD-5760-7243-B188-F5C6AA680881}" type="presParOf" srcId="{A4057513-5F0A-DD42-B1EC-4075E146DE5B}" destId="{55484728-0E73-B948-9536-0AF6648B4845}" srcOrd="3" destOrd="0" presId="urn:microsoft.com/office/officeart/2005/8/layout/vList2"/>
    <dgm:cxn modelId="{15375136-671F-F54A-A731-8D05EC82291E}" type="presParOf" srcId="{A4057513-5F0A-DD42-B1EC-4075E146DE5B}" destId="{7F9982BB-9D0D-DB4D-BC65-78FDEE1F479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19BB4-BB99-9941-8AE8-0AA2DF48BD7A}">
      <dsp:nvSpPr>
        <dsp:cNvPr id="0" name=""/>
        <dsp:cNvSpPr/>
      </dsp:nvSpPr>
      <dsp:spPr>
        <a:xfrm>
          <a:off x="0" y="691079"/>
          <a:ext cx="6581776" cy="1029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Repertoire Awareness</a:t>
          </a:r>
        </a:p>
      </dsp:txBody>
      <dsp:txXfrm>
        <a:off x="50261" y="741340"/>
        <a:ext cx="6481254" cy="929078"/>
      </dsp:txXfrm>
    </dsp:sp>
    <dsp:sp modelId="{A077FC6D-87CF-8F49-A7C0-B05438B251EF}">
      <dsp:nvSpPr>
        <dsp:cNvPr id="0" name=""/>
        <dsp:cNvSpPr/>
      </dsp:nvSpPr>
      <dsp:spPr>
        <a:xfrm>
          <a:off x="0" y="1847399"/>
          <a:ext cx="6581776" cy="1029600"/>
        </a:xfrm>
        <a:prstGeom prst="round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Vocal Demands and Style</a:t>
          </a:r>
        </a:p>
      </dsp:txBody>
      <dsp:txXfrm>
        <a:off x="50261" y="1897660"/>
        <a:ext cx="6481254" cy="929078"/>
      </dsp:txXfrm>
    </dsp:sp>
    <dsp:sp modelId="{A5C23CDF-2A36-B646-B30D-A01008BEA390}">
      <dsp:nvSpPr>
        <dsp:cNvPr id="0" name=""/>
        <dsp:cNvSpPr/>
      </dsp:nvSpPr>
      <dsp:spPr>
        <a:xfrm>
          <a:off x="0" y="3003720"/>
          <a:ext cx="6581776" cy="102960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Types of Roles</a:t>
          </a:r>
        </a:p>
      </dsp:txBody>
      <dsp:txXfrm>
        <a:off x="50261" y="3053981"/>
        <a:ext cx="6481254" cy="929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03547-BF76-8F48-A270-4B6CCD5AA13D}">
      <dsp:nvSpPr>
        <dsp:cNvPr id="0" name=""/>
        <dsp:cNvSpPr/>
      </dsp:nvSpPr>
      <dsp:spPr>
        <a:xfrm>
          <a:off x="0" y="1083873"/>
          <a:ext cx="10691811" cy="145478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A1C76-3CBB-C449-9049-AEFC78747D34}">
      <dsp:nvSpPr>
        <dsp:cNvPr id="0" name=""/>
        <dsp:cNvSpPr/>
      </dsp:nvSpPr>
      <dsp:spPr>
        <a:xfrm>
          <a:off x="3550" y="0"/>
          <a:ext cx="1280354" cy="145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1850s &amp; 1860s </a:t>
          </a:r>
        </a:p>
        <a:p>
          <a:pPr marL="0" lvl="0" indent="0" algn="ctr" defTabSz="711200">
            <a:lnSpc>
              <a:spcPct val="90000"/>
            </a:lnSpc>
            <a:spcBef>
              <a:spcPct val="0"/>
            </a:spcBef>
            <a:spcAft>
              <a:spcPct val="35000"/>
            </a:spcAft>
            <a:buNone/>
          </a:pPr>
          <a:r>
            <a:rPr lang="en-US" sz="1600" b="1" u="sng" kern="1200" dirty="0">
              <a:latin typeface="Calibri" panose="020F0502020204030204" pitchFamily="34" charset="0"/>
              <a:cs typeface="Calibri" panose="020F0502020204030204" pitchFamily="34" charset="0"/>
            </a:rPr>
            <a:t>Paris</a:t>
          </a: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 Offenbach, Lecoq, </a:t>
          </a:r>
          <a:r>
            <a:rPr lang="en-US" sz="1600" kern="1200" dirty="0" err="1">
              <a:latin typeface="Calibri" panose="020F0502020204030204" pitchFamily="34" charset="0"/>
              <a:cs typeface="Calibri" panose="020F0502020204030204" pitchFamily="34" charset="0"/>
            </a:rPr>
            <a:t>Hervè</a:t>
          </a:r>
          <a:endParaRPr lang="en-US" sz="1600" kern="1200" dirty="0">
            <a:latin typeface="Calibri" panose="020F0502020204030204" pitchFamily="34" charset="0"/>
            <a:cs typeface="Calibri" panose="020F0502020204030204" pitchFamily="34" charset="0"/>
          </a:endParaRPr>
        </a:p>
      </dsp:txBody>
      <dsp:txXfrm>
        <a:off x="3550" y="0"/>
        <a:ext cx="1280354" cy="1454785"/>
      </dsp:txXfrm>
    </dsp:sp>
    <dsp:sp modelId="{91FD1CAC-D7E8-CD4B-8CB3-6C535AC785D1}">
      <dsp:nvSpPr>
        <dsp:cNvPr id="0" name=""/>
        <dsp:cNvSpPr/>
      </dsp:nvSpPr>
      <dsp:spPr>
        <a:xfrm>
          <a:off x="461879" y="1636633"/>
          <a:ext cx="363696" cy="3636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61FDD8-0115-FE4A-87AE-B51735330CA2}">
      <dsp:nvSpPr>
        <dsp:cNvPr id="0" name=""/>
        <dsp:cNvSpPr/>
      </dsp:nvSpPr>
      <dsp:spPr>
        <a:xfrm>
          <a:off x="1347923" y="2182177"/>
          <a:ext cx="1280354" cy="145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1870s-1890s </a:t>
          </a:r>
          <a:r>
            <a:rPr lang="en-US" sz="1600" b="1" u="sng" kern="1200" dirty="0">
              <a:latin typeface="Calibri" panose="020F0502020204030204" pitchFamily="34" charset="0"/>
              <a:cs typeface="Calibri" panose="020F0502020204030204" pitchFamily="34" charset="0"/>
            </a:rPr>
            <a:t>Vienna</a:t>
          </a: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"Classical"</a:t>
          </a: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 J. </a:t>
          </a:r>
          <a:r>
            <a:rPr lang="en-US" sz="1600" kern="1200" dirty="0" err="1">
              <a:latin typeface="Calibri" panose="020F0502020204030204" pitchFamily="34" charset="0"/>
              <a:cs typeface="Calibri" panose="020F0502020204030204" pitchFamily="34" charset="0"/>
            </a:rPr>
            <a:t>Strauß</a:t>
          </a:r>
          <a:r>
            <a:rPr lang="en-US" sz="1600" kern="1200" dirty="0">
              <a:latin typeface="Calibri" panose="020F0502020204030204" pitchFamily="34" charset="0"/>
              <a:cs typeface="Calibri" panose="020F0502020204030204" pitchFamily="34" charset="0"/>
            </a:rPr>
            <a:t>, </a:t>
          </a:r>
          <a:r>
            <a:rPr lang="en-US" sz="1600" kern="1200" dirty="0" err="1">
              <a:latin typeface="Calibri" panose="020F0502020204030204" pitchFamily="34" charset="0"/>
              <a:cs typeface="Calibri" panose="020F0502020204030204" pitchFamily="34" charset="0"/>
            </a:rPr>
            <a:t>Millöcker</a:t>
          </a:r>
          <a:r>
            <a:rPr lang="en-US" sz="1600" kern="1200" dirty="0">
              <a:latin typeface="Calibri" panose="020F0502020204030204" pitchFamily="34" charset="0"/>
              <a:cs typeface="Calibri" panose="020F0502020204030204" pitchFamily="34" charset="0"/>
            </a:rPr>
            <a:t>, Zeller</a:t>
          </a:r>
        </a:p>
      </dsp:txBody>
      <dsp:txXfrm>
        <a:off x="1347923" y="2182177"/>
        <a:ext cx="1280354" cy="1454785"/>
      </dsp:txXfrm>
    </dsp:sp>
    <dsp:sp modelId="{CA59588E-12CC-B74C-BDF8-322132BCD0B1}">
      <dsp:nvSpPr>
        <dsp:cNvPr id="0" name=""/>
        <dsp:cNvSpPr/>
      </dsp:nvSpPr>
      <dsp:spPr>
        <a:xfrm>
          <a:off x="1806252" y="1636633"/>
          <a:ext cx="363696" cy="3636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E7F01-BE65-3448-8514-5AF8C3636EB2}">
      <dsp:nvSpPr>
        <dsp:cNvPr id="0" name=""/>
        <dsp:cNvSpPr/>
      </dsp:nvSpPr>
      <dsp:spPr>
        <a:xfrm>
          <a:off x="2692295" y="0"/>
          <a:ext cx="1280354" cy="145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1870s-1890s </a:t>
          </a:r>
        </a:p>
        <a:p>
          <a:pPr marL="0" lvl="0" indent="0" algn="ctr" defTabSz="711200">
            <a:lnSpc>
              <a:spcPct val="90000"/>
            </a:lnSpc>
            <a:spcBef>
              <a:spcPct val="0"/>
            </a:spcBef>
            <a:spcAft>
              <a:spcPct val="35000"/>
            </a:spcAft>
            <a:buNone/>
          </a:pPr>
          <a:r>
            <a:rPr lang="en-US" sz="1600" b="1" u="sng" kern="1200" dirty="0">
              <a:latin typeface="Calibri" panose="020F0502020204030204" pitchFamily="34" charset="0"/>
              <a:cs typeface="Calibri" panose="020F0502020204030204" pitchFamily="34" charset="0"/>
            </a:rPr>
            <a:t>England</a:t>
          </a: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Gilbert &amp; Sullivan</a:t>
          </a:r>
        </a:p>
      </dsp:txBody>
      <dsp:txXfrm>
        <a:off x="2692295" y="0"/>
        <a:ext cx="1280354" cy="1454785"/>
      </dsp:txXfrm>
    </dsp:sp>
    <dsp:sp modelId="{D944067B-FCF2-8247-BCD3-78C1150DE56F}">
      <dsp:nvSpPr>
        <dsp:cNvPr id="0" name=""/>
        <dsp:cNvSpPr/>
      </dsp:nvSpPr>
      <dsp:spPr>
        <a:xfrm>
          <a:off x="3150625" y="1636633"/>
          <a:ext cx="363696" cy="3636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AD670-2BE6-204F-B6CF-EAEF99707936}">
      <dsp:nvSpPr>
        <dsp:cNvPr id="0" name=""/>
        <dsp:cNvSpPr/>
      </dsp:nvSpPr>
      <dsp:spPr>
        <a:xfrm>
          <a:off x="4036668" y="2182177"/>
          <a:ext cx="1280354" cy="145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1900a-1930s </a:t>
          </a:r>
          <a:r>
            <a:rPr lang="en-US" sz="1600" b="1" u="sng" kern="1200" dirty="0">
              <a:latin typeface="Calibri" panose="020F0502020204030204" pitchFamily="34" charset="0"/>
              <a:cs typeface="Calibri" panose="020F0502020204030204" pitchFamily="34" charset="0"/>
            </a:rPr>
            <a:t>Vienna</a:t>
          </a: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"Post-classical"</a:t>
          </a: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 Lehar, Fall,         O. Straus, Kalman</a:t>
          </a:r>
        </a:p>
      </dsp:txBody>
      <dsp:txXfrm>
        <a:off x="4036668" y="2182177"/>
        <a:ext cx="1280354" cy="1454785"/>
      </dsp:txXfrm>
    </dsp:sp>
    <dsp:sp modelId="{86AC2494-4A2F-EF47-B86E-B2FA2ACD2598}">
      <dsp:nvSpPr>
        <dsp:cNvPr id="0" name=""/>
        <dsp:cNvSpPr/>
      </dsp:nvSpPr>
      <dsp:spPr>
        <a:xfrm>
          <a:off x="4494997" y="1636633"/>
          <a:ext cx="363696" cy="3636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AD095-8770-294F-AB02-7EB1C28F369E}">
      <dsp:nvSpPr>
        <dsp:cNvPr id="0" name=""/>
        <dsp:cNvSpPr/>
      </dsp:nvSpPr>
      <dsp:spPr>
        <a:xfrm>
          <a:off x="5381041" y="0"/>
          <a:ext cx="1280354" cy="145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1920s &amp; 1930s </a:t>
          </a:r>
        </a:p>
        <a:p>
          <a:pPr marL="0" lvl="0" indent="0" algn="ctr" defTabSz="711200">
            <a:lnSpc>
              <a:spcPct val="90000"/>
            </a:lnSpc>
            <a:spcBef>
              <a:spcPct val="0"/>
            </a:spcBef>
            <a:spcAft>
              <a:spcPct val="35000"/>
            </a:spcAft>
            <a:buNone/>
          </a:pPr>
          <a:r>
            <a:rPr lang="en-US" sz="1600" b="1" u="sng" kern="1200" dirty="0">
              <a:latin typeface="Calibri" panose="020F0502020204030204" pitchFamily="34" charset="0"/>
              <a:cs typeface="Calibri" panose="020F0502020204030204" pitchFamily="34" charset="0"/>
            </a:rPr>
            <a:t>Berlin</a:t>
          </a:r>
          <a:r>
            <a:rPr lang="en-US" sz="1600" kern="1200" dirty="0">
              <a:latin typeface="Calibri" panose="020F0502020204030204" pitchFamily="34" charset="0"/>
              <a:cs typeface="Calibri" panose="020F0502020204030204" pitchFamily="34" charset="0"/>
            </a:rPr>
            <a:t> </a:t>
          </a:r>
        </a:p>
        <a:p>
          <a:pPr marL="0" lvl="0" indent="0" algn="ctr" defTabSz="711200">
            <a:lnSpc>
              <a:spcPct val="90000"/>
            </a:lnSpc>
            <a:spcBef>
              <a:spcPct val="0"/>
            </a:spcBef>
            <a:spcAft>
              <a:spcPct val="35000"/>
            </a:spcAft>
            <a:buNone/>
          </a:pPr>
          <a:r>
            <a:rPr lang="en-US" sz="1600" kern="1200" dirty="0" err="1">
              <a:latin typeface="Calibri" panose="020F0502020204030204" pitchFamily="34" charset="0"/>
              <a:cs typeface="Calibri" panose="020F0502020204030204" pitchFamily="34" charset="0"/>
            </a:rPr>
            <a:t>Lincke</a:t>
          </a:r>
          <a:r>
            <a:rPr lang="en-US" sz="1600" kern="1200" dirty="0">
              <a:latin typeface="Calibri" panose="020F0502020204030204" pitchFamily="34" charset="0"/>
              <a:cs typeface="Calibri" panose="020F0502020204030204" pitchFamily="34" charset="0"/>
            </a:rPr>
            <a:t>, </a:t>
          </a:r>
          <a:r>
            <a:rPr lang="en-US" sz="1600" kern="1200" dirty="0" err="1">
              <a:latin typeface="Calibri" panose="020F0502020204030204" pitchFamily="34" charset="0"/>
              <a:cs typeface="Calibri" panose="020F0502020204030204" pitchFamily="34" charset="0"/>
            </a:rPr>
            <a:t>Künneke</a:t>
          </a:r>
          <a:r>
            <a:rPr lang="en-US" sz="1600" kern="1200" dirty="0">
              <a:latin typeface="Calibri" panose="020F0502020204030204" pitchFamily="34" charset="0"/>
              <a:cs typeface="Calibri" panose="020F0502020204030204" pitchFamily="34" charset="0"/>
            </a:rPr>
            <a:t>, Abraham</a:t>
          </a:r>
        </a:p>
      </dsp:txBody>
      <dsp:txXfrm>
        <a:off x="5381041" y="0"/>
        <a:ext cx="1280354" cy="1454785"/>
      </dsp:txXfrm>
    </dsp:sp>
    <dsp:sp modelId="{87908F85-61C4-F24A-8439-B86B96645ED6}">
      <dsp:nvSpPr>
        <dsp:cNvPr id="0" name=""/>
        <dsp:cNvSpPr/>
      </dsp:nvSpPr>
      <dsp:spPr>
        <a:xfrm>
          <a:off x="5839370" y="1636633"/>
          <a:ext cx="363696" cy="3636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ECF6C3-9F6D-BA4C-A2DC-8E49FEC5598D}">
      <dsp:nvSpPr>
        <dsp:cNvPr id="0" name=""/>
        <dsp:cNvSpPr/>
      </dsp:nvSpPr>
      <dsp:spPr>
        <a:xfrm>
          <a:off x="6725414" y="2182177"/>
          <a:ext cx="1280354" cy="145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1910-1920s    </a:t>
          </a:r>
          <a:r>
            <a:rPr lang="en-US" sz="1600" b="1" u="sng" kern="1200" dirty="0">
              <a:latin typeface="Calibri" panose="020F0502020204030204" pitchFamily="34" charset="0"/>
              <a:cs typeface="Calibri" panose="020F0502020204030204" pitchFamily="34" charset="0"/>
            </a:rPr>
            <a:t>New York</a:t>
          </a:r>
          <a:r>
            <a:rPr lang="en-US" sz="1600" kern="1200" dirty="0">
              <a:latin typeface="Calibri" panose="020F0502020204030204" pitchFamily="34" charset="0"/>
              <a:cs typeface="Calibri" panose="020F0502020204030204" pitchFamily="34" charset="0"/>
            </a:rPr>
            <a:t> </a:t>
          </a:r>
          <a:endParaRPr lang="en-US" sz="1600" b="1" u="sng" kern="1200" dirty="0">
            <a:latin typeface="Calibri" panose="020F0502020204030204" pitchFamily="34" charset="0"/>
            <a:cs typeface="Calibri" panose="020F0502020204030204" pitchFamily="34" charset="0"/>
          </a:endParaRP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Herbert, Friml, Romberg</a:t>
          </a:r>
        </a:p>
      </dsp:txBody>
      <dsp:txXfrm>
        <a:off x="6725414" y="2182177"/>
        <a:ext cx="1280354" cy="1454785"/>
      </dsp:txXfrm>
    </dsp:sp>
    <dsp:sp modelId="{122655EC-BD7F-B34C-ABF4-82C136392113}">
      <dsp:nvSpPr>
        <dsp:cNvPr id="0" name=""/>
        <dsp:cNvSpPr/>
      </dsp:nvSpPr>
      <dsp:spPr>
        <a:xfrm>
          <a:off x="7183743" y="1636633"/>
          <a:ext cx="363696" cy="3636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9927F5-77EC-0F45-A256-61A318E0EB80}">
      <dsp:nvSpPr>
        <dsp:cNvPr id="0" name=""/>
        <dsp:cNvSpPr/>
      </dsp:nvSpPr>
      <dsp:spPr>
        <a:xfrm>
          <a:off x="8069786" y="0"/>
          <a:ext cx="1549293" cy="145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1920s-1930s  </a:t>
          </a:r>
          <a:r>
            <a:rPr lang="en-US" sz="1600" b="1" u="sng" kern="1200" dirty="0">
              <a:latin typeface="Calibri" panose="020F0502020204030204" pitchFamily="34" charset="0"/>
              <a:cs typeface="Calibri" panose="020F0502020204030204" pitchFamily="34" charset="0"/>
            </a:rPr>
            <a:t>New York</a:t>
          </a: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Operetta evolving into Musical</a:t>
          </a:r>
        </a:p>
        <a:p>
          <a:pPr marL="0" lvl="0" indent="0" algn="ctr"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 Hammerstein, Kern, Rodgers &amp; Hart</a:t>
          </a:r>
        </a:p>
      </dsp:txBody>
      <dsp:txXfrm>
        <a:off x="8069786" y="0"/>
        <a:ext cx="1549293" cy="1454785"/>
      </dsp:txXfrm>
    </dsp:sp>
    <dsp:sp modelId="{479646C4-1AE4-7D49-87CA-826ECED5B2F5}">
      <dsp:nvSpPr>
        <dsp:cNvPr id="0" name=""/>
        <dsp:cNvSpPr/>
      </dsp:nvSpPr>
      <dsp:spPr>
        <a:xfrm>
          <a:off x="8662585" y="1636633"/>
          <a:ext cx="363696" cy="3636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FD099-6933-9B45-A6C2-B51AB3CF2BCA}">
      <dsp:nvSpPr>
        <dsp:cNvPr id="0" name=""/>
        <dsp:cNvSpPr/>
      </dsp:nvSpPr>
      <dsp:spPr>
        <a:xfrm>
          <a:off x="840066" y="0"/>
          <a:ext cx="5013807" cy="5013807"/>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t>18/19 Theater Season</a:t>
          </a:r>
        </a:p>
      </dsp:txBody>
      <dsp:txXfrm>
        <a:off x="2470807" y="250690"/>
        <a:ext cx="1752325" cy="752071"/>
      </dsp:txXfrm>
    </dsp:sp>
    <dsp:sp modelId="{C93E931F-47AF-D145-A028-A5DDF60938FD}">
      <dsp:nvSpPr>
        <dsp:cNvPr id="0" name=""/>
        <dsp:cNvSpPr/>
      </dsp:nvSpPr>
      <dsp:spPr>
        <a:xfrm>
          <a:off x="1466792" y="1253451"/>
          <a:ext cx="3760356" cy="3760356"/>
        </a:xfrm>
        <a:prstGeom prst="ellipse">
          <a:avLst/>
        </a:prstGeom>
        <a:gradFill rotWithShape="0">
          <a:gsLst>
            <a:gs pos="0">
              <a:schemeClr val="accent5">
                <a:hueOff val="9504470"/>
                <a:satOff val="-13330"/>
                <a:lumOff val="-1373"/>
                <a:alphaOff val="0"/>
                <a:satMod val="103000"/>
                <a:lumMod val="102000"/>
                <a:tint val="94000"/>
              </a:schemeClr>
            </a:gs>
            <a:gs pos="50000">
              <a:schemeClr val="accent5">
                <a:hueOff val="9504470"/>
                <a:satOff val="-13330"/>
                <a:lumOff val="-1373"/>
                <a:alphaOff val="0"/>
                <a:satMod val="110000"/>
                <a:lumMod val="100000"/>
                <a:shade val="100000"/>
              </a:schemeClr>
            </a:gs>
            <a:gs pos="100000">
              <a:schemeClr val="accent5">
                <a:hueOff val="9504470"/>
                <a:satOff val="-13330"/>
                <a:lumOff val="-137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kern="1200" dirty="0"/>
            <a:t>German-speaking Opera Houses</a:t>
          </a:r>
        </a:p>
      </dsp:txBody>
      <dsp:txXfrm>
        <a:off x="2470807" y="1488474"/>
        <a:ext cx="1752325" cy="705066"/>
      </dsp:txXfrm>
    </dsp:sp>
    <dsp:sp modelId="{DEF94B76-DB90-3F4F-8B2C-AF6A6E04DF4E}">
      <dsp:nvSpPr>
        <dsp:cNvPr id="0" name=""/>
        <dsp:cNvSpPr/>
      </dsp:nvSpPr>
      <dsp:spPr>
        <a:xfrm>
          <a:off x="2093518" y="2506903"/>
          <a:ext cx="2506903" cy="2506903"/>
        </a:xfrm>
        <a:prstGeom prst="ellipse">
          <a:avLst/>
        </a:prstGeom>
        <a:gradFill rotWithShape="0">
          <a:gsLst>
            <a:gs pos="0">
              <a:schemeClr val="accent5">
                <a:hueOff val="19008940"/>
                <a:satOff val="-26660"/>
                <a:lumOff val="-2746"/>
                <a:alphaOff val="0"/>
                <a:satMod val="103000"/>
                <a:lumMod val="102000"/>
                <a:tint val="94000"/>
              </a:schemeClr>
            </a:gs>
            <a:gs pos="50000">
              <a:schemeClr val="accent5">
                <a:hueOff val="19008940"/>
                <a:satOff val="-26660"/>
                <a:lumOff val="-2746"/>
                <a:alphaOff val="0"/>
                <a:satMod val="110000"/>
                <a:lumMod val="100000"/>
                <a:shade val="100000"/>
              </a:schemeClr>
            </a:gs>
            <a:gs pos="100000">
              <a:schemeClr val="accent5">
                <a:hueOff val="19008940"/>
                <a:satOff val="-26660"/>
                <a:lumOff val="-274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kern="1200" dirty="0"/>
            <a:t>Works by Identified Representative Composers</a:t>
          </a:r>
        </a:p>
      </dsp:txBody>
      <dsp:txXfrm>
        <a:off x="2460646" y="3133629"/>
        <a:ext cx="1772648" cy="12534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DC6A8-5F26-2447-A3EA-F0A2B232725D}">
      <dsp:nvSpPr>
        <dsp:cNvPr id="0" name=""/>
        <dsp:cNvSpPr/>
      </dsp:nvSpPr>
      <dsp:spPr>
        <a:xfrm>
          <a:off x="73210" y="1618"/>
          <a:ext cx="3131956" cy="187917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mj-lt"/>
            <a:buNone/>
          </a:pPr>
          <a:r>
            <a:rPr lang="en-US" sz="2500" b="1" kern="1200" dirty="0"/>
            <a:t>1850s &amp; 1860s </a:t>
          </a:r>
        </a:p>
        <a:p>
          <a:pPr marL="0" lvl="0" indent="0" algn="ctr" defTabSz="1111250">
            <a:lnSpc>
              <a:spcPct val="90000"/>
            </a:lnSpc>
            <a:spcBef>
              <a:spcPct val="0"/>
            </a:spcBef>
            <a:spcAft>
              <a:spcPct val="35000"/>
            </a:spcAft>
            <a:buFont typeface="+mj-lt"/>
            <a:buNone/>
          </a:pPr>
          <a:r>
            <a:rPr lang="en-US" sz="2500" b="1" kern="1200" dirty="0"/>
            <a:t>Paris</a:t>
          </a:r>
          <a:r>
            <a:rPr lang="en-US" sz="2500" kern="1200" dirty="0"/>
            <a:t> </a:t>
          </a:r>
        </a:p>
        <a:p>
          <a:pPr marL="0" lvl="0" indent="0" algn="ctr" defTabSz="1111250">
            <a:lnSpc>
              <a:spcPct val="90000"/>
            </a:lnSpc>
            <a:spcBef>
              <a:spcPct val="0"/>
            </a:spcBef>
            <a:spcAft>
              <a:spcPct val="35000"/>
            </a:spcAft>
            <a:buFont typeface="+mj-lt"/>
            <a:buNone/>
          </a:pPr>
          <a:r>
            <a:rPr lang="en-US" sz="2500" kern="1200" dirty="0"/>
            <a:t>(Offenbach)</a:t>
          </a:r>
        </a:p>
      </dsp:txBody>
      <dsp:txXfrm>
        <a:off x="73210" y="1618"/>
        <a:ext cx="3131956" cy="1879173"/>
      </dsp:txXfrm>
    </dsp:sp>
    <dsp:sp modelId="{272C5F4C-F9A5-4243-91D7-11983B03810E}">
      <dsp:nvSpPr>
        <dsp:cNvPr id="0" name=""/>
        <dsp:cNvSpPr/>
      </dsp:nvSpPr>
      <dsp:spPr>
        <a:xfrm>
          <a:off x="3518362" y="1618"/>
          <a:ext cx="3131956" cy="187917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t>Late 19</a:t>
          </a:r>
          <a:r>
            <a:rPr lang="en-US" sz="2500" b="1" kern="1200" baseline="30000" dirty="0"/>
            <a:t>th</a:t>
          </a:r>
          <a:r>
            <a:rPr lang="en-US" sz="2500" b="1" kern="1200" dirty="0"/>
            <a:t> Century</a:t>
          </a:r>
        </a:p>
        <a:p>
          <a:pPr marL="0" lvl="0" indent="0" algn="ctr" defTabSz="1111250">
            <a:lnSpc>
              <a:spcPct val="90000"/>
            </a:lnSpc>
            <a:spcBef>
              <a:spcPct val="0"/>
            </a:spcBef>
            <a:spcAft>
              <a:spcPct val="35000"/>
            </a:spcAft>
            <a:buNone/>
          </a:pPr>
          <a:r>
            <a:rPr lang="en-US" sz="2500" b="1" kern="1200" dirty="0"/>
            <a:t>Classical Vienna</a:t>
          </a:r>
          <a:r>
            <a:rPr lang="en-US" sz="2500" kern="1200" dirty="0"/>
            <a:t> </a:t>
          </a:r>
        </a:p>
        <a:p>
          <a:pPr marL="0" lvl="0" indent="0" algn="ctr" defTabSz="1111250">
            <a:lnSpc>
              <a:spcPct val="90000"/>
            </a:lnSpc>
            <a:spcBef>
              <a:spcPct val="0"/>
            </a:spcBef>
            <a:spcAft>
              <a:spcPct val="35000"/>
            </a:spcAft>
            <a:buNone/>
          </a:pPr>
          <a:r>
            <a:rPr lang="en-US" sz="2500" kern="1200" dirty="0"/>
            <a:t>(J. Strauss, </a:t>
          </a:r>
          <a:r>
            <a:rPr lang="en-US" sz="2500" kern="1200" dirty="0" err="1"/>
            <a:t>Millöcker</a:t>
          </a:r>
          <a:r>
            <a:rPr lang="en-US" sz="2500" kern="1200" dirty="0"/>
            <a:t>, and Zeller)</a:t>
          </a:r>
        </a:p>
      </dsp:txBody>
      <dsp:txXfrm>
        <a:off x="3518362" y="1618"/>
        <a:ext cx="3131956" cy="1879173"/>
      </dsp:txXfrm>
    </dsp:sp>
    <dsp:sp modelId="{868D4A61-A8B3-8B48-8CF9-E62B9DBEDC42}">
      <dsp:nvSpPr>
        <dsp:cNvPr id="0" name=""/>
        <dsp:cNvSpPr/>
      </dsp:nvSpPr>
      <dsp:spPr>
        <a:xfrm>
          <a:off x="73210" y="2193988"/>
          <a:ext cx="3131956" cy="187917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t>Early 20</a:t>
          </a:r>
          <a:r>
            <a:rPr lang="en-US" sz="2500" b="1" kern="1200" baseline="30000" dirty="0"/>
            <a:t>th</a:t>
          </a:r>
          <a:r>
            <a:rPr lang="en-US" sz="2500" b="1" kern="1200" dirty="0"/>
            <a:t> Century</a:t>
          </a:r>
        </a:p>
        <a:p>
          <a:pPr marL="0" lvl="0" indent="0" algn="ctr" defTabSz="1111250">
            <a:lnSpc>
              <a:spcPct val="90000"/>
            </a:lnSpc>
            <a:spcBef>
              <a:spcPct val="0"/>
            </a:spcBef>
            <a:spcAft>
              <a:spcPct val="35000"/>
            </a:spcAft>
            <a:buNone/>
          </a:pPr>
          <a:r>
            <a:rPr lang="en-US" sz="2500" b="1" kern="1200" dirty="0"/>
            <a:t>Post-classical Vienna</a:t>
          </a:r>
        </a:p>
        <a:p>
          <a:pPr marL="0" lvl="0" indent="0" algn="ctr" defTabSz="1111250">
            <a:lnSpc>
              <a:spcPct val="90000"/>
            </a:lnSpc>
            <a:spcBef>
              <a:spcPct val="0"/>
            </a:spcBef>
            <a:spcAft>
              <a:spcPct val="35000"/>
            </a:spcAft>
            <a:buNone/>
          </a:pPr>
          <a:r>
            <a:rPr lang="en-US" sz="2500" kern="1200" dirty="0"/>
            <a:t>(</a:t>
          </a:r>
          <a:r>
            <a:rPr lang="en-US" sz="2500" kern="1200" dirty="0" err="1"/>
            <a:t>Lehár</a:t>
          </a:r>
          <a:r>
            <a:rPr lang="en-US" sz="2500" kern="1200" dirty="0"/>
            <a:t> and </a:t>
          </a:r>
          <a:r>
            <a:rPr lang="en-US" sz="2500" kern="1200" dirty="0" err="1"/>
            <a:t>Kálmán</a:t>
          </a:r>
          <a:r>
            <a:rPr lang="en-US" sz="2500" kern="1200" dirty="0"/>
            <a:t>)</a:t>
          </a:r>
        </a:p>
      </dsp:txBody>
      <dsp:txXfrm>
        <a:off x="73210" y="2193988"/>
        <a:ext cx="3131956" cy="1879173"/>
      </dsp:txXfrm>
    </dsp:sp>
    <dsp:sp modelId="{E2FC355B-2C48-B14D-893A-BCE83AB21203}">
      <dsp:nvSpPr>
        <dsp:cNvPr id="0" name=""/>
        <dsp:cNvSpPr/>
      </dsp:nvSpPr>
      <dsp:spPr>
        <a:xfrm>
          <a:off x="3518362" y="2193988"/>
          <a:ext cx="3131956" cy="187917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t>1920s &amp; 1930s</a:t>
          </a:r>
        </a:p>
        <a:p>
          <a:pPr marL="0" lvl="0" indent="0" algn="ctr" defTabSz="1111250">
            <a:lnSpc>
              <a:spcPct val="90000"/>
            </a:lnSpc>
            <a:spcBef>
              <a:spcPct val="0"/>
            </a:spcBef>
            <a:spcAft>
              <a:spcPct val="35000"/>
            </a:spcAft>
            <a:buNone/>
          </a:pPr>
          <a:r>
            <a:rPr lang="en-US" sz="2500" b="1" kern="1200" dirty="0"/>
            <a:t>Berlin</a:t>
          </a:r>
          <a:endParaRPr lang="en-US" sz="2500" b="0" kern="1200" dirty="0"/>
        </a:p>
        <a:p>
          <a:pPr marL="0" lvl="0" indent="0" algn="ctr" defTabSz="1111250">
            <a:lnSpc>
              <a:spcPct val="90000"/>
            </a:lnSpc>
            <a:spcBef>
              <a:spcPct val="0"/>
            </a:spcBef>
            <a:spcAft>
              <a:spcPct val="35000"/>
            </a:spcAft>
            <a:buNone/>
          </a:pPr>
          <a:r>
            <a:rPr lang="en-US" sz="2500" b="1" kern="1200" dirty="0"/>
            <a:t>(</a:t>
          </a:r>
          <a:r>
            <a:rPr lang="en-US" sz="2500" b="1" kern="1200" dirty="0" err="1"/>
            <a:t>Benatzky</a:t>
          </a:r>
          <a:r>
            <a:rPr lang="en-US" sz="2500" b="1" kern="1200" dirty="0"/>
            <a:t> and Abraham)</a:t>
          </a:r>
        </a:p>
      </dsp:txBody>
      <dsp:txXfrm>
        <a:off x="3518362" y="2193988"/>
        <a:ext cx="3131956" cy="18791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E0304-3762-3F41-8967-B8C3BECC4908}">
      <dsp:nvSpPr>
        <dsp:cNvPr id="0" name=""/>
        <dsp:cNvSpPr/>
      </dsp:nvSpPr>
      <dsp:spPr>
        <a:xfrm>
          <a:off x="0" y="352410"/>
          <a:ext cx="6723529"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5EE3BD-71F5-104D-98AB-1B3B97716A76}">
      <dsp:nvSpPr>
        <dsp:cNvPr id="0" name=""/>
        <dsp:cNvSpPr/>
      </dsp:nvSpPr>
      <dsp:spPr>
        <a:xfrm>
          <a:off x="336176" y="12930"/>
          <a:ext cx="4706470"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93" tIns="0" rIns="177893" bIns="0" numCol="1" spcCol="1270" anchor="ctr" anchorCtr="0">
          <a:noAutofit/>
        </a:bodyPr>
        <a:lstStyle/>
        <a:p>
          <a:pPr marL="0" lvl="0" indent="0" algn="l" defTabSz="1022350">
            <a:lnSpc>
              <a:spcPct val="90000"/>
            </a:lnSpc>
            <a:spcBef>
              <a:spcPct val="0"/>
            </a:spcBef>
            <a:spcAft>
              <a:spcPct val="35000"/>
            </a:spcAft>
            <a:buNone/>
          </a:pPr>
          <a:r>
            <a:rPr lang="en-US" sz="2300" kern="1200"/>
            <a:t>Orchestration</a:t>
          </a:r>
        </a:p>
      </dsp:txBody>
      <dsp:txXfrm>
        <a:off x="369320" y="46074"/>
        <a:ext cx="4640182" cy="612672"/>
      </dsp:txXfrm>
    </dsp:sp>
    <dsp:sp modelId="{2999CCD9-40F1-D448-8460-9C6562124ABA}">
      <dsp:nvSpPr>
        <dsp:cNvPr id="0" name=""/>
        <dsp:cNvSpPr/>
      </dsp:nvSpPr>
      <dsp:spPr>
        <a:xfrm>
          <a:off x="0" y="1395690"/>
          <a:ext cx="6723529"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07C987-D91D-184F-94CD-3DB9F19C5ED1}">
      <dsp:nvSpPr>
        <dsp:cNvPr id="0" name=""/>
        <dsp:cNvSpPr/>
      </dsp:nvSpPr>
      <dsp:spPr>
        <a:xfrm>
          <a:off x="336176" y="1056210"/>
          <a:ext cx="4706470"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93" tIns="0" rIns="177893" bIns="0" numCol="1" spcCol="1270" anchor="ctr" anchorCtr="0">
          <a:noAutofit/>
        </a:bodyPr>
        <a:lstStyle/>
        <a:p>
          <a:pPr marL="0" lvl="0" indent="0" algn="l" defTabSz="1022350">
            <a:lnSpc>
              <a:spcPct val="90000"/>
            </a:lnSpc>
            <a:spcBef>
              <a:spcPct val="0"/>
            </a:spcBef>
            <a:spcAft>
              <a:spcPct val="35000"/>
            </a:spcAft>
            <a:buNone/>
          </a:pPr>
          <a:r>
            <a:rPr lang="en-US" sz="2300" kern="1200"/>
            <a:t>Vocal Range &amp; Tessitura</a:t>
          </a:r>
        </a:p>
      </dsp:txBody>
      <dsp:txXfrm>
        <a:off x="369320" y="1089354"/>
        <a:ext cx="4640182" cy="612672"/>
      </dsp:txXfrm>
    </dsp:sp>
    <dsp:sp modelId="{562E4364-B288-A94C-B8CE-C628931951BF}">
      <dsp:nvSpPr>
        <dsp:cNvPr id="0" name=""/>
        <dsp:cNvSpPr/>
      </dsp:nvSpPr>
      <dsp:spPr>
        <a:xfrm>
          <a:off x="0" y="2438970"/>
          <a:ext cx="6723529"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7E1ECF-1592-494E-B0C4-289ED1A47149}">
      <dsp:nvSpPr>
        <dsp:cNvPr id="0" name=""/>
        <dsp:cNvSpPr/>
      </dsp:nvSpPr>
      <dsp:spPr>
        <a:xfrm>
          <a:off x="336176" y="2099490"/>
          <a:ext cx="4706470"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93" tIns="0" rIns="177893" bIns="0" numCol="1" spcCol="1270" anchor="ctr" anchorCtr="0">
          <a:noAutofit/>
        </a:bodyPr>
        <a:lstStyle/>
        <a:p>
          <a:pPr marL="0" lvl="0" indent="0" algn="l" defTabSz="1022350">
            <a:lnSpc>
              <a:spcPct val="90000"/>
            </a:lnSpc>
            <a:spcBef>
              <a:spcPct val="0"/>
            </a:spcBef>
            <a:spcAft>
              <a:spcPct val="35000"/>
            </a:spcAft>
            <a:buNone/>
          </a:pPr>
          <a:r>
            <a:rPr lang="en-US" sz="2300" kern="1200"/>
            <a:t>Musical Attributes</a:t>
          </a:r>
        </a:p>
      </dsp:txBody>
      <dsp:txXfrm>
        <a:off x="369320" y="2132634"/>
        <a:ext cx="4640182" cy="612672"/>
      </dsp:txXfrm>
    </dsp:sp>
    <dsp:sp modelId="{00CA33BE-778B-484C-8E0A-6F8100B82367}">
      <dsp:nvSpPr>
        <dsp:cNvPr id="0" name=""/>
        <dsp:cNvSpPr/>
      </dsp:nvSpPr>
      <dsp:spPr>
        <a:xfrm>
          <a:off x="0" y="3482250"/>
          <a:ext cx="6723529"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0712BD-4412-3240-A288-5A087E96A60E}">
      <dsp:nvSpPr>
        <dsp:cNvPr id="0" name=""/>
        <dsp:cNvSpPr/>
      </dsp:nvSpPr>
      <dsp:spPr>
        <a:xfrm>
          <a:off x="336176" y="3142770"/>
          <a:ext cx="4706470"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93" tIns="0" rIns="177893" bIns="0" numCol="1" spcCol="1270" anchor="ctr" anchorCtr="0">
          <a:noAutofit/>
        </a:bodyPr>
        <a:lstStyle/>
        <a:p>
          <a:pPr marL="0" lvl="0" indent="0" algn="l" defTabSz="1022350">
            <a:lnSpc>
              <a:spcPct val="90000"/>
            </a:lnSpc>
            <a:spcBef>
              <a:spcPct val="0"/>
            </a:spcBef>
            <a:spcAft>
              <a:spcPct val="35000"/>
            </a:spcAft>
            <a:buNone/>
          </a:pPr>
          <a:r>
            <a:rPr lang="en-US" sz="2300" kern="1200"/>
            <a:t>Text</a:t>
          </a:r>
        </a:p>
      </dsp:txBody>
      <dsp:txXfrm>
        <a:off x="369320" y="3175914"/>
        <a:ext cx="4640182" cy="6126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38AD3A-30AE-494E-996F-DB23285A76EC}">
      <dsp:nvSpPr>
        <dsp:cNvPr id="0" name=""/>
        <dsp:cNvSpPr/>
      </dsp:nvSpPr>
      <dsp:spPr>
        <a:xfrm>
          <a:off x="0" y="888530"/>
          <a:ext cx="6171948" cy="1146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Vocal Demands</a:t>
          </a:r>
        </a:p>
      </dsp:txBody>
      <dsp:txXfrm>
        <a:off x="55972" y="944502"/>
        <a:ext cx="6060004" cy="1034656"/>
      </dsp:txXfrm>
    </dsp:sp>
    <dsp:sp modelId="{562F06F3-F13D-514A-8703-ED41605B0EAB}">
      <dsp:nvSpPr>
        <dsp:cNvPr id="0" name=""/>
        <dsp:cNvSpPr/>
      </dsp:nvSpPr>
      <dsp:spPr>
        <a:xfrm>
          <a:off x="0" y="2176250"/>
          <a:ext cx="6171948" cy="11466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Performance Practice</a:t>
          </a:r>
        </a:p>
      </dsp:txBody>
      <dsp:txXfrm>
        <a:off x="55972" y="2232222"/>
        <a:ext cx="6060004" cy="1034656"/>
      </dsp:txXfrm>
    </dsp:sp>
    <dsp:sp modelId="{871B1B57-BBFB-B44C-B74E-8BC79F9CE45E}">
      <dsp:nvSpPr>
        <dsp:cNvPr id="0" name=""/>
        <dsp:cNvSpPr/>
      </dsp:nvSpPr>
      <dsp:spPr>
        <a:xfrm>
          <a:off x="0" y="3463970"/>
          <a:ext cx="6171948" cy="11466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Amplification</a:t>
          </a:r>
        </a:p>
      </dsp:txBody>
      <dsp:txXfrm>
        <a:off x="55972" y="3519942"/>
        <a:ext cx="6060004" cy="10346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DC6A8-5F26-2447-A3EA-F0A2B232725D}">
      <dsp:nvSpPr>
        <dsp:cNvPr id="0" name=""/>
        <dsp:cNvSpPr/>
      </dsp:nvSpPr>
      <dsp:spPr>
        <a:xfrm>
          <a:off x="73210" y="1618"/>
          <a:ext cx="3131956" cy="187917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mj-lt"/>
            <a:buNone/>
          </a:pPr>
          <a:r>
            <a:rPr lang="en-US" sz="2500" b="1" kern="1200" dirty="0"/>
            <a:t>1850s &amp; 1860s </a:t>
          </a:r>
        </a:p>
        <a:p>
          <a:pPr marL="0" lvl="0" indent="0" algn="ctr" defTabSz="1111250">
            <a:lnSpc>
              <a:spcPct val="90000"/>
            </a:lnSpc>
            <a:spcBef>
              <a:spcPct val="0"/>
            </a:spcBef>
            <a:spcAft>
              <a:spcPct val="35000"/>
            </a:spcAft>
            <a:buFont typeface="+mj-lt"/>
            <a:buNone/>
          </a:pPr>
          <a:r>
            <a:rPr lang="en-US" sz="2500" b="1" kern="1200" dirty="0"/>
            <a:t>Paris</a:t>
          </a:r>
          <a:r>
            <a:rPr lang="en-US" sz="2500" kern="1200" dirty="0"/>
            <a:t> </a:t>
          </a:r>
        </a:p>
        <a:p>
          <a:pPr marL="0" lvl="0" indent="0" algn="ctr" defTabSz="1111250">
            <a:lnSpc>
              <a:spcPct val="90000"/>
            </a:lnSpc>
            <a:spcBef>
              <a:spcPct val="0"/>
            </a:spcBef>
            <a:spcAft>
              <a:spcPct val="35000"/>
            </a:spcAft>
            <a:buFont typeface="+mj-lt"/>
            <a:buNone/>
          </a:pPr>
          <a:r>
            <a:rPr lang="en-US" sz="2500" kern="1200" dirty="0"/>
            <a:t>(Offenbach)</a:t>
          </a:r>
        </a:p>
      </dsp:txBody>
      <dsp:txXfrm>
        <a:off x="73210" y="1618"/>
        <a:ext cx="3131956" cy="1879173"/>
      </dsp:txXfrm>
    </dsp:sp>
    <dsp:sp modelId="{272C5F4C-F9A5-4243-91D7-11983B03810E}">
      <dsp:nvSpPr>
        <dsp:cNvPr id="0" name=""/>
        <dsp:cNvSpPr/>
      </dsp:nvSpPr>
      <dsp:spPr>
        <a:xfrm>
          <a:off x="3518362" y="1618"/>
          <a:ext cx="3131956" cy="187917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t>Late 19</a:t>
          </a:r>
          <a:r>
            <a:rPr lang="en-US" sz="2500" b="1" kern="1200" baseline="30000" dirty="0"/>
            <a:t>th</a:t>
          </a:r>
          <a:r>
            <a:rPr lang="en-US" sz="2500" b="1" kern="1200" dirty="0"/>
            <a:t> Century</a:t>
          </a:r>
        </a:p>
        <a:p>
          <a:pPr marL="0" lvl="0" indent="0" algn="ctr" defTabSz="1111250">
            <a:lnSpc>
              <a:spcPct val="90000"/>
            </a:lnSpc>
            <a:spcBef>
              <a:spcPct val="0"/>
            </a:spcBef>
            <a:spcAft>
              <a:spcPct val="35000"/>
            </a:spcAft>
            <a:buNone/>
          </a:pPr>
          <a:r>
            <a:rPr lang="en-US" sz="2500" b="1" kern="1200" dirty="0"/>
            <a:t>Classical Vienna</a:t>
          </a:r>
          <a:r>
            <a:rPr lang="en-US" sz="2500" kern="1200" dirty="0"/>
            <a:t> </a:t>
          </a:r>
        </a:p>
        <a:p>
          <a:pPr marL="0" lvl="0" indent="0" algn="ctr" defTabSz="1111250">
            <a:lnSpc>
              <a:spcPct val="90000"/>
            </a:lnSpc>
            <a:spcBef>
              <a:spcPct val="0"/>
            </a:spcBef>
            <a:spcAft>
              <a:spcPct val="35000"/>
            </a:spcAft>
            <a:buNone/>
          </a:pPr>
          <a:r>
            <a:rPr lang="en-US" sz="2500" kern="1200" dirty="0"/>
            <a:t>(J. Strauss, </a:t>
          </a:r>
          <a:r>
            <a:rPr lang="en-US" sz="2500" kern="1200" dirty="0" err="1"/>
            <a:t>Millöcker</a:t>
          </a:r>
          <a:r>
            <a:rPr lang="en-US" sz="2500" kern="1200" dirty="0"/>
            <a:t>, and Zeller)</a:t>
          </a:r>
        </a:p>
      </dsp:txBody>
      <dsp:txXfrm>
        <a:off x="3518362" y="1618"/>
        <a:ext cx="3131956" cy="1879173"/>
      </dsp:txXfrm>
    </dsp:sp>
    <dsp:sp modelId="{868D4A61-A8B3-8B48-8CF9-E62B9DBEDC42}">
      <dsp:nvSpPr>
        <dsp:cNvPr id="0" name=""/>
        <dsp:cNvSpPr/>
      </dsp:nvSpPr>
      <dsp:spPr>
        <a:xfrm>
          <a:off x="73210" y="2193988"/>
          <a:ext cx="3131956" cy="187917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t>Early 20</a:t>
          </a:r>
          <a:r>
            <a:rPr lang="en-US" sz="2500" b="1" kern="1200" baseline="30000" dirty="0"/>
            <a:t>th</a:t>
          </a:r>
          <a:r>
            <a:rPr lang="en-US" sz="2500" b="1" kern="1200" dirty="0"/>
            <a:t> Century</a:t>
          </a:r>
        </a:p>
        <a:p>
          <a:pPr marL="0" lvl="0" indent="0" algn="ctr" defTabSz="1111250">
            <a:lnSpc>
              <a:spcPct val="90000"/>
            </a:lnSpc>
            <a:spcBef>
              <a:spcPct val="0"/>
            </a:spcBef>
            <a:spcAft>
              <a:spcPct val="35000"/>
            </a:spcAft>
            <a:buNone/>
          </a:pPr>
          <a:r>
            <a:rPr lang="en-US" sz="2500" b="1" kern="1200" dirty="0"/>
            <a:t>Post-classical Vienna</a:t>
          </a:r>
        </a:p>
        <a:p>
          <a:pPr marL="0" lvl="0" indent="0" algn="ctr" defTabSz="1111250">
            <a:lnSpc>
              <a:spcPct val="90000"/>
            </a:lnSpc>
            <a:spcBef>
              <a:spcPct val="0"/>
            </a:spcBef>
            <a:spcAft>
              <a:spcPct val="35000"/>
            </a:spcAft>
            <a:buNone/>
          </a:pPr>
          <a:r>
            <a:rPr lang="en-US" sz="2500" kern="1200" dirty="0"/>
            <a:t>(</a:t>
          </a:r>
          <a:r>
            <a:rPr lang="en-US" sz="2500" kern="1200" dirty="0" err="1"/>
            <a:t>Lehár</a:t>
          </a:r>
          <a:r>
            <a:rPr lang="en-US" sz="2500" kern="1200" dirty="0"/>
            <a:t> and </a:t>
          </a:r>
          <a:r>
            <a:rPr lang="en-US" sz="2500" kern="1200" dirty="0" err="1"/>
            <a:t>Kálmán</a:t>
          </a:r>
          <a:r>
            <a:rPr lang="en-US" sz="2500" kern="1200" dirty="0"/>
            <a:t>)</a:t>
          </a:r>
        </a:p>
      </dsp:txBody>
      <dsp:txXfrm>
        <a:off x="73210" y="2193988"/>
        <a:ext cx="3131956" cy="1879173"/>
      </dsp:txXfrm>
    </dsp:sp>
    <dsp:sp modelId="{E2FC355B-2C48-B14D-893A-BCE83AB21203}">
      <dsp:nvSpPr>
        <dsp:cNvPr id="0" name=""/>
        <dsp:cNvSpPr/>
      </dsp:nvSpPr>
      <dsp:spPr>
        <a:xfrm>
          <a:off x="3518362" y="2193988"/>
          <a:ext cx="3131956" cy="187917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t>1920s &amp; 1930s</a:t>
          </a:r>
        </a:p>
        <a:p>
          <a:pPr marL="0" lvl="0" indent="0" algn="ctr" defTabSz="1111250">
            <a:lnSpc>
              <a:spcPct val="90000"/>
            </a:lnSpc>
            <a:spcBef>
              <a:spcPct val="0"/>
            </a:spcBef>
            <a:spcAft>
              <a:spcPct val="35000"/>
            </a:spcAft>
            <a:buNone/>
          </a:pPr>
          <a:r>
            <a:rPr lang="en-US" sz="2500" b="1" kern="1200" dirty="0"/>
            <a:t>Berlin</a:t>
          </a:r>
          <a:endParaRPr lang="en-US" sz="2500" b="0" kern="1200" dirty="0"/>
        </a:p>
        <a:p>
          <a:pPr marL="0" lvl="0" indent="0" algn="ctr" defTabSz="1111250">
            <a:lnSpc>
              <a:spcPct val="90000"/>
            </a:lnSpc>
            <a:spcBef>
              <a:spcPct val="0"/>
            </a:spcBef>
            <a:spcAft>
              <a:spcPct val="35000"/>
            </a:spcAft>
            <a:buNone/>
          </a:pPr>
          <a:r>
            <a:rPr lang="en-US" sz="2500" b="1" kern="1200" dirty="0"/>
            <a:t>(</a:t>
          </a:r>
          <a:r>
            <a:rPr lang="en-US" sz="2500" b="1" kern="1200" dirty="0" err="1"/>
            <a:t>Benatzky</a:t>
          </a:r>
          <a:r>
            <a:rPr lang="en-US" sz="2500" b="1" kern="1200" dirty="0"/>
            <a:t> and Abraham)</a:t>
          </a:r>
        </a:p>
      </dsp:txBody>
      <dsp:txXfrm>
        <a:off x="3518362" y="2193988"/>
        <a:ext cx="3131956" cy="187917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0B8B-8DF2-0F42-A2A0-0A104B820721}">
      <dsp:nvSpPr>
        <dsp:cNvPr id="0" name=""/>
        <dsp:cNvSpPr/>
      </dsp:nvSpPr>
      <dsp:spPr>
        <a:xfrm>
          <a:off x="1297" y="748001"/>
          <a:ext cx="4723246" cy="236162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535" tIns="59690" rIns="89535" bIns="59690" numCol="1" spcCol="1270" anchor="ctr" anchorCtr="0">
          <a:noAutofit/>
        </a:bodyPr>
        <a:lstStyle/>
        <a:p>
          <a:pPr marL="0" lvl="0" indent="0" algn="ctr" defTabSz="2089150">
            <a:lnSpc>
              <a:spcPct val="90000"/>
            </a:lnSpc>
            <a:spcBef>
              <a:spcPct val="0"/>
            </a:spcBef>
            <a:spcAft>
              <a:spcPct val="35000"/>
            </a:spcAft>
            <a:buNone/>
          </a:pPr>
          <a:r>
            <a:rPr lang="en-US" sz="4700" kern="1200" dirty="0"/>
            <a:t>Most Operatic:</a:t>
          </a:r>
        </a:p>
        <a:p>
          <a:pPr marL="0" lvl="0" indent="0" algn="ctr" defTabSz="2089150">
            <a:lnSpc>
              <a:spcPct val="90000"/>
            </a:lnSpc>
            <a:spcBef>
              <a:spcPct val="0"/>
            </a:spcBef>
            <a:spcAft>
              <a:spcPct val="35000"/>
            </a:spcAft>
            <a:buNone/>
          </a:pPr>
          <a:r>
            <a:rPr lang="en-US" sz="4700" kern="1200" dirty="0"/>
            <a:t>Classical Vienna</a:t>
          </a:r>
        </a:p>
      </dsp:txBody>
      <dsp:txXfrm>
        <a:off x="70467" y="817171"/>
        <a:ext cx="4584906" cy="2223283"/>
      </dsp:txXfrm>
    </dsp:sp>
    <dsp:sp modelId="{5C00F244-7381-AC43-BA6A-7A0FC4FFAE6E}">
      <dsp:nvSpPr>
        <dsp:cNvPr id="0" name=""/>
        <dsp:cNvSpPr/>
      </dsp:nvSpPr>
      <dsp:spPr>
        <a:xfrm>
          <a:off x="5905355" y="748001"/>
          <a:ext cx="4723246" cy="2361623"/>
        </a:xfrm>
        <a:prstGeom prst="roundRect">
          <a:avLst>
            <a:gd name="adj" fmla="val 10000"/>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535" tIns="59690" rIns="89535" bIns="59690" numCol="1" spcCol="1270" anchor="ctr" anchorCtr="0">
          <a:noAutofit/>
        </a:bodyPr>
        <a:lstStyle/>
        <a:p>
          <a:pPr marL="0" lvl="0" indent="0" algn="ctr" defTabSz="2089150">
            <a:lnSpc>
              <a:spcPct val="90000"/>
            </a:lnSpc>
            <a:spcBef>
              <a:spcPct val="0"/>
            </a:spcBef>
            <a:spcAft>
              <a:spcPct val="35000"/>
            </a:spcAft>
            <a:buNone/>
          </a:pPr>
          <a:r>
            <a:rPr lang="en-US" sz="4700" kern="1200" dirty="0"/>
            <a:t>Most Musical-like:</a:t>
          </a:r>
        </a:p>
        <a:p>
          <a:pPr marL="0" lvl="0" indent="0" algn="ctr" defTabSz="2089150">
            <a:lnSpc>
              <a:spcPct val="90000"/>
            </a:lnSpc>
            <a:spcBef>
              <a:spcPct val="0"/>
            </a:spcBef>
            <a:spcAft>
              <a:spcPct val="35000"/>
            </a:spcAft>
            <a:buNone/>
          </a:pPr>
          <a:r>
            <a:rPr lang="en-US" sz="4700" kern="1200" dirty="0"/>
            <a:t>Berlin</a:t>
          </a:r>
        </a:p>
      </dsp:txBody>
      <dsp:txXfrm>
        <a:off x="5974525" y="817171"/>
        <a:ext cx="4584906" cy="22232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10901-E143-994D-B191-C52F4F875943}">
      <dsp:nvSpPr>
        <dsp:cNvPr id="0" name=""/>
        <dsp:cNvSpPr/>
      </dsp:nvSpPr>
      <dsp:spPr>
        <a:xfrm>
          <a:off x="1234389" y="0"/>
          <a:ext cx="4937558" cy="266899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802" tIns="677925" rIns="95802" bIns="677925"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The importance of text</a:t>
          </a:r>
        </a:p>
      </dsp:txBody>
      <dsp:txXfrm>
        <a:off x="1234389" y="0"/>
        <a:ext cx="4937558" cy="2668996"/>
      </dsp:txXfrm>
    </dsp:sp>
    <dsp:sp modelId="{920DC136-9578-AD45-91BD-758B89931E3B}">
      <dsp:nvSpPr>
        <dsp:cNvPr id="0" name=""/>
        <dsp:cNvSpPr/>
      </dsp:nvSpPr>
      <dsp:spPr>
        <a:xfrm>
          <a:off x="0" y="483"/>
          <a:ext cx="1234389" cy="266899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320" tIns="263638" rIns="65320" bIns="263638" numCol="1" spcCol="1270" anchor="ctr" anchorCtr="0">
          <a:noAutofit/>
        </a:bodyPr>
        <a:lstStyle/>
        <a:p>
          <a:pPr marL="0" lvl="0" indent="0" algn="ctr" defTabSz="889000">
            <a:lnSpc>
              <a:spcPct val="90000"/>
            </a:lnSpc>
            <a:spcBef>
              <a:spcPct val="0"/>
            </a:spcBef>
            <a:spcAft>
              <a:spcPct val="35000"/>
            </a:spcAft>
            <a:buNone/>
          </a:pPr>
          <a:endParaRPr lang="en-US" sz="2000" b="1" kern="1200" dirty="0">
            <a:latin typeface="Calibri" panose="020F0502020204030204" pitchFamily="34" charset="0"/>
            <a:cs typeface="Calibri" panose="020F0502020204030204" pitchFamily="34" charset="0"/>
          </a:endParaRPr>
        </a:p>
      </dsp:txBody>
      <dsp:txXfrm>
        <a:off x="0" y="483"/>
        <a:ext cx="1234389" cy="2668996"/>
      </dsp:txXfrm>
    </dsp:sp>
    <dsp:sp modelId="{6769FB9D-5171-9B43-8166-5B68F6844CA7}">
      <dsp:nvSpPr>
        <dsp:cNvPr id="0" name=""/>
        <dsp:cNvSpPr/>
      </dsp:nvSpPr>
      <dsp:spPr>
        <a:xfrm>
          <a:off x="1234389" y="2829619"/>
          <a:ext cx="4937558" cy="2668996"/>
        </a:xfrm>
        <a:prstGeom prst="rect">
          <a:avLst/>
        </a:prstGeom>
        <a:solidFill>
          <a:schemeClr val="accent5">
            <a:tint val="40000"/>
            <a:alpha val="90000"/>
            <a:hueOff val="19205867"/>
            <a:satOff val="-24585"/>
            <a:lumOff val="-1117"/>
            <a:alphaOff val="0"/>
          </a:schemeClr>
        </a:solidFill>
        <a:ln w="12700" cap="flat" cmpd="sng" algn="ctr">
          <a:solidFill>
            <a:schemeClr val="accent5">
              <a:tint val="40000"/>
              <a:alpha val="90000"/>
              <a:hueOff val="19205867"/>
              <a:satOff val="-24585"/>
              <a:lumOff val="-11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802" tIns="677925" rIns="95802" bIns="677925"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Acting &amp; Characterization</a:t>
          </a:r>
        </a:p>
      </dsp:txBody>
      <dsp:txXfrm>
        <a:off x="1234389" y="2829619"/>
        <a:ext cx="4937558" cy="2668996"/>
      </dsp:txXfrm>
    </dsp:sp>
    <dsp:sp modelId="{4532F0F3-1960-2E4C-A222-283E33243AD8}">
      <dsp:nvSpPr>
        <dsp:cNvPr id="0" name=""/>
        <dsp:cNvSpPr/>
      </dsp:nvSpPr>
      <dsp:spPr>
        <a:xfrm>
          <a:off x="0" y="2829619"/>
          <a:ext cx="1234389" cy="2668996"/>
        </a:xfrm>
        <a:prstGeom prst="rect">
          <a:avLst/>
        </a:prstGeom>
        <a:solidFill>
          <a:schemeClr val="accent5">
            <a:hueOff val="19008940"/>
            <a:satOff val="-26660"/>
            <a:lumOff val="-2746"/>
            <a:alphaOff val="0"/>
          </a:schemeClr>
        </a:solidFill>
        <a:ln w="12700" cap="flat" cmpd="sng" algn="ctr">
          <a:solidFill>
            <a:schemeClr val="accent5">
              <a:hueOff val="19008940"/>
              <a:satOff val="-26660"/>
              <a:lumOff val="-27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320" tIns="263638" rIns="65320" bIns="263638" numCol="1" spcCol="1270" anchor="ctr" anchorCtr="0">
          <a:noAutofit/>
        </a:bodyPr>
        <a:lstStyle/>
        <a:p>
          <a:pPr marL="0" lvl="0" indent="0" algn="ctr" defTabSz="889000">
            <a:lnSpc>
              <a:spcPct val="90000"/>
            </a:lnSpc>
            <a:spcBef>
              <a:spcPct val="0"/>
            </a:spcBef>
            <a:spcAft>
              <a:spcPct val="35000"/>
            </a:spcAft>
            <a:buNone/>
          </a:pPr>
          <a:endParaRPr lang="en-US" sz="2000" b="1" kern="1200" dirty="0">
            <a:latin typeface="Calibri" panose="020F0502020204030204" pitchFamily="34" charset="0"/>
            <a:cs typeface="Calibri" panose="020F0502020204030204" pitchFamily="34" charset="0"/>
          </a:endParaRPr>
        </a:p>
      </dsp:txBody>
      <dsp:txXfrm>
        <a:off x="0" y="2829619"/>
        <a:ext cx="1234389" cy="26689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12888-E20F-FF4C-BD32-C5EE3BC4C396}">
      <dsp:nvSpPr>
        <dsp:cNvPr id="0" name=""/>
        <dsp:cNvSpPr/>
      </dsp:nvSpPr>
      <dsp:spPr>
        <a:xfrm>
          <a:off x="0" y="13774"/>
          <a:ext cx="6171948" cy="17374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Most operatic – Classical Vienna</a:t>
          </a:r>
        </a:p>
      </dsp:txBody>
      <dsp:txXfrm>
        <a:off x="84815" y="98589"/>
        <a:ext cx="6002318" cy="1567820"/>
      </dsp:txXfrm>
    </dsp:sp>
    <dsp:sp modelId="{DC265A1E-757F-2D41-8025-A9835412076E}">
      <dsp:nvSpPr>
        <dsp:cNvPr id="0" name=""/>
        <dsp:cNvSpPr/>
      </dsp:nvSpPr>
      <dsp:spPr>
        <a:xfrm>
          <a:off x="0" y="1880824"/>
          <a:ext cx="6171948" cy="173745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Most Musical-like Berlin</a:t>
          </a:r>
        </a:p>
      </dsp:txBody>
      <dsp:txXfrm>
        <a:off x="84815" y="1965639"/>
        <a:ext cx="6002318" cy="1567820"/>
      </dsp:txXfrm>
    </dsp:sp>
    <dsp:sp modelId="{7F9982BB-9D0D-DB4D-BC65-78FDEE1F4790}">
      <dsp:nvSpPr>
        <dsp:cNvPr id="0" name=""/>
        <dsp:cNvSpPr/>
      </dsp:nvSpPr>
      <dsp:spPr>
        <a:xfrm>
          <a:off x="0" y="3747874"/>
          <a:ext cx="6171948" cy="173745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Impact on Voice and Performance Practice</a:t>
          </a:r>
        </a:p>
      </dsp:txBody>
      <dsp:txXfrm>
        <a:off x="84815" y="3832689"/>
        <a:ext cx="6002318" cy="15678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2E8A30-29AB-8E4A-B626-5BE504C460E2}" type="datetimeFigureOut">
              <a:rPr lang="en-US" smtClean="0"/>
              <a:t>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387649-66C0-6D4A-9E0B-179D4C24F1B7}" type="slidenum">
              <a:rPr lang="en-US" smtClean="0"/>
              <a:t>‹#›</a:t>
            </a:fld>
            <a:endParaRPr lang="en-US"/>
          </a:p>
        </p:txBody>
      </p:sp>
    </p:spTree>
    <p:extLst>
      <p:ext uri="{BB962C8B-B14F-4D97-AF65-F5344CB8AC3E}">
        <p14:creationId xmlns:p14="http://schemas.microsoft.com/office/powerpoint/2010/main" val="1778054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am Emily Newton Mattice, and I would like to present my work-based learning project to you.</a:t>
            </a:r>
          </a:p>
        </p:txBody>
      </p:sp>
      <p:sp>
        <p:nvSpPr>
          <p:cNvPr id="4" name="Slide Number Placeholder 3"/>
          <p:cNvSpPr>
            <a:spLocks noGrp="1"/>
          </p:cNvSpPr>
          <p:nvPr>
            <p:ph type="sldNum" sz="quarter" idx="5"/>
          </p:nvPr>
        </p:nvSpPr>
        <p:spPr/>
        <p:txBody>
          <a:bodyPr/>
          <a:lstStyle/>
          <a:p>
            <a:fld id="{09387649-66C0-6D4A-9E0B-179D4C24F1B7}" type="slidenum">
              <a:rPr lang="en-US" smtClean="0"/>
              <a:t>1</a:t>
            </a:fld>
            <a:endParaRPr lang="en-US"/>
          </a:p>
        </p:txBody>
      </p:sp>
    </p:spTree>
    <p:extLst>
      <p:ext uri="{BB962C8B-B14F-4D97-AF65-F5344CB8AC3E}">
        <p14:creationId xmlns:p14="http://schemas.microsoft.com/office/powerpoint/2010/main" val="3349519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project is called Operetta in German-Speaking Opera Houses – Vocal Demands, Roles and Performance Practice: A Documentary Analysis</a:t>
            </a:r>
          </a:p>
        </p:txBody>
      </p:sp>
      <p:sp>
        <p:nvSpPr>
          <p:cNvPr id="4" name="Slide Number Placeholder 3"/>
          <p:cNvSpPr>
            <a:spLocks noGrp="1"/>
          </p:cNvSpPr>
          <p:nvPr>
            <p:ph type="sldNum" sz="quarter" idx="5"/>
          </p:nvPr>
        </p:nvSpPr>
        <p:spPr/>
        <p:txBody>
          <a:bodyPr/>
          <a:lstStyle/>
          <a:p>
            <a:fld id="{09387649-66C0-6D4A-9E0B-179D4C24F1B7}" type="slidenum">
              <a:rPr lang="en-US" smtClean="0"/>
              <a:t>2</a:t>
            </a:fld>
            <a:endParaRPr lang="en-US"/>
          </a:p>
        </p:txBody>
      </p:sp>
    </p:spTree>
    <p:extLst>
      <p:ext uri="{BB962C8B-B14F-4D97-AF65-F5344CB8AC3E}">
        <p14:creationId xmlns:p14="http://schemas.microsoft.com/office/powerpoint/2010/main" val="2084457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my project, I chose to concentrate only on the state-subsidized opera houses of Austria, Germany, and Switzerland. The industry consists of over 80 opera houses in Germany, 9 in Austria, and 9 in Switzerland.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3</a:t>
            </a:fld>
            <a:endParaRPr lang="en-US"/>
          </a:p>
        </p:txBody>
      </p:sp>
    </p:spTree>
    <p:extLst>
      <p:ext uri="{BB962C8B-B14F-4D97-AF65-F5344CB8AC3E}">
        <p14:creationId xmlns:p14="http://schemas.microsoft.com/office/powerpoint/2010/main" val="707326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1440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Teacher and Singer in Germany; working in the opera houses I just described; </a:t>
            </a:r>
          </a:p>
          <a:p>
            <a:pPr marL="91440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students also work in this system. In fact, collaboration with colleagues who became students spurred my interest in this research project. In operetta productions I encountered opera singers, musical theater singers, dancers, and actors, an unusual fusion of creative types for an opera house. Several of those musical theater colleagues are now my students.</a:t>
            </a:r>
          </a:p>
          <a:p>
            <a:pPr marL="91440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after a period in which operetta fell out of favor in programming, the genre appears to be enjoying a renaissance in theatres of the German-speaking region (</a:t>
            </a:r>
            <a:r>
              <a:rPr lang="en-US" sz="1200" kern="1200" dirty="0" err="1">
                <a:solidFill>
                  <a:schemeClr val="tx1"/>
                </a:solidFill>
                <a:effectLst/>
                <a:latin typeface="+mn-lt"/>
                <a:ea typeface="+mn-ea"/>
                <a:cs typeface="+mn-cs"/>
              </a:rPr>
              <a:t>Feuerzeig</a:t>
            </a:r>
            <a:r>
              <a:rPr lang="en-US" sz="1200" kern="1200" dirty="0">
                <a:solidFill>
                  <a:schemeClr val="tx1"/>
                </a:solidFill>
                <a:effectLst/>
                <a:latin typeface="+mn-lt"/>
                <a:ea typeface="+mn-ea"/>
                <a:cs typeface="+mn-cs"/>
              </a:rPr>
              <a:t>, 2016; Heinemann, 2016; Janson, 2015; </a:t>
            </a:r>
            <a:r>
              <a:rPr lang="en-US" sz="1200" kern="1200" dirty="0" err="1">
                <a:solidFill>
                  <a:schemeClr val="tx1"/>
                </a:solidFill>
                <a:effectLst/>
                <a:latin typeface="+mn-lt"/>
                <a:ea typeface="+mn-ea"/>
                <a:cs typeface="+mn-cs"/>
              </a:rPr>
              <a:t>Häußner</a:t>
            </a:r>
            <a:r>
              <a:rPr lang="en-US" sz="1200" kern="1200" dirty="0">
                <a:solidFill>
                  <a:schemeClr val="tx1"/>
                </a:solidFill>
                <a:effectLst/>
                <a:latin typeface="+mn-lt"/>
                <a:ea typeface="+mn-ea"/>
                <a:cs typeface="+mn-cs"/>
              </a:rPr>
              <a:t> 2017). Despite the increased programming of these works, many lament the lack of qualified operetta singers (Clarke, 2006; </a:t>
            </a:r>
            <a:r>
              <a:rPr lang="en-US" sz="1200" kern="1200" dirty="0" err="1">
                <a:solidFill>
                  <a:schemeClr val="tx1"/>
                </a:solidFill>
                <a:effectLst/>
                <a:latin typeface="+mn-lt"/>
                <a:ea typeface="+mn-ea"/>
                <a:cs typeface="+mn-cs"/>
              </a:rPr>
              <a:t>Häußner</a:t>
            </a:r>
            <a:r>
              <a:rPr lang="en-US" sz="1200" kern="1200" dirty="0">
                <a:solidFill>
                  <a:schemeClr val="tx1"/>
                </a:solidFill>
                <a:effectLst/>
                <a:latin typeface="+mn-lt"/>
                <a:ea typeface="+mn-ea"/>
                <a:cs typeface="+mn-cs"/>
              </a:rPr>
              <a:t> 2017 &amp; 2019a)</a:t>
            </a:r>
          </a:p>
          <a:p>
            <a:pPr marL="91440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With my project I endeavored to derive a narrative about the genre through the lens of a singer and voice teacher</a:t>
            </a:r>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4</a:t>
            </a:fld>
            <a:endParaRPr lang="en-US"/>
          </a:p>
        </p:txBody>
      </p:sp>
    </p:spTree>
    <p:extLst>
      <p:ext uri="{BB962C8B-B14F-4D97-AF65-F5344CB8AC3E}">
        <p14:creationId xmlns:p14="http://schemas.microsoft.com/office/powerpoint/2010/main" val="4283563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aims and 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ultimately creating strategies to support students auditioning for or performing in operetta productions.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5</a:t>
            </a:fld>
            <a:endParaRPr lang="en-US"/>
          </a:p>
        </p:txBody>
      </p:sp>
    </p:spTree>
    <p:extLst>
      <p:ext uri="{BB962C8B-B14F-4D97-AF65-F5344CB8AC3E}">
        <p14:creationId xmlns:p14="http://schemas.microsoft.com/office/powerpoint/2010/main" val="3411621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a:t>
            </a:r>
            <a:r>
              <a:rPr lang="en-US" dirty="0" err="1"/>
              <a:t>inlc</a:t>
            </a:r>
            <a:r>
              <a:rPr lang="en-US" dirty="0"/>
              <a:t>: Musicology Journal Articles, conference essays from operetta symposiums and conferences, canonical history books of the genre.</a:t>
            </a:r>
          </a:p>
          <a:p>
            <a:r>
              <a:rPr lang="en-US" dirty="0"/>
              <a:t>Finding primary sources was difficult, and I was surprised to find almost no voice professionals among the sources. I found only one pedagogue and singer among the authors in the literature! </a:t>
            </a:r>
          </a:p>
        </p:txBody>
      </p:sp>
      <p:sp>
        <p:nvSpPr>
          <p:cNvPr id="4" name="Slide Number Placeholder 3"/>
          <p:cNvSpPr>
            <a:spLocks noGrp="1"/>
          </p:cNvSpPr>
          <p:nvPr>
            <p:ph type="sldNum" sz="quarter" idx="5"/>
          </p:nvPr>
        </p:nvSpPr>
        <p:spPr/>
        <p:txBody>
          <a:bodyPr/>
          <a:lstStyle/>
          <a:p>
            <a:fld id="{09387649-66C0-6D4A-9E0B-179D4C24F1B7}" type="slidenum">
              <a:rPr lang="en-US" smtClean="0"/>
              <a:t>6</a:t>
            </a:fld>
            <a:endParaRPr lang="en-US"/>
          </a:p>
        </p:txBody>
      </p:sp>
    </p:spTree>
    <p:extLst>
      <p:ext uri="{BB962C8B-B14F-4D97-AF65-F5344CB8AC3E}">
        <p14:creationId xmlns:p14="http://schemas.microsoft.com/office/powerpoint/2010/main" val="967512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theme from the lit rev that impacted my research the most was the historical overview from Birth of the genre in </a:t>
            </a:r>
            <a:r>
              <a:rPr lang="en-US" dirty="0" err="1"/>
              <a:t>paris</a:t>
            </a:r>
            <a:r>
              <a:rPr lang="en-US" dirty="0"/>
              <a:t> to creative centers in Vienna and Berlin and ultimately the foundation operetta provided for the development of Broadway Musicals as a distinct genre </a:t>
            </a:r>
          </a:p>
          <a:p>
            <a:endParaRPr lang="en-US" dirty="0"/>
          </a:p>
          <a:p>
            <a:r>
              <a:rPr lang="en-US" dirty="0"/>
              <a:t>understanding the historical development helped me see overarching trends in vocal writing and performance practice.</a:t>
            </a:r>
          </a:p>
        </p:txBody>
      </p:sp>
      <p:sp>
        <p:nvSpPr>
          <p:cNvPr id="4" name="Slide Number Placeholder 3"/>
          <p:cNvSpPr>
            <a:spLocks noGrp="1"/>
          </p:cNvSpPr>
          <p:nvPr>
            <p:ph type="sldNum" sz="quarter" idx="5"/>
          </p:nvPr>
        </p:nvSpPr>
        <p:spPr/>
        <p:txBody>
          <a:bodyPr/>
          <a:lstStyle/>
          <a:p>
            <a:fld id="{09387649-66C0-6D4A-9E0B-179D4C24F1B7}" type="slidenum">
              <a:rPr lang="en-US" smtClean="0"/>
              <a:t>7</a:t>
            </a:fld>
            <a:endParaRPr lang="en-US"/>
          </a:p>
        </p:txBody>
      </p:sp>
    </p:spTree>
    <p:extLst>
      <p:ext uri="{BB962C8B-B14F-4D97-AF65-F5344CB8AC3E}">
        <p14:creationId xmlns:p14="http://schemas.microsoft.com/office/powerpoint/2010/main" val="685833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research project</a:t>
            </a:r>
          </a:p>
          <a:p>
            <a:r>
              <a:rPr lang="en-US" dirty="0"/>
              <a:t>embraced human influence on perceptions of reality and let the interpretivist/constructivist paradigm be my guide.(Morgan, 2014, pp. 1048-1049)(Mackenzie and Knipe, 2006, p. 3).</a:t>
            </a:r>
          </a:p>
          <a:p>
            <a:endParaRPr lang="en-US" dirty="0"/>
          </a:p>
          <a:p>
            <a:r>
              <a:rPr lang="en-US" dirty="0"/>
              <a:t>Hermeneutic phenomenology was my guiding methodology</a:t>
            </a:r>
          </a:p>
          <a:p>
            <a:r>
              <a:rPr lang="en-US" dirty="0"/>
              <a:t>The textual analysis of language (hermeneutics) suited research into a genre that places great importance not only on sung text but dialogues as well. Given the scarcity of writing about the vocal demands of the genre, a hermeneutic methodology was an invitation to read between the lines and to see stories from an unfamiliar vantage point, which Crowther beautifully writes "potentially illuminating untold stories" (Crowther et al., 2017, p. 829).</a:t>
            </a:r>
          </a:p>
          <a:p>
            <a:endParaRPr lang="en-US" dirty="0"/>
          </a:p>
          <a:p>
            <a:r>
              <a:rPr lang="en-US" dirty="0"/>
              <a:t>Also, of course very suitable for documentary analysis, which was my method for collecting and engaging with data.</a:t>
            </a:r>
          </a:p>
        </p:txBody>
      </p:sp>
      <p:sp>
        <p:nvSpPr>
          <p:cNvPr id="4" name="Slide Number Placeholder 3"/>
          <p:cNvSpPr>
            <a:spLocks noGrp="1"/>
          </p:cNvSpPr>
          <p:nvPr>
            <p:ph type="sldNum" sz="quarter" idx="5"/>
          </p:nvPr>
        </p:nvSpPr>
        <p:spPr/>
        <p:txBody>
          <a:bodyPr/>
          <a:lstStyle/>
          <a:p>
            <a:fld id="{09387649-66C0-6D4A-9E0B-179D4C24F1B7}" type="slidenum">
              <a:rPr lang="en-US" smtClean="0"/>
              <a:t>8</a:t>
            </a:fld>
            <a:endParaRPr lang="en-US"/>
          </a:p>
        </p:txBody>
      </p:sp>
    </p:spTree>
    <p:extLst>
      <p:ext uri="{BB962C8B-B14F-4D97-AF65-F5344CB8AC3E}">
        <p14:creationId xmlns:p14="http://schemas.microsoft.com/office/powerpoint/2010/main" val="2398494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doc analysis looked at two types of docs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perf review - 132; reviews sourced by writing theater press offices and internet searches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second document type - piano-vocal scores - 8; scores were examined in the State Theater of Nuremberg Music Library</a:t>
            </a:r>
          </a:p>
          <a:p>
            <a:endParaRPr lang="en-US" dirty="0"/>
          </a:p>
          <a:p>
            <a:r>
              <a:rPr lang="en-US" dirty="0"/>
              <a:t>this diagram illustrates document sourcing process</a:t>
            </a:r>
          </a:p>
          <a:p>
            <a:r>
              <a:rPr lang="en-US" dirty="0"/>
              <a:t>chose to focus on the 18/19 last theater season unaffected by cancellations and reduced programming due to the pandemic</a:t>
            </a:r>
          </a:p>
          <a:p>
            <a:r>
              <a:rPr lang="en-US" dirty="0"/>
              <a:t>geographically restricted to </a:t>
            </a:r>
            <a:r>
              <a:rPr lang="en-US" dirty="0" err="1"/>
              <a:t>german</a:t>
            </a:r>
            <a:r>
              <a:rPr lang="en-US" dirty="0"/>
              <a:t>-speaking opera houses</a:t>
            </a:r>
          </a:p>
          <a:p>
            <a:r>
              <a:rPr lang="en-US" dirty="0"/>
              <a:t>finally focusing on worked by identified representative composers</a:t>
            </a:r>
          </a:p>
          <a:p>
            <a:endParaRPr lang="en-US" dirty="0"/>
          </a:p>
          <a:p>
            <a:r>
              <a:rPr lang="en-US" dirty="0"/>
              <a:t>Representative composers determined by the identification of the 4 subgenres most programmed in German-speaking opera houses</a:t>
            </a:r>
          </a:p>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9</a:t>
            </a:fld>
            <a:endParaRPr lang="en-US"/>
          </a:p>
        </p:txBody>
      </p:sp>
    </p:spTree>
    <p:extLst>
      <p:ext uri="{BB962C8B-B14F-4D97-AF65-F5344CB8AC3E}">
        <p14:creationId xmlns:p14="http://schemas.microsoft.com/office/powerpoint/2010/main" val="2769867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subgenres (neglects Gilbert and Sullivan and early 20th c developments in America to focus on the works programmed in Austria, Germany and Switzerland.</a:t>
            </a:r>
          </a:p>
          <a:p>
            <a:endParaRPr lang="en-US" dirty="0"/>
          </a:p>
          <a:p>
            <a:r>
              <a:rPr lang="en-US" dirty="0"/>
              <a:t>proved to be an important framework for engaging with the data and reaching conclusions.</a:t>
            </a:r>
          </a:p>
          <a:p>
            <a:r>
              <a:rPr lang="en-US" dirty="0"/>
              <a:t>Throughout the findings I refer to these subgenres geographically</a:t>
            </a:r>
          </a:p>
        </p:txBody>
      </p:sp>
      <p:sp>
        <p:nvSpPr>
          <p:cNvPr id="4" name="Slide Number Placeholder 3"/>
          <p:cNvSpPr>
            <a:spLocks noGrp="1"/>
          </p:cNvSpPr>
          <p:nvPr>
            <p:ph type="sldNum" sz="quarter" idx="5"/>
          </p:nvPr>
        </p:nvSpPr>
        <p:spPr/>
        <p:txBody>
          <a:bodyPr/>
          <a:lstStyle/>
          <a:p>
            <a:fld id="{09387649-66C0-6D4A-9E0B-179D4C24F1B7}" type="slidenum">
              <a:rPr lang="en-US" smtClean="0"/>
              <a:t>10</a:t>
            </a:fld>
            <a:endParaRPr lang="en-US"/>
          </a:p>
        </p:txBody>
      </p:sp>
    </p:spTree>
    <p:extLst>
      <p:ext uri="{BB962C8B-B14F-4D97-AF65-F5344CB8AC3E}">
        <p14:creationId xmlns:p14="http://schemas.microsoft.com/office/powerpoint/2010/main" val="396365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Ethical research was not particularly complicated. No human </a:t>
            </a:r>
            <a:r>
              <a:rPr lang="en-US" dirty="0" err="1"/>
              <a:t>particpants</a:t>
            </a:r>
            <a:r>
              <a:rPr lang="en-US" dirty="0"/>
              <a:t>; did not include performers' names from reviews in report; </a:t>
            </a:r>
            <a:r>
              <a:rPr lang="en-US" dirty="0" err="1"/>
              <a:t>Covid</a:t>
            </a:r>
            <a:r>
              <a:rPr lang="en-US" dirty="0"/>
              <a:t> Protocols</a:t>
            </a:r>
          </a:p>
          <a:p>
            <a:endParaRPr lang="en-US" dirty="0"/>
          </a:p>
          <a:p>
            <a:r>
              <a:rPr lang="en-US" sz="1200" kern="1200" dirty="0">
                <a:solidFill>
                  <a:schemeClr val="tx1"/>
                </a:solidFill>
                <a:effectLst/>
                <a:latin typeface="+mn-lt"/>
                <a:ea typeface="+mn-ea"/>
                <a:cs typeface="+mn-cs"/>
              </a:rPr>
              <a:t>Hermeneutic phenomenology allowed me to embrace the aspects of the research in which I was an insider researcher and allow that position to be a part of the interpretive process. However, in some ways, I felt I was not </a:t>
            </a:r>
            <a:r>
              <a:rPr lang="en-US" sz="1200" kern="1200" dirty="0" err="1">
                <a:solidFill>
                  <a:schemeClr val="tx1"/>
                </a:solidFill>
                <a:effectLst/>
                <a:latin typeface="+mn-lt"/>
                <a:ea typeface="+mn-ea"/>
                <a:cs typeface="+mn-cs"/>
              </a:rPr>
              <a:t>necc</a:t>
            </a:r>
            <a:r>
              <a:rPr lang="en-US" sz="1200" kern="1200" dirty="0">
                <a:solidFill>
                  <a:schemeClr val="tx1"/>
                </a:solidFill>
                <a:effectLst/>
                <a:latin typeface="+mn-lt"/>
                <a:ea typeface="+mn-ea"/>
                <a:cs typeface="+mn-cs"/>
              </a:rPr>
              <a:t> an insider – I am an outsider in that I still feel relatively new to the business in the German-speaking region.</a:t>
            </a:r>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11</a:t>
            </a:fld>
            <a:endParaRPr lang="en-US"/>
          </a:p>
        </p:txBody>
      </p:sp>
    </p:spTree>
    <p:extLst>
      <p:ext uri="{BB962C8B-B14F-4D97-AF65-F5344CB8AC3E}">
        <p14:creationId xmlns:p14="http://schemas.microsoft.com/office/powerpoint/2010/main" val="7816071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Analysis procedure briefly, and then focus on the findings</a:t>
            </a:r>
          </a:p>
        </p:txBody>
      </p:sp>
      <p:sp>
        <p:nvSpPr>
          <p:cNvPr id="4" name="Slide Number Placeholder 3"/>
          <p:cNvSpPr>
            <a:spLocks noGrp="1"/>
          </p:cNvSpPr>
          <p:nvPr>
            <p:ph type="sldNum" sz="quarter" idx="5"/>
          </p:nvPr>
        </p:nvSpPr>
        <p:spPr/>
        <p:txBody>
          <a:bodyPr/>
          <a:lstStyle/>
          <a:p>
            <a:fld id="{09387649-66C0-6D4A-9E0B-179D4C24F1B7}" type="slidenum">
              <a:rPr lang="en-US" smtClean="0"/>
              <a:t>12</a:t>
            </a:fld>
            <a:endParaRPr lang="en-US"/>
          </a:p>
        </p:txBody>
      </p:sp>
    </p:spTree>
    <p:extLst>
      <p:ext uri="{BB962C8B-B14F-4D97-AF65-F5344CB8AC3E}">
        <p14:creationId xmlns:p14="http://schemas.microsoft.com/office/powerpoint/2010/main" val="40135604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dirty="0"/>
              <a:t>not too slow! Review Analysis – 5 step process</a:t>
            </a:r>
          </a:p>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13</a:t>
            </a:fld>
            <a:endParaRPr lang="en-US"/>
          </a:p>
        </p:txBody>
      </p:sp>
    </p:spTree>
    <p:extLst>
      <p:ext uri="{BB962C8B-B14F-4D97-AF65-F5344CB8AC3E}">
        <p14:creationId xmlns:p14="http://schemas.microsoft.com/office/powerpoint/2010/main" val="18140477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quick read of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effort to be as objective as possible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Subjective judgement of Musical attributes - </a:t>
            </a:r>
            <a:r>
              <a:rPr lang="en-US" dirty="0">
                <a:latin typeface="Arial" panose="020B0604020202020204" pitchFamily="34" charset="0"/>
                <a:cs typeface="Arial" panose="020B0604020202020204" pitchFamily="34" charset="0"/>
              </a:rPr>
              <a:t>Melody, Rhythm, Tempo, Intervallic leaps, Technical demands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Text - </a:t>
            </a:r>
            <a:r>
              <a:rPr lang="en-US" dirty="0">
                <a:latin typeface="Arial" panose="020B0604020202020204" pitchFamily="34" charset="0"/>
                <a:cs typeface="Arial" panose="020B0604020202020204" pitchFamily="34" charset="0"/>
              </a:rPr>
              <a:t>Lyrics &amp; Dialogues</a:t>
            </a:r>
          </a:p>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14</a:t>
            </a:fld>
            <a:endParaRPr lang="en-US"/>
          </a:p>
        </p:txBody>
      </p:sp>
    </p:spTree>
    <p:extLst>
      <p:ext uri="{BB962C8B-B14F-4D97-AF65-F5344CB8AC3E}">
        <p14:creationId xmlns:p14="http://schemas.microsoft.com/office/powerpoint/2010/main" val="15219309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question focused the lens on vocal demands and performance practice, however amplification emerged in the data as a theme, which I felt had to be included.</a:t>
            </a:r>
          </a:p>
        </p:txBody>
      </p:sp>
      <p:sp>
        <p:nvSpPr>
          <p:cNvPr id="4" name="Slide Number Placeholder 3"/>
          <p:cNvSpPr>
            <a:spLocks noGrp="1"/>
          </p:cNvSpPr>
          <p:nvPr>
            <p:ph type="sldNum" sz="quarter" idx="5"/>
          </p:nvPr>
        </p:nvSpPr>
        <p:spPr/>
        <p:txBody>
          <a:bodyPr/>
          <a:lstStyle/>
          <a:p>
            <a:fld id="{09387649-66C0-6D4A-9E0B-179D4C24F1B7}" type="slidenum">
              <a:rPr lang="en-US" smtClean="0"/>
              <a:t>15</a:t>
            </a:fld>
            <a:endParaRPr lang="en-US"/>
          </a:p>
        </p:txBody>
      </p:sp>
    </p:spTree>
    <p:extLst>
      <p:ext uri="{BB962C8B-B14F-4D97-AF65-F5344CB8AC3E}">
        <p14:creationId xmlns:p14="http://schemas.microsoft.com/office/powerpoint/2010/main" val="24412068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a reminder of the four subgenres that provide the framework for the findings. Overall, the data showed that the most operatic of the subgenres were the works of Classical Vienna, while the most Musical-like were the Berlin works.</a:t>
            </a:r>
          </a:p>
        </p:txBody>
      </p:sp>
      <p:sp>
        <p:nvSpPr>
          <p:cNvPr id="4" name="Slide Number Placeholder 3"/>
          <p:cNvSpPr>
            <a:spLocks noGrp="1"/>
          </p:cNvSpPr>
          <p:nvPr>
            <p:ph type="sldNum" sz="quarter" idx="5"/>
          </p:nvPr>
        </p:nvSpPr>
        <p:spPr/>
        <p:txBody>
          <a:bodyPr/>
          <a:lstStyle/>
          <a:p>
            <a:fld id="{09387649-66C0-6D4A-9E0B-179D4C24F1B7}" type="slidenum">
              <a:rPr lang="en-US" smtClean="0"/>
              <a:t>16</a:t>
            </a:fld>
            <a:endParaRPr lang="en-US"/>
          </a:p>
        </p:txBody>
      </p:sp>
    </p:spTree>
    <p:extLst>
      <p:ext uri="{BB962C8B-B14F-4D97-AF65-F5344CB8AC3E}">
        <p14:creationId xmlns:p14="http://schemas.microsoft.com/office/powerpoint/2010/main" val="887250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To look at vocal demands I found it useful to mine the data for clues as to What kind of singers are singing operetta?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Surprised by data related to Wagner and power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lots of mentions Wagner (as in Richard Wagner - these are typically the largest size voices singing long, punishing roles - exemplified by the woman in breastplate and horned helmet) and what I named "power adjectives" in the extrapolated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As well as power adjectives (heroic, robust, penetrating) interesting to look at where those clusters lined up over 4 subgenres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t>wagner</a:t>
            </a:r>
            <a:r>
              <a:rPr lang="en-US" sz="1200" dirty="0"/>
              <a:t> and power Adjectives which I associate with classical, operatic singing were concentrated in the classical Viennese subgenre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emphasis on the classically trained singer diminishes in the Berlin subgenre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Instead, expressive singing was touted as part of an all-rounder’s versatile skill set.</a:t>
            </a:r>
          </a:p>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17</a:t>
            </a:fld>
            <a:endParaRPr lang="en-US"/>
          </a:p>
        </p:txBody>
      </p:sp>
    </p:spTree>
    <p:extLst>
      <p:ext uri="{BB962C8B-B14F-4D97-AF65-F5344CB8AC3E}">
        <p14:creationId xmlns:p14="http://schemas.microsoft.com/office/powerpoint/2010/main" val="37164171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clusters of power adjectives grouped according to 4 subgenres</a:t>
            </a:r>
          </a:p>
          <a:p>
            <a:endParaRPr lang="en-US" dirty="0"/>
          </a:p>
          <a:p>
            <a:r>
              <a:rPr lang="en-US" dirty="0"/>
              <a:t>data began to support the idea that of the 4 subgenres the most operatically treated group were the works of Classical Vienna</a:t>
            </a:r>
          </a:p>
          <a:p>
            <a:r>
              <a:rPr lang="en-US" dirty="0"/>
              <a:t>the most Musical-like were the Berlin works</a:t>
            </a:r>
          </a:p>
        </p:txBody>
      </p:sp>
      <p:sp>
        <p:nvSpPr>
          <p:cNvPr id="4" name="Slide Number Placeholder 3"/>
          <p:cNvSpPr>
            <a:spLocks noGrp="1"/>
          </p:cNvSpPr>
          <p:nvPr>
            <p:ph type="sldNum" sz="quarter" idx="5"/>
          </p:nvPr>
        </p:nvSpPr>
        <p:spPr/>
        <p:txBody>
          <a:bodyPr/>
          <a:lstStyle/>
          <a:p>
            <a:fld id="{09387649-66C0-6D4A-9E0B-179D4C24F1B7}" type="slidenum">
              <a:rPr lang="en-US" smtClean="0"/>
              <a:t>18</a:t>
            </a:fld>
            <a:endParaRPr lang="en-US"/>
          </a:p>
        </p:txBody>
      </p:sp>
    </p:spTree>
    <p:extLst>
      <p:ext uri="{BB962C8B-B14F-4D97-AF65-F5344CB8AC3E}">
        <p14:creationId xmlns:p14="http://schemas.microsoft.com/office/powerpoint/2010/main" val="15010275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Orchestration gets thicker from Paris to Vienna, </a:t>
            </a:r>
            <a:r>
              <a:rPr lang="en-US" dirty="0" err="1"/>
              <a:t>intstrumentation</a:t>
            </a:r>
            <a:r>
              <a:rPr lang="en-US" dirty="0"/>
              <a:t> changes and modernizes in Berlin; </a:t>
            </a:r>
          </a:p>
          <a:p>
            <a:r>
              <a:rPr lang="en-US" dirty="0"/>
              <a:t>range and tessitura; </a:t>
            </a:r>
          </a:p>
          <a:p>
            <a:r>
              <a:rPr lang="en-US" dirty="0"/>
              <a:t>cadenzas, </a:t>
            </a:r>
            <a:r>
              <a:rPr lang="en-US" dirty="0" err="1"/>
              <a:t>coloratatura</a:t>
            </a:r>
            <a:r>
              <a:rPr lang="en-US" dirty="0"/>
              <a:t> vs. simple diatonic melodies that are easy to remember and don’t require as many registration adjustments;</a:t>
            </a:r>
          </a:p>
        </p:txBody>
      </p:sp>
      <p:sp>
        <p:nvSpPr>
          <p:cNvPr id="4" name="Slide Number Placeholder 3"/>
          <p:cNvSpPr>
            <a:spLocks noGrp="1"/>
          </p:cNvSpPr>
          <p:nvPr>
            <p:ph type="sldNum" sz="quarter" idx="5"/>
          </p:nvPr>
        </p:nvSpPr>
        <p:spPr/>
        <p:txBody>
          <a:bodyPr/>
          <a:lstStyle/>
          <a:p>
            <a:fld id="{09387649-66C0-6D4A-9E0B-179D4C24F1B7}" type="slidenum">
              <a:rPr lang="en-US" smtClean="0"/>
              <a:t>19</a:t>
            </a:fld>
            <a:endParaRPr lang="en-US"/>
          </a:p>
        </p:txBody>
      </p:sp>
    </p:spTree>
    <p:extLst>
      <p:ext uri="{BB962C8B-B14F-4D97-AF65-F5344CB8AC3E}">
        <p14:creationId xmlns:p14="http://schemas.microsoft.com/office/powerpoint/2010/main" val="23477675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Transition – return to orchestration - affects both men and women; Vocal writing for women clearly following trend that V1 is most operatic; Berlin is more Musical-like and requires singers with dance training; however, vocal writing for men is less distinct – in fact, many leading men roles were cast interchangeably as a baritone or a tenor </a:t>
            </a:r>
          </a:p>
        </p:txBody>
      </p:sp>
      <p:sp>
        <p:nvSpPr>
          <p:cNvPr id="4" name="Slide Number Placeholder 3"/>
          <p:cNvSpPr>
            <a:spLocks noGrp="1"/>
          </p:cNvSpPr>
          <p:nvPr>
            <p:ph type="sldNum" sz="quarter" idx="5"/>
          </p:nvPr>
        </p:nvSpPr>
        <p:spPr/>
        <p:txBody>
          <a:bodyPr/>
          <a:lstStyle/>
          <a:p>
            <a:fld id="{09387649-66C0-6D4A-9E0B-179D4C24F1B7}" type="slidenum">
              <a:rPr lang="en-US" smtClean="0"/>
              <a:t>21</a:t>
            </a:fld>
            <a:endParaRPr lang="en-US"/>
          </a:p>
        </p:txBody>
      </p:sp>
    </p:spTree>
    <p:extLst>
      <p:ext uri="{BB962C8B-B14F-4D97-AF65-F5344CB8AC3E}">
        <p14:creationId xmlns:p14="http://schemas.microsoft.com/office/powerpoint/2010/main" val="27021365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important emergent themes related to performance practice – </a:t>
            </a:r>
          </a:p>
          <a:p>
            <a:pPr lvl="0" algn="l"/>
            <a:r>
              <a:rPr lang="en-US" dirty="0"/>
              <a:t>Review text Data showed a concentration on the Importance of text - data clusters emerged related to </a:t>
            </a:r>
            <a:r>
              <a:rPr lang="en-US" sz="1200" dirty="0"/>
              <a:t>Intelligibility </a:t>
            </a:r>
          </a:p>
          <a:p>
            <a:pPr lvl="0" algn="l"/>
            <a:r>
              <a:rPr lang="en-US" sz="1200" dirty="0"/>
              <a:t>Clearly operetta performers must be comfortable speaking on stage - this is a challenge especially for international artists acting in a language that is not their mother tongue.</a:t>
            </a:r>
          </a:p>
          <a:p>
            <a:endParaRPr lang="en-US" dirty="0"/>
          </a:p>
          <a:p>
            <a:r>
              <a:rPr lang="en-US" dirty="0"/>
              <a:t>Acting very important! </a:t>
            </a:r>
            <a:r>
              <a:rPr lang="en-US" dirty="0" err="1"/>
              <a:t>Spielfreude</a:t>
            </a:r>
            <a:r>
              <a:rPr lang="en-US" dirty="0"/>
              <a:t> (joy or passion to perform) and comedy were mentioned repeatedly</a:t>
            </a:r>
          </a:p>
        </p:txBody>
      </p:sp>
      <p:sp>
        <p:nvSpPr>
          <p:cNvPr id="4" name="Slide Number Placeholder 3"/>
          <p:cNvSpPr>
            <a:spLocks noGrp="1"/>
          </p:cNvSpPr>
          <p:nvPr>
            <p:ph type="sldNum" sz="quarter" idx="5"/>
          </p:nvPr>
        </p:nvSpPr>
        <p:spPr/>
        <p:txBody>
          <a:bodyPr/>
          <a:lstStyle/>
          <a:p>
            <a:fld id="{09387649-66C0-6D4A-9E0B-179D4C24F1B7}" type="slidenum">
              <a:rPr lang="en-US" smtClean="0"/>
              <a:t>22</a:t>
            </a:fld>
            <a:endParaRPr lang="en-US"/>
          </a:p>
        </p:txBody>
      </p:sp>
    </p:spTree>
    <p:extLst>
      <p:ext uri="{BB962C8B-B14F-4D97-AF65-F5344CB8AC3E}">
        <p14:creationId xmlns:p14="http://schemas.microsoft.com/office/powerpoint/2010/main" val="28828803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Word cloud of the top 50 of 310 words</a:t>
            </a:r>
          </a:p>
          <a:p>
            <a:endParaRPr lang="en-US" dirty="0"/>
          </a:p>
          <a:p>
            <a:r>
              <a:rPr lang="en-US" sz="1200" kern="1200" dirty="0">
                <a:solidFill>
                  <a:schemeClr val="tx1"/>
                </a:solidFill>
                <a:effectLst/>
                <a:latin typeface="+mn-lt"/>
                <a:ea typeface="+mn-ea"/>
                <a:cs typeface="+mn-cs"/>
              </a:rPr>
              <a:t>Collecting text data relative to </a:t>
            </a:r>
            <a:r>
              <a:rPr lang="en-US" sz="1200" b="1" kern="1200" dirty="0">
                <a:solidFill>
                  <a:schemeClr val="tx1"/>
                </a:solidFill>
                <a:effectLst/>
                <a:latin typeface="+mn-lt"/>
                <a:ea typeface="+mn-ea"/>
                <a:cs typeface="+mn-cs"/>
              </a:rPr>
              <a:t>descriptions of performers’ interpretation (acting/characterization)</a:t>
            </a:r>
          </a:p>
          <a:p>
            <a:r>
              <a:rPr lang="en-US" sz="1200" b="1" kern="1200" dirty="0">
                <a:solidFill>
                  <a:schemeClr val="tx1"/>
                </a:solidFill>
                <a:effectLst/>
                <a:latin typeface="+mn-lt"/>
                <a:ea typeface="+mn-ea"/>
                <a:cs typeface="+mn-cs"/>
              </a:rPr>
              <a:t>A lot of data in this category -</a:t>
            </a:r>
            <a:r>
              <a:rPr lang="en-US" sz="1200" kern="1200" dirty="0">
                <a:solidFill>
                  <a:schemeClr val="tx1"/>
                </a:solidFill>
                <a:effectLst/>
                <a:latin typeface="+mn-lt"/>
                <a:ea typeface="+mn-ea"/>
                <a:cs typeface="+mn-cs"/>
              </a:rPr>
              <a:t> produced 184 distinct lines of text, made up of 902 total words, or 310 unique words. </a:t>
            </a:r>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23</a:t>
            </a:fld>
            <a:endParaRPr lang="en-US"/>
          </a:p>
        </p:txBody>
      </p:sp>
    </p:spTree>
    <p:extLst>
      <p:ext uri="{BB962C8B-B14F-4D97-AF65-F5344CB8AC3E}">
        <p14:creationId xmlns:p14="http://schemas.microsoft.com/office/powerpoint/2010/main" val="41067148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Always exceptions to the rule, however V1 treated most operatically often used no amplification at all; </a:t>
            </a:r>
            <a:r>
              <a:rPr lang="en-US" sz="1200" kern="1200" dirty="0">
                <a:solidFill>
                  <a:schemeClr val="tx1"/>
                </a:solidFill>
                <a:effectLst/>
                <a:latin typeface="+mn-lt"/>
                <a:ea typeface="+mn-ea"/>
                <a:cs typeface="+mn-cs"/>
              </a:rPr>
              <a:t>Discussions of amplification and miking were more prevalent in the reviews of </a:t>
            </a:r>
            <a:r>
              <a:rPr lang="en-US" sz="1200" b="1" kern="1200" dirty="0">
                <a:solidFill>
                  <a:schemeClr val="tx1"/>
                </a:solidFill>
                <a:effectLst/>
                <a:latin typeface="+mn-lt"/>
                <a:ea typeface="+mn-ea"/>
                <a:cs typeface="+mn-cs"/>
              </a:rPr>
              <a:t>Berlin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operetta</a:t>
            </a: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data shows conflict about whether or not amplification is positive - some complaints of balance or sound quality</a:t>
            </a:r>
            <a:endParaRPr lang="en-US" dirty="0"/>
          </a:p>
          <a:p>
            <a:r>
              <a:rPr lang="en-US" sz="1200" kern="1200" dirty="0">
                <a:solidFill>
                  <a:schemeClr val="tx1"/>
                </a:solidFill>
                <a:effectLst/>
                <a:latin typeface="+mn-lt"/>
                <a:ea typeface="+mn-ea"/>
                <a:cs typeface="+mn-cs"/>
              </a:rPr>
              <a:t>some see amplification as a tool to allow more stylistic interpretation, closer to “a style more commonly associated with Broadway”  (Clarke, 2018c)</a:t>
            </a:r>
          </a:p>
          <a:p>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i</a:t>
            </a:r>
            <a:r>
              <a:rPr lang="en-US" sz="1200" kern="1200" dirty="0">
                <a:solidFill>
                  <a:schemeClr val="tx1"/>
                </a:solidFill>
                <a:effectLst/>
                <a:latin typeface="+mn-lt"/>
                <a:ea typeface="+mn-ea"/>
                <a:cs typeface="+mn-cs"/>
              </a:rPr>
              <a:t> feel that amplification or lack thereof impacts both voice production and performance practice</a:t>
            </a:r>
          </a:p>
          <a:p>
            <a:r>
              <a:rPr lang="en-US" sz="1200" kern="1200" dirty="0">
                <a:solidFill>
                  <a:schemeClr val="tx1"/>
                </a:solidFill>
                <a:effectLst/>
                <a:latin typeface="+mn-lt"/>
                <a:ea typeface="+mn-ea"/>
                <a:cs typeface="+mn-cs"/>
              </a:rPr>
              <a:t>how to reconcile a speech-like, natural style delivery with the need to project over an orchestra when not amplified?</a:t>
            </a:r>
          </a:p>
          <a:p>
            <a:endParaRPr lang="en-US"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Acoustic strategies for navigating formant tuning in a classical singer’s upper voice neutralizes vowel intelligibility (Bozeman, pp. 32-33). Perhaps accounts for some of the data related to poor intelligibility.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amplification is an area where I have more questions</a:t>
            </a:r>
          </a:p>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24</a:t>
            </a:fld>
            <a:endParaRPr lang="en-US"/>
          </a:p>
        </p:txBody>
      </p:sp>
    </p:spTree>
    <p:extLst>
      <p:ext uri="{BB962C8B-B14F-4D97-AF65-F5344CB8AC3E}">
        <p14:creationId xmlns:p14="http://schemas.microsoft.com/office/powerpoint/2010/main" val="31285296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anthologies or repertoire guides – now have a good overview of roles in the rep, as well as generalized understanding of subgenres – </a:t>
            </a:r>
            <a:r>
              <a:rPr lang="en-US" dirty="0" err="1"/>
              <a:t>rel</a:t>
            </a:r>
            <a:r>
              <a:rPr lang="en-US" dirty="0"/>
              <a:t> to vocal demands and perf practice styles</a:t>
            </a:r>
          </a:p>
          <a:p>
            <a:r>
              <a:rPr lang="en-US" dirty="0"/>
              <a:t>Berlin esp. interesting for Musical Theater singers with whom I work</a:t>
            </a:r>
          </a:p>
        </p:txBody>
      </p:sp>
      <p:sp>
        <p:nvSpPr>
          <p:cNvPr id="4" name="Slide Number Placeholder 3"/>
          <p:cNvSpPr>
            <a:spLocks noGrp="1"/>
          </p:cNvSpPr>
          <p:nvPr>
            <p:ph type="sldNum" sz="quarter" idx="5"/>
          </p:nvPr>
        </p:nvSpPr>
        <p:spPr/>
        <p:txBody>
          <a:bodyPr/>
          <a:lstStyle/>
          <a:p>
            <a:fld id="{09387649-66C0-6D4A-9E0B-179D4C24F1B7}" type="slidenum">
              <a:rPr lang="en-US" smtClean="0"/>
              <a:t>25</a:t>
            </a:fld>
            <a:endParaRPr lang="en-US"/>
          </a:p>
        </p:txBody>
      </p:sp>
    </p:spTree>
    <p:extLst>
      <p:ext uri="{BB962C8B-B14F-4D97-AF65-F5344CB8AC3E}">
        <p14:creationId xmlns:p14="http://schemas.microsoft.com/office/powerpoint/2010/main" val="29813036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struggles - Time management; did not take advantage of tutorials as much as I would have liked; erratic workload and work schedule</a:t>
            </a:r>
          </a:p>
          <a:p>
            <a:r>
              <a:rPr lang="en-US" dirty="0"/>
              <a:t>positives - Allowing the emergent themes to lead the research; sound methodology approach to engaging with text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New to research; in the future - curious to learn about working with quantitative data in a mixed-methods research design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valuable project for growing as a teacher and as a MA student</a:t>
            </a:r>
          </a:p>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26</a:t>
            </a:fld>
            <a:endParaRPr lang="en-US"/>
          </a:p>
        </p:txBody>
      </p:sp>
    </p:spTree>
    <p:extLst>
      <p:ext uri="{BB962C8B-B14F-4D97-AF65-F5344CB8AC3E}">
        <p14:creationId xmlns:p14="http://schemas.microsoft.com/office/powerpoint/2010/main" val="38645357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387649-66C0-6D4A-9E0B-179D4C24F1B7}" type="slidenum">
              <a:rPr lang="en-US" smtClean="0"/>
              <a:t>27</a:t>
            </a:fld>
            <a:endParaRPr lang="en-US"/>
          </a:p>
        </p:txBody>
      </p:sp>
    </p:spTree>
    <p:extLst>
      <p:ext uri="{BB962C8B-B14F-4D97-AF65-F5344CB8AC3E}">
        <p14:creationId xmlns:p14="http://schemas.microsoft.com/office/powerpoint/2010/main" val="2549499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60279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76725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13401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18799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16669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00884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82637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96557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633789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77241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1/20/21</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49352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1/20/21</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915933"/>
      </p:ext>
    </p:extLst>
  </p:cSld>
  <p:clrMap bg1="lt1" tx1="dk1" bg2="lt2" tx2="dk2" accent1="accent1" accent2="accent2" accent3="accent3" accent4="accent4" accent5="accent5" accent6="accent6" hlink="hlink" folHlink="folHlink"/>
  <p:sldLayoutIdLst>
    <p:sldLayoutId id="2147484055" r:id="rId1"/>
    <p:sldLayoutId id="2147484056" r:id="rId2"/>
    <p:sldLayoutId id="2147484057" r:id="rId3"/>
    <p:sldLayoutId id="2147484058" r:id="rId4"/>
    <p:sldLayoutId id="2147484059" r:id="rId5"/>
    <p:sldLayoutId id="2147484065" r:id="rId6"/>
    <p:sldLayoutId id="2147484060" r:id="rId7"/>
    <p:sldLayoutId id="2147484061" r:id="rId8"/>
    <p:sldLayoutId id="2147484062" r:id="rId9"/>
    <p:sldLayoutId id="2147484064" r:id="rId10"/>
    <p:sldLayoutId id="214748406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5450/ejm.2006.9.6188"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038DF4-D437-B443-AF22-B7B2592E086F}"/>
              </a:ext>
            </a:extLst>
          </p:cNvPr>
          <p:cNvSpPr>
            <a:spLocks noGrp="1"/>
          </p:cNvSpPr>
          <p:nvPr>
            <p:ph type="title"/>
          </p:nvPr>
        </p:nvSpPr>
        <p:spPr>
          <a:xfrm>
            <a:off x="800102" y="960594"/>
            <a:ext cx="5828114" cy="4936812"/>
          </a:xfrm>
        </p:spPr>
        <p:txBody>
          <a:bodyPr vert="horz" lIns="91440" tIns="45720" rIns="91440" bIns="45720" rtlCol="0" anchor="ctr">
            <a:normAutofit/>
          </a:bodyPr>
          <a:lstStyle/>
          <a:p>
            <a:r>
              <a:rPr lang="en-US" sz="2200" dirty="0"/>
              <a:t>Wales Institute for Work Based Learning</a:t>
            </a:r>
            <a:br>
              <a:rPr lang="en-US" sz="2200" dirty="0"/>
            </a:br>
            <a:r>
              <a:rPr lang="en-US" sz="2200" dirty="0"/>
              <a:t> </a:t>
            </a:r>
            <a:br>
              <a:rPr lang="en-US" sz="2200" dirty="0"/>
            </a:br>
            <a:r>
              <a:rPr lang="en-US" sz="2200" dirty="0"/>
              <a:t>Learning Module BMPF7008</a:t>
            </a:r>
            <a:br>
              <a:rPr lang="en-US" sz="2200" dirty="0"/>
            </a:br>
            <a:r>
              <a:rPr lang="en-US" sz="2200" dirty="0"/>
              <a:t> </a:t>
            </a:r>
            <a:br>
              <a:rPr lang="en-US" sz="2200" dirty="0"/>
            </a:br>
            <a:r>
              <a:rPr lang="en-US" sz="2200" dirty="0"/>
              <a:t>Module title:</a:t>
            </a:r>
            <a:br>
              <a:rPr lang="en-US" sz="2200" dirty="0"/>
            </a:br>
            <a:r>
              <a:rPr lang="en-US" sz="2200" dirty="0"/>
              <a:t>Work Based Learning Project (Level 7)</a:t>
            </a:r>
            <a:br>
              <a:rPr lang="en-US" sz="2200" dirty="0"/>
            </a:br>
            <a:r>
              <a:rPr lang="en-US" sz="2200" dirty="0"/>
              <a:t>30 credits</a:t>
            </a:r>
            <a:br>
              <a:rPr lang="en-US" dirty="0"/>
            </a:br>
            <a:br>
              <a:rPr lang="en-US" sz="2000" dirty="0"/>
            </a:br>
            <a:r>
              <a:rPr lang="en-US" sz="2200" dirty="0"/>
              <a:t>Emily Newton Mattice</a:t>
            </a:r>
            <a:br>
              <a:rPr lang="en-US" sz="2200" dirty="0"/>
            </a:br>
            <a:r>
              <a:rPr lang="en-US" sz="2200" dirty="0"/>
              <a:t>Student Number 1911197</a:t>
            </a:r>
            <a:br>
              <a:rPr lang="en-US" sz="2200" dirty="0"/>
            </a:br>
            <a:r>
              <a:rPr lang="en-US" sz="2200" dirty="0"/>
              <a:t>January 8, 2021</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picture containing text, sign&#10;&#10;Description automatically generated">
            <a:extLst>
              <a:ext uri="{FF2B5EF4-FFF2-40B4-BE49-F238E27FC236}">
                <a16:creationId xmlns:a16="http://schemas.microsoft.com/office/drawing/2014/main" id="{5272568C-68B6-9549-9D80-1F5D2A1BBBD4}"/>
              </a:ext>
            </a:extLst>
          </p:cNvPr>
          <p:cNvPicPr>
            <a:picLocks noChangeAspect="1"/>
          </p:cNvPicPr>
          <p:nvPr/>
        </p:nvPicPr>
        <p:blipFill>
          <a:blip r:embed="rId3"/>
          <a:stretch>
            <a:fillRect/>
          </a:stretch>
        </p:blipFill>
        <p:spPr>
          <a:xfrm>
            <a:off x="6321425" y="617536"/>
            <a:ext cx="5622925" cy="5622925"/>
          </a:xfrm>
          <a:prstGeom prst="rect">
            <a:avLst/>
          </a:prstGeom>
        </p:spPr>
      </p:pic>
    </p:spTree>
    <p:extLst>
      <p:ext uri="{BB962C8B-B14F-4D97-AF65-F5344CB8AC3E}">
        <p14:creationId xmlns:p14="http://schemas.microsoft.com/office/powerpoint/2010/main" val="385285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551F5-4B44-6C41-A61B-8D3028044603}"/>
              </a:ext>
            </a:extLst>
          </p:cNvPr>
          <p:cNvSpPr>
            <a:spLocks noGrp="1"/>
          </p:cNvSpPr>
          <p:nvPr>
            <p:ph type="ctrTitle"/>
          </p:nvPr>
        </p:nvSpPr>
        <p:spPr>
          <a:xfrm>
            <a:off x="731182" y="4683753"/>
            <a:ext cx="10775020" cy="922032"/>
          </a:xfrm>
        </p:spPr>
        <p:txBody>
          <a:bodyPr>
            <a:normAutofit/>
          </a:bodyPr>
          <a:lstStyle/>
          <a:p>
            <a:pPr fontAlgn="ctr">
              <a:lnSpc>
                <a:spcPct val="90000"/>
              </a:lnSpc>
            </a:pPr>
            <a:r>
              <a:rPr lang="en-US" sz="3800"/>
              <a:t>Operetta in German-Speaking Opera Houses</a:t>
            </a:r>
            <a:endParaRPr lang="en-US" sz="3800" dirty="0"/>
          </a:p>
        </p:txBody>
      </p:sp>
      <p:sp>
        <p:nvSpPr>
          <p:cNvPr id="3" name="Subtitle 2">
            <a:extLst>
              <a:ext uri="{FF2B5EF4-FFF2-40B4-BE49-F238E27FC236}">
                <a16:creationId xmlns:a16="http://schemas.microsoft.com/office/drawing/2014/main" id="{B93B75E6-14D9-B440-AE0F-185AF9F2AA30}"/>
              </a:ext>
            </a:extLst>
          </p:cNvPr>
          <p:cNvSpPr>
            <a:spLocks noGrp="1"/>
          </p:cNvSpPr>
          <p:nvPr>
            <p:ph type="subTitle" idx="1"/>
          </p:nvPr>
        </p:nvSpPr>
        <p:spPr>
          <a:xfrm>
            <a:off x="716705" y="5711221"/>
            <a:ext cx="8490528" cy="579709"/>
          </a:xfrm>
        </p:spPr>
        <p:txBody>
          <a:bodyPr anchor="t">
            <a:normAutofit/>
          </a:bodyPr>
          <a:lstStyle/>
          <a:p>
            <a:r>
              <a:rPr lang="en-US" b="1">
                <a:latin typeface="+mj-lt"/>
              </a:rPr>
              <a:t>Vocal Demands, Roles, and Performance Practice: A Documentary Analysis</a:t>
            </a:r>
            <a:endParaRPr lang="en-US">
              <a:latin typeface="+mj-lt"/>
            </a:endParaRPr>
          </a:p>
          <a:p>
            <a:endParaRPr lang="en-US"/>
          </a:p>
        </p:txBody>
      </p:sp>
      <p:pic>
        <p:nvPicPr>
          <p:cNvPr id="6" name="Picture 5" descr="A picture containing text, newspaper&#10;&#10;Description automatically generated">
            <a:extLst>
              <a:ext uri="{FF2B5EF4-FFF2-40B4-BE49-F238E27FC236}">
                <a16:creationId xmlns:a16="http://schemas.microsoft.com/office/drawing/2014/main" id="{492DC136-F51C-254F-8B39-FAE04DAB3F01}"/>
              </a:ext>
            </a:extLst>
          </p:cNvPr>
          <p:cNvPicPr>
            <a:picLocks noChangeAspect="1"/>
          </p:cNvPicPr>
          <p:nvPr/>
        </p:nvPicPr>
        <p:blipFill>
          <a:blip r:embed="rId3"/>
          <a:stretch>
            <a:fillRect/>
          </a:stretch>
        </p:blipFill>
        <p:spPr>
          <a:xfrm>
            <a:off x="766346" y="899158"/>
            <a:ext cx="2518258" cy="3291840"/>
          </a:xfrm>
          <a:prstGeom prst="rect">
            <a:avLst/>
          </a:prstGeom>
        </p:spPr>
      </p:pic>
      <p:pic>
        <p:nvPicPr>
          <p:cNvPr id="8" name="Picture 7" descr="Diagram&#10;&#10;Description automatically generated">
            <a:extLst>
              <a:ext uri="{FF2B5EF4-FFF2-40B4-BE49-F238E27FC236}">
                <a16:creationId xmlns:a16="http://schemas.microsoft.com/office/drawing/2014/main" id="{9177C0F3-7269-5648-82C1-5EAEAA7456C0}"/>
              </a:ext>
            </a:extLst>
          </p:cNvPr>
          <p:cNvPicPr>
            <a:picLocks noChangeAspect="1"/>
          </p:cNvPicPr>
          <p:nvPr/>
        </p:nvPicPr>
        <p:blipFill>
          <a:blip r:embed="rId4"/>
          <a:stretch>
            <a:fillRect/>
          </a:stretch>
        </p:blipFill>
        <p:spPr>
          <a:xfrm>
            <a:off x="3599698" y="901103"/>
            <a:ext cx="2360501" cy="3289896"/>
          </a:xfrm>
          <a:prstGeom prst="rect">
            <a:avLst/>
          </a:prstGeom>
        </p:spPr>
      </p:pic>
      <p:pic>
        <p:nvPicPr>
          <p:cNvPr id="10" name="Picture 9" descr="Text&#10;&#10;Description automatically generated with low confidence">
            <a:extLst>
              <a:ext uri="{FF2B5EF4-FFF2-40B4-BE49-F238E27FC236}">
                <a16:creationId xmlns:a16="http://schemas.microsoft.com/office/drawing/2014/main" id="{D651FC76-73C9-BD45-B815-F97F37CF8A76}"/>
              </a:ext>
            </a:extLst>
          </p:cNvPr>
          <p:cNvPicPr>
            <a:picLocks noChangeAspect="1"/>
          </p:cNvPicPr>
          <p:nvPr/>
        </p:nvPicPr>
        <p:blipFill>
          <a:blip r:embed="rId5"/>
          <a:stretch>
            <a:fillRect/>
          </a:stretch>
        </p:blipFill>
        <p:spPr>
          <a:xfrm>
            <a:off x="6275293" y="899158"/>
            <a:ext cx="2510028" cy="3291840"/>
          </a:xfrm>
          <a:prstGeom prst="rect">
            <a:avLst/>
          </a:prstGeom>
        </p:spPr>
      </p:pic>
      <p:pic>
        <p:nvPicPr>
          <p:cNvPr id="12" name="Picture 11" descr="A picture containing text&#10;&#10;Description automatically generated">
            <a:extLst>
              <a:ext uri="{FF2B5EF4-FFF2-40B4-BE49-F238E27FC236}">
                <a16:creationId xmlns:a16="http://schemas.microsoft.com/office/drawing/2014/main" id="{9FD7682F-B391-054F-B6A1-71520170DDE7}"/>
              </a:ext>
            </a:extLst>
          </p:cNvPr>
          <p:cNvPicPr>
            <a:picLocks noChangeAspect="1"/>
          </p:cNvPicPr>
          <p:nvPr/>
        </p:nvPicPr>
        <p:blipFill>
          <a:blip r:embed="rId6"/>
          <a:stretch>
            <a:fillRect/>
          </a:stretch>
        </p:blipFill>
        <p:spPr>
          <a:xfrm>
            <a:off x="9100415" y="899158"/>
            <a:ext cx="2455164" cy="3291840"/>
          </a:xfrm>
          <a:prstGeom prst="rect">
            <a:avLst/>
          </a:prstGeom>
        </p:spPr>
      </p:pic>
      <p:cxnSp>
        <p:nvCxnSpPr>
          <p:cNvPr id="67" name="Straight Connector 63">
            <a:extLst>
              <a:ext uri="{FF2B5EF4-FFF2-40B4-BE49-F238E27FC236}">
                <a16:creationId xmlns:a16="http://schemas.microsoft.com/office/drawing/2014/main" id="{3D0A5F80-3A4E-4404-B836-A6C23BDEE9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720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5527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wo people in garment&#10;&#10;Description automatically generated with low confidence">
            <a:extLst>
              <a:ext uri="{FF2B5EF4-FFF2-40B4-BE49-F238E27FC236}">
                <a16:creationId xmlns:a16="http://schemas.microsoft.com/office/drawing/2014/main" id="{CE6E8A7C-1873-9C40-BF7D-9E6EDE39CB38}"/>
              </a:ext>
            </a:extLst>
          </p:cNvPr>
          <p:cNvPicPr>
            <a:picLocks noGrp="1" noChangeAspect="1"/>
          </p:cNvPicPr>
          <p:nvPr>
            <p:ph idx="1"/>
          </p:nvPr>
        </p:nvPicPr>
        <p:blipFill rotWithShape="1">
          <a:blip r:embed="rId3"/>
          <a:srcRect t="18786" b="6956"/>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B6B4E-E1DB-FC46-A4BC-D5456416B6C6}"/>
              </a:ext>
            </a:extLst>
          </p:cNvPr>
          <p:cNvSpPr>
            <a:spLocks noGrp="1"/>
          </p:cNvSpPr>
          <p:nvPr>
            <p:ph type="title"/>
          </p:nvPr>
        </p:nvSpPr>
        <p:spPr>
          <a:xfrm>
            <a:off x="695326" y="5528235"/>
            <a:ext cx="10696574" cy="770964"/>
          </a:xfrm>
        </p:spPr>
        <p:txBody>
          <a:bodyPr vert="horz" lIns="91440" tIns="45720" rIns="91440" bIns="45720" rtlCol="0" anchor="b">
            <a:normAutofit/>
          </a:bodyPr>
          <a:lstStyle/>
          <a:p>
            <a:r>
              <a:rPr lang="en-US">
                <a:solidFill>
                  <a:srgbClr val="FFFFFF"/>
                </a:solidFill>
              </a:rPr>
              <a:t>Introduction</a:t>
            </a:r>
          </a:p>
        </p:txBody>
      </p:sp>
      <p:sp>
        <p:nvSpPr>
          <p:cNvPr id="3" name="TextBox 2">
            <a:extLst>
              <a:ext uri="{FF2B5EF4-FFF2-40B4-BE49-F238E27FC236}">
                <a16:creationId xmlns:a16="http://schemas.microsoft.com/office/drawing/2014/main" id="{997B5CE8-20D5-8847-99ED-6F12430F27BC}"/>
              </a:ext>
            </a:extLst>
          </p:cNvPr>
          <p:cNvSpPr txBox="1"/>
          <p:nvPr/>
        </p:nvSpPr>
        <p:spPr>
          <a:xfrm>
            <a:off x="9502346" y="147745"/>
            <a:ext cx="2817340" cy="307777"/>
          </a:xfrm>
          <a:prstGeom prst="rect">
            <a:avLst/>
          </a:prstGeom>
          <a:noFill/>
        </p:spPr>
        <p:txBody>
          <a:bodyPr wrap="square" rtlCol="0">
            <a:spAutoFit/>
          </a:bodyPr>
          <a:lstStyle/>
          <a:p>
            <a:endParaRPr lang="en-US" sz="1400" dirty="0">
              <a:solidFill>
                <a:schemeClr val="bg1"/>
              </a:solidFill>
            </a:endParaRPr>
          </a:p>
        </p:txBody>
      </p:sp>
    </p:spTree>
    <p:extLst>
      <p:ext uri="{BB962C8B-B14F-4D97-AF65-F5344CB8AC3E}">
        <p14:creationId xmlns:p14="http://schemas.microsoft.com/office/powerpoint/2010/main" val="987983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EFF5E-C2D7-CF43-96F6-08031A1EFA94}"/>
              </a:ext>
            </a:extLst>
          </p:cNvPr>
          <p:cNvSpPr>
            <a:spLocks noGrp="1"/>
          </p:cNvSpPr>
          <p:nvPr>
            <p:ph type="title"/>
          </p:nvPr>
        </p:nvSpPr>
        <p:spPr>
          <a:xfrm>
            <a:off x="5566452" y="1408894"/>
            <a:ext cx="5825448" cy="3871143"/>
          </a:xfrm>
        </p:spPr>
        <p:txBody>
          <a:bodyPr vert="horz" lIns="91440" tIns="45720" rIns="91440" bIns="45720" rtlCol="0" anchor="ctr">
            <a:normAutofit/>
          </a:bodyPr>
          <a:lstStyle/>
          <a:p>
            <a:pPr algn="ctr"/>
            <a:r>
              <a:rPr lang="en-US" sz="5400" dirty="0"/>
              <a:t>Background</a:t>
            </a:r>
            <a:br>
              <a:rPr lang="en-US" sz="5400" dirty="0"/>
            </a:br>
            <a:r>
              <a:rPr lang="en-US" sz="5400" dirty="0"/>
              <a:t>&amp;</a:t>
            </a:r>
            <a:br>
              <a:rPr lang="en-US" sz="5400" dirty="0"/>
            </a:br>
            <a:r>
              <a:rPr lang="en-US" sz="5400" dirty="0"/>
              <a:t>Justification</a:t>
            </a:r>
          </a:p>
        </p:txBody>
      </p:sp>
      <p:pic>
        <p:nvPicPr>
          <p:cNvPr id="5" name="Content Placeholder 4" descr="A picture containing swing, outdoor object&#10;&#10;Description automatically generated">
            <a:extLst>
              <a:ext uri="{FF2B5EF4-FFF2-40B4-BE49-F238E27FC236}">
                <a16:creationId xmlns:a16="http://schemas.microsoft.com/office/drawing/2014/main" id="{04579BBF-F691-FB47-B461-6803E945C8A7}"/>
              </a:ext>
            </a:extLst>
          </p:cNvPr>
          <p:cNvPicPr>
            <a:picLocks noGrp="1" noChangeAspect="1"/>
          </p:cNvPicPr>
          <p:nvPr>
            <p:ph idx="1"/>
          </p:nvPr>
        </p:nvPicPr>
        <p:blipFill rotWithShape="1">
          <a:blip r:embed="rId3"/>
          <a:srcRect t="6133" r="-1" b="-1"/>
          <a:stretch/>
        </p:blipFill>
        <p:spPr>
          <a:xfrm>
            <a:off x="1" y="10"/>
            <a:ext cx="4876799" cy="6857989"/>
          </a:xfrm>
          <a:prstGeom prst="rect">
            <a:avLst/>
          </a:prstGeom>
        </p:spPr>
      </p:pic>
      <p:cxnSp>
        <p:nvCxnSpPr>
          <p:cNvPr id="27" name="Straight Connector 2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87DE9B8-D59C-3C4B-85B1-29D7BBE7A76B}"/>
              </a:ext>
            </a:extLst>
          </p:cNvPr>
          <p:cNvSpPr txBox="1"/>
          <p:nvPr/>
        </p:nvSpPr>
        <p:spPr>
          <a:xfrm>
            <a:off x="5566452" y="6151462"/>
            <a:ext cx="6172467" cy="523220"/>
          </a:xfrm>
          <a:prstGeom prst="rect">
            <a:avLst/>
          </a:prstGeom>
          <a:noFill/>
        </p:spPr>
        <p:txBody>
          <a:bodyPr wrap="square" rtlCol="0">
            <a:spAutoFit/>
          </a:bodyPr>
          <a:lstStyle/>
          <a:p>
            <a:pPr algn="ctr"/>
            <a:r>
              <a:rPr lang="en-US" sz="1400" dirty="0">
                <a:latin typeface="Arial" panose="020B0604020202020204" pitchFamily="34" charset="0"/>
                <a:cs typeface="Arial" panose="020B0604020202020204" pitchFamily="34" charset="0"/>
              </a:rPr>
              <a:t>(</a:t>
            </a:r>
            <a:r>
              <a:rPr lang="en-US" sz="1400" dirty="0" err="1">
                <a:latin typeface="Arial" panose="020B0604020202020204" pitchFamily="34" charset="0"/>
                <a:cs typeface="Arial" panose="020B0604020202020204" pitchFamily="34" charset="0"/>
              </a:rPr>
              <a:t>Feuerzeig</a:t>
            </a:r>
            <a:r>
              <a:rPr lang="en-US" sz="1400" dirty="0">
                <a:latin typeface="Arial" panose="020B0604020202020204" pitchFamily="34" charset="0"/>
                <a:cs typeface="Arial" panose="020B0604020202020204" pitchFamily="34" charset="0"/>
              </a:rPr>
              <a:t>, 2016; Heinemann, 2016; Janson, 2015; </a:t>
            </a:r>
            <a:r>
              <a:rPr lang="en-US" sz="1400" dirty="0" err="1">
                <a:latin typeface="Arial" panose="020B0604020202020204" pitchFamily="34" charset="0"/>
                <a:cs typeface="Arial" panose="020B0604020202020204" pitchFamily="34" charset="0"/>
              </a:rPr>
              <a:t>Häußner</a:t>
            </a:r>
            <a:r>
              <a:rPr lang="en-US" sz="1400" dirty="0">
                <a:latin typeface="Arial" panose="020B0604020202020204" pitchFamily="34" charset="0"/>
                <a:cs typeface="Arial" panose="020B0604020202020204" pitchFamily="34" charset="0"/>
              </a:rPr>
              <a:t> 2017 </a:t>
            </a:r>
            <a:r>
              <a:rPr lang="en-US" sz="1400" dirty="0" err="1">
                <a:latin typeface="Arial" panose="020B0604020202020204" pitchFamily="34" charset="0"/>
                <a:cs typeface="Arial" panose="020B0604020202020204" pitchFamily="34" charset="0"/>
              </a:rPr>
              <a:t>Häußner</a:t>
            </a:r>
            <a:r>
              <a:rPr lang="en-US" sz="1400" dirty="0">
                <a:latin typeface="Arial" panose="020B0604020202020204" pitchFamily="34" charset="0"/>
                <a:cs typeface="Arial" panose="020B0604020202020204" pitchFamily="34" charset="0"/>
              </a:rPr>
              <a:t> 2017 &amp; 2019a; Clarke, 2006)</a:t>
            </a:r>
          </a:p>
        </p:txBody>
      </p:sp>
    </p:spTree>
    <p:extLst>
      <p:ext uri="{BB962C8B-B14F-4D97-AF65-F5344CB8AC3E}">
        <p14:creationId xmlns:p14="http://schemas.microsoft.com/office/powerpoint/2010/main" val="2439606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190CD-6773-D344-9E85-6D884F8C0F8F}"/>
              </a:ext>
            </a:extLst>
          </p:cNvPr>
          <p:cNvSpPr>
            <a:spLocks noGrp="1"/>
          </p:cNvSpPr>
          <p:nvPr>
            <p:ph type="title"/>
          </p:nvPr>
        </p:nvSpPr>
        <p:spPr>
          <a:xfrm>
            <a:off x="733424" y="908048"/>
            <a:ext cx="3660776" cy="4404064"/>
          </a:xfrm>
        </p:spPr>
        <p:txBody>
          <a:bodyPr>
            <a:normAutofit/>
          </a:bodyPr>
          <a:lstStyle/>
          <a:p>
            <a:r>
              <a:rPr lang="en-US" dirty="0"/>
              <a:t>Aims &amp; Objectives</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3013880-7DEA-4F15-896A-D29AEA773630}"/>
              </a:ext>
            </a:extLst>
          </p:cNvPr>
          <p:cNvGraphicFramePr>
            <a:graphicFrameLocks noGrp="1"/>
          </p:cNvGraphicFramePr>
          <p:nvPr>
            <p:ph idx="1"/>
            <p:extLst>
              <p:ext uri="{D42A27DB-BD31-4B8C-83A1-F6EECF244321}">
                <p14:modId xmlns:p14="http://schemas.microsoft.com/office/powerpoint/2010/main" val="221659035"/>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3951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group of people on stage&#10;&#10;Description automatically generated">
            <a:extLst>
              <a:ext uri="{FF2B5EF4-FFF2-40B4-BE49-F238E27FC236}">
                <a16:creationId xmlns:a16="http://schemas.microsoft.com/office/drawing/2014/main" id="{68532287-302D-1642-AB8C-6EB8A5867701}"/>
              </a:ext>
            </a:extLst>
          </p:cNvPr>
          <p:cNvPicPr>
            <a:picLocks noGrp="1" noChangeAspect="1"/>
          </p:cNvPicPr>
          <p:nvPr>
            <p:ph idx="1"/>
          </p:nvPr>
        </p:nvPicPr>
        <p:blipFill rotWithShape="1">
          <a:blip r:embed="rId3"/>
          <a:srcRect t="15730"/>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F597F-6772-3A41-A5C6-4A361142F6C6}"/>
              </a:ext>
            </a:extLst>
          </p:cNvPr>
          <p:cNvSpPr>
            <a:spLocks noGrp="1"/>
          </p:cNvSpPr>
          <p:nvPr>
            <p:ph type="title"/>
          </p:nvPr>
        </p:nvSpPr>
        <p:spPr>
          <a:xfrm>
            <a:off x="238126" y="227572"/>
            <a:ext cx="10696574" cy="770964"/>
          </a:xfrm>
        </p:spPr>
        <p:txBody>
          <a:bodyPr vert="horz" lIns="91440" tIns="45720" rIns="91440" bIns="45720" rtlCol="0" anchor="b">
            <a:normAutofit/>
          </a:bodyPr>
          <a:lstStyle/>
          <a:p>
            <a:r>
              <a:rPr lang="en-US" dirty="0">
                <a:solidFill>
                  <a:srgbClr val="FFFFFF"/>
                </a:solidFill>
              </a:rPr>
              <a:t>Literature </a:t>
            </a:r>
            <a:r>
              <a:rPr lang="en-US" dirty="0" err="1">
                <a:solidFill>
                  <a:srgbClr val="FFFFFF"/>
                </a:solidFill>
              </a:rPr>
              <a:t>REview</a:t>
            </a:r>
            <a:endParaRPr lang="en-US" dirty="0">
              <a:solidFill>
                <a:srgbClr val="FFFFFF"/>
              </a:solidFill>
            </a:endParaRPr>
          </a:p>
        </p:txBody>
      </p:sp>
    </p:spTree>
    <p:extLst>
      <p:ext uri="{BB962C8B-B14F-4D97-AF65-F5344CB8AC3E}">
        <p14:creationId xmlns:p14="http://schemas.microsoft.com/office/powerpoint/2010/main" val="3527072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EDA490-A0C8-AE45-B397-55E5F18F5556}"/>
              </a:ext>
            </a:extLst>
          </p:cNvPr>
          <p:cNvSpPr>
            <a:spLocks noGrp="1"/>
          </p:cNvSpPr>
          <p:nvPr>
            <p:ph type="title"/>
          </p:nvPr>
        </p:nvSpPr>
        <p:spPr>
          <a:xfrm>
            <a:off x="700635" y="922096"/>
            <a:ext cx="10691265" cy="1371030"/>
          </a:xfrm>
        </p:spPr>
        <p:txBody>
          <a:bodyPr>
            <a:normAutofit/>
          </a:bodyPr>
          <a:lstStyle/>
          <a:p>
            <a:r>
              <a:rPr lang="en-US" dirty="0"/>
              <a:t>Historical Overview</a:t>
            </a:r>
          </a:p>
        </p:txBody>
      </p:sp>
      <p:cxnSp>
        <p:nvCxnSpPr>
          <p:cNvPr id="14"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9" name="Content Placeholder 8">
            <a:extLst>
              <a:ext uri="{FF2B5EF4-FFF2-40B4-BE49-F238E27FC236}">
                <a16:creationId xmlns:a16="http://schemas.microsoft.com/office/drawing/2014/main" id="{F09ECEB7-9549-DE49-AB76-73A103F7DB93}"/>
              </a:ext>
            </a:extLst>
          </p:cNvPr>
          <p:cNvGraphicFramePr>
            <a:graphicFrameLocks noGrp="1"/>
          </p:cNvGraphicFramePr>
          <p:nvPr>
            <p:ph idx="1"/>
            <p:extLst>
              <p:ext uri="{D42A27DB-BD31-4B8C-83A1-F6EECF244321}">
                <p14:modId xmlns:p14="http://schemas.microsoft.com/office/powerpoint/2010/main" val="167857773"/>
              </p:ext>
            </p:extLst>
          </p:nvPr>
        </p:nvGraphicFramePr>
        <p:xfrm>
          <a:off x="700088" y="1825525"/>
          <a:ext cx="10691812"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E840321-29E9-4346-A3C1-089365AD13D2}"/>
              </a:ext>
            </a:extLst>
          </p:cNvPr>
          <p:cNvSpPr txBox="1"/>
          <p:nvPr/>
        </p:nvSpPr>
        <p:spPr>
          <a:xfrm>
            <a:off x="1898307" y="6239768"/>
            <a:ext cx="8643937" cy="307777"/>
          </a:xfrm>
          <a:prstGeom prst="rect">
            <a:avLst/>
          </a:prstGeom>
          <a:noFill/>
        </p:spPr>
        <p:txBody>
          <a:bodyPr wrap="square" rtlCol="0">
            <a:spAutoFit/>
          </a:bodyPr>
          <a:lstStyle/>
          <a:p>
            <a:pPr algn="ctr"/>
            <a:r>
              <a:rPr lang="en-US" sz="1400" dirty="0">
                <a:latin typeface="Arial" panose="020B0604020202020204" pitchFamily="34" charset="0"/>
                <a:cs typeface="Arial" panose="020B0604020202020204" pitchFamily="34" charset="0"/>
              </a:rPr>
              <a:t>(</a:t>
            </a:r>
            <a:r>
              <a:rPr lang="en-US" sz="1400" dirty="0" err="1">
                <a:latin typeface="Arial" panose="020B0604020202020204" pitchFamily="34" charset="0"/>
                <a:cs typeface="Arial" panose="020B0604020202020204" pitchFamily="34" charset="0"/>
              </a:rPr>
              <a:t>Bartel</a:t>
            </a:r>
            <a:r>
              <a:rPr lang="en-US" sz="1400" dirty="0">
                <a:latin typeface="Arial" panose="020B0604020202020204" pitchFamily="34" charset="0"/>
                <a:cs typeface="Arial" panose="020B0604020202020204" pitchFamily="34" charset="0"/>
              </a:rPr>
              <a:t>, 1994; </a:t>
            </a:r>
            <a:r>
              <a:rPr lang="en-US" sz="1400" dirty="0" err="1">
                <a:latin typeface="Arial" panose="020B0604020202020204" pitchFamily="34" charset="0"/>
                <a:cs typeface="Arial" panose="020B0604020202020204" pitchFamily="34" charset="0"/>
              </a:rPr>
              <a:t>Baranello</a:t>
            </a:r>
            <a:r>
              <a:rPr lang="en-US" sz="1400" dirty="0">
                <a:latin typeface="Arial" panose="020B0604020202020204" pitchFamily="34" charset="0"/>
                <a:cs typeface="Arial" panose="020B0604020202020204" pitchFamily="34" charset="0"/>
              </a:rPr>
              <a:t>, 2014; </a:t>
            </a:r>
            <a:r>
              <a:rPr lang="en-US" sz="1400" dirty="0" err="1">
                <a:latin typeface="Arial" panose="020B0604020202020204" pitchFamily="34" charset="0"/>
                <a:cs typeface="Arial" panose="020B0604020202020204" pitchFamily="34" charset="0"/>
              </a:rPr>
              <a:t>Dosch</a:t>
            </a:r>
            <a:r>
              <a:rPr lang="en-US" sz="1400" dirty="0">
                <a:latin typeface="Arial" panose="020B0604020202020204" pitchFamily="34" charset="0"/>
                <a:cs typeface="Arial" panose="020B0604020202020204" pitchFamily="34" charset="0"/>
              </a:rPr>
              <a:t>, 2019, p. 48; Klotz, 2014; </a:t>
            </a:r>
            <a:r>
              <a:rPr lang="en-US" sz="1400" dirty="0" err="1">
                <a:latin typeface="Arial" panose="020B0604020202020204" pitchFamily="34" charset="0"/>
                <a:cs typeface="Arial" panose="020B0604020202020204" pitchFamily="34" charset="0"/>
              </a:rPr>
              <a:t>Grun</a:t>
            </a:r>
            <a:r>
              <a:rPr lang="en-US" sz="1400" dirty="0">
                <a:latin typeface="Arial" panose="020B0604020202020204" pitchFamily="34" charset="0"/>
                <a:cs typeface="Arial" panose="020B0604020202020204" pitchFamily="34" charset="0"/>
              </a:rPr>
              <a:t>, 1961)</a:t>
            </a:r>
          </a:p>
        </p:txBody>
      </p:sp>
    </p:spTree>
    <p:extLst>
      <p:ext uri="{BB962C8B-B14F-4D97-AF65-F5344CB8AC3E}">
        <p14:creationId xmlns:p14="http://schemas.microsoft.com/office/powerpoint/2010/main" val="572700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dancing&#10;&#10;Description automatically generated with low confidence">
            <a:extLst>
              <a:ext uri="{FF2B5EF4-FFF2-40B4-BE49-F238E27FC236}">
                <a16:creationId xmlns:a16="http://schemas.microsoft.com/office/drawing/2014/main" id="{CE04ACF3-491C-0B42-9CBA-FA0910456B3C}"/>
              </a:ext>
            </a:extLst>
          </p:cNvPr>
          <p:cNvPicPr>
            <a:picLocks noGrp="1" noChangeAspect="1"/>
          </p:cNvPicPr>
          <p:nvPr>
            <p:ph idx="1"/>
          </p:nvPr>
        </p:nvPicPr>
        <p:blipFill rotWithShape="1">
          <a:blip r:embed="rId3"/>
          <a:srcRect b="15730"/>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2D951-5428-594C-9760-43C2505F8F08}"/>
              </a:ext>
            </a:extLst>
          </p:cNvPr>
          <p:cNvSpPr>
            <a:spLocks noGrp="1"/>
          </p:cNvSpPr>
          <p:nvPr>
            <p:ph type="title"/>
          </p:nvPr>
        </p:nvSpPr>
        <p:spPr>
          <a:xfrm>
            <a:off x="695326" y="5757299"/>
            <a:ext cx="10696574" cy="770964"/>
          </a:xfrm>
        </p:spPr>
        <p:txBody>
          <a:bodyPr vert="horz" lIns="91440" tIns="45720" rIns="91440" bIns="45720" rtlCol="0" anchor="b">
            <a:normAutofit/>
          </a:bodyPr>
          <a:lstStyle/>
          <a:p>
            <a:r>
              <a:rPr lang="en-US" dirty="0">
                <a:solidFill>
                  <a:srgbClr val="FFFFFF"/>
                </a:solidFill>
              </a:rPr>
              <a:t>Methodology</a:t>
            </a:r>
          </a:p>
        </p:txBody>
      </p:sp>
      <p:sp>
        <p:nvSpPr>
          <p:cNvPr id="6" name="TextBox 5">
            <a:extLst>
              <a:ext uri="{FF2B5EF4-FFF2-40B4-BE49-F238E27FC236}">
                <a16:creationId xmlns:a16="http://schemas.microsoft.com/office/drawing/2014/main" id="{CDDF786C-F975-634E-B11D-A8BCFBA51092}"/>
              </a:ext>
            </a:extLst>
          </p:cNvPr>
          <p:cNvSpPr txBox="1"/>
          <p:nvPr/>
        </p:nvSpPr>
        <p:spPr>
          <a:xfrm>
            <a:off x="9947189" y="185351"/>
            <a:ext cx="2125362" cy="1384995"/>
          </a:xfrm>
          <a:prstGeom prst="rect">
            <a:avLst/>
          </a:prstGeom>
          <a:noFill/>
        </p:spPr>
        <p:txBody>
          <a:bodyPr wrap="square" rtlCol="0">
            <a:spAutoFit/>
          </a:bodyPr>
          <a:lstStyle/>
          <a:p>
            <a:r>
              <a:rPr lang="en-US" sz="1400" dirty="0">
                <a:solidFill>
                  <a:schemeClr val="bg1"/>
                </a:solidFill>
                <a:latin typeface="Arial" panose="020B0604020202020204" pitchFamily="34" charset="0"/>
                <a:cs typeface="Arial" panose="020B0604020202020204" pitchFamily="34" charset="0"/>
              </a:rPr>
              <a:t>(Mackenzie and Knipe, 2006, p. 3; Morgan, 2014, pp. 1048-1049; ) (Crowther et al., 2017, p. 829)</a:t>
            </a:r>
          </a:p>
          <a:p>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8042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4AB7-2704-9349-B2F2-18CC2504DC43}"/>
              </a:ext>
            </a:extLst>
          </p:cNvPr>
          <p:cNvSpPr>
            <a:spLocks noGrp="1"/>
          </p:cNvSpPr>
          <p:nvPr>
            <p:ph type="title"/>
          </p:nvPr>
        </p:nvSpPr>
        <p:spPr>
          <a:xfrm>
            <a:off x="700635" y="922096"/>
            <a:ext cx="10691265" cy="864072"/>
          </a:xfrm>
        </p:spPr>
        <p:txBody>
          <a:bodyPr>
            <a:normAutofit/>
          </a:bodyPr>
          <a:lstStyle/>
          <a:p>
            <a:r>
              <a:rPr lang="en-US" dirty="0"/>
              <a:t>Document Sourcing</a:t>
            </a:r>
          </a:p>
        </p:txBody>
      </p:sp>
      <p:cxnSp>
        <p:nvCxnSpPr>
          <p:cNvPr id="11" name="Straight Connector 10">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526372-8D82-2C46-9151-84D21786B4A3}"/>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Performance Reviews</a:t>
            </a:r>
          </a:p>
          <a:p>
            <a:pPr lvl="1"/>
            <a:r>
              <a:rPr lang="en-US" dirty="0">
                <a:latin typeface="Arial" panose="020B0604020202020204" pitchFamily="34" charset="0"/>
                <a:cs typeface="Arial" panose="020B0604020202020204" pitchFamily="34" charset="0"/>
              </a:rPr>
              <a:t>132 reviews of 13 </a:t>
            </a:r>
            <a:r>
              <a:rPr lang="en-US" i="1" dirty="0">
                <a:latin typeface="Arial" panose="020B0604020202020204" pitchFamily="34" charset="0"/>
                <a:cs typeface="Arial" panose="020B0604020202020204" pitchFamily="34" charset="0"/>
              </a:rPr>
              <a:t>operettas</a:t>
            </a:r>
            <a:endParaRPr lang="en-US"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Piano-Vocal Scores</a:t>
            </a:r>
          </a:p>
          <a:p>
            <a:pPr lvl="1"/>
            <a:r>
              <a:rPr lang="en-US" dirty="0">
                <a:latin typeface="Arial" panose="020B0604020202020204" pitchFamily="34" charset="0"/>
                <a:cs typeface="Arial" panose="020B0604020202020204" pitchFamily="34" charset="0"/>
              </a:rPr>
              <a:t>8 </a:t>
            </a:r>
            <a:r>
              <a:rPr lang="en-US" i="1" dirty="0">
                <a:latin typeface="Arial" panose="020B0604020202020204" pitchFamily="34" charset="0"/>
                <a:cs typeface="Arial" panose="020B0604020202020204" pitchFamily="34" charset="0"/>
              </a:rPr>
              <a:t>operetta </a:t>
            </a:r>
            <a:r>
              <a:rPr lang="en-US" dirty="0">
                <a:latin typeface="Arial" panose="020B0604020202020204" pitchFamily="34" charset="0"/>
                <a:cs typeface="Arial" panose="020B0604020202020204" pitchFamily="34" charset="0"/>
              </a:rPr>
              <a:t>scores</a:t>
            </a:r>
          </a:p>
          <a:p>
            <a:pPr marL="0" indent="0">
              <a:buNone/>
            </a:pPr>
            <a:endParaRPr lang="en-US" dirty="0"/>
          </a:p>
        </p:txBody>
      </p:sp>
      <p:cxnSp>
        <p:nvCxnSpPr>
          <p:cNvPr id="13" name="Straight Connector 12">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Diagram 3">
            <a:extLst>
              <a:ext uri="{FF2B5EF4-FFF2-40B4-BE49-F238E27FC236}">
                <a16:creationId xmlns:a16="http://schemas.microsoft.com/office/drawing/2014/main" id="{AC077FD8-C6C6-7340-9FDE-132673F5D89E}"/>
              </a:ext>
            </a:extLst>
          </p:cNvPr>
          <p:cNvGraphicFramePr/>
          <p:nvPr>
            <p:extLst>
              <p:ext uri="{D42A27DB-BD31-4B8C-83A1-F6EECF244321}">
                <p14:modId xmlns:p14="http://schemas.microsoft.com/office/powerpoint/2010/main" val="118148915"/>
              </p:ext>
            </p:extLst>
          </p:nvPr>
        </p:nvGraphicFramePr>
        <p:xfrm>
          <a:off x="4797971" y="922097"/>
          <a:ext cx="6693941" cy="5013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8316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3C648-78DB-BB4A-87B1-ED691919DD9E}"/>
              </a:ext>
            </a:extLst>
          </p:cNvPr>
          <p:cNvSpPr>
            <a:spLocks noGrp="1"/>
          </p:cNvSpPr>
          <p:nvPr>
            <p:ph type="title"/>
          </p:nvPr>
        </p:nvSpPr>
        <p:spPr>
          <a:xfrm>
            <a:off x="700087" y="909638"/>
            <a:ext cx="10691813" cy="810192"/>
          </a:xfrm>
        </p:spPr>
        <p:txBody>
          <a:bodyPr>
            <a:normAutofit/>
          </a:bodyPr>
          <a:lstStyle/>
          <a:p>
            <a:pPr>
              <a:lnSpc>
                <a:spcPct val="90000"/>
              </a:lnSpc>
            </a:pPr>
            <a:r>
              <a:rPr lang="en-US" sz="2800"/>
              <a:t>Identification of 4 Subgenres &amp; Representative Composers</a:t>
            </a:r>
          </a:p>
        </p:txBody>
      </p:sp>
      <p:cxnSp>
        <p:nvCxnSpPr>
          <p:cNvPr id="29" name="Straight Connector 28">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8F346612-8BCD-0D41-8693-C542426640CA}"/>
              </a:ext>
            </a:extLst>
          </p:cNvPr>
          <p:cNvGraphicFramePr>
            <a:graphicFrameLocks noGrp="1"/>
          </p:cNvGraphicFramePr>
          <p:nvPr>
            <p:ph idx="1"/>
            <p:extLst>
              <p:ext uri="{D42A27DB-BD31-4B8C-83A1-F6EECF244321}">
                <p14:modId xmlns:p14="http://schemas.microsoft.com/office/powerpoint/2010/main" val="1352433791"/>
              </p:ext>
            </p:extLst>
          </p:nvPr>
        </p:nvGraphicFramePr>
        <p:xfrm>
          <a:off x="4769224" y="1754802"/>
          <a:ext cx="6723529" cy="4074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47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64D5E-DA78-1348-88EA-87427304315A}"/>
              </a:ext>
            </a:extLst>
          </p:cNvPr>
          <p:cNvSpPr>
            <a:spLocks noGrp="1"/>
          </p:cNvSpPr>
          <p:nvPr>
            <p:ph type="title"/>
          </p:nvPr>
        </p:nvSpPr>
        <p:spPr>
          <a:xfrm>
            <a:off x="711273" y="559063"/>
            <a:ext cx="3396420" cy="5256025"/>
          </a:xfrm>
        </p:spPr>
        <p:txBody>
          <a:bodyPr anchor="ctr">
            <a:normAutofit/>
          </a:bodyPr>
          <a:lstStyle/>
          <a:p>
            <a:pPr algn="ctr"/>
            <a:r>
              <a:rPr lang="en-US" dirty="0"/>
              <a:t>Ethics </a:t>
            </a:r>
            <a:br>
              <a:rPr lang="en-US" dirty="0"/>
            </a:br>
            <a:br>
              <a:rPr lang="en-US" dirty="0"/>
            </a:br>
            <a:r>
              <a:rPr lang="en-US" dirty="0"/>
              <a:t>&amp; </a:t>
            </a:r>
            <a:br>
              <a:rPr lang="en-US" dirty="0"/>
            </a:br>
            <a:br>
              <a:rPr lang="en-US" dirty="0"/>
            </a:br>
            <a:r>
              <a:rPr lang="en-US" dirty="0"/>
              <a:t>Insider Research</a:t>
            </a:r>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629"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erson wearing a hat and dress&#10;&#10;Description automatically generated with low confidence">
            <a:extLst>
              <a:ext uri="{FF2B5EF4-FFF2-40B4-BE49-F238E27FC236}">
                <a16:creationId xmlns:a16="http://schemas.microsoft.com/office/drawing/2014/main" id="{E164F007-4659-C644-BC89-74F1230CB11A}"/>
              </a:ext>
            </a:extLst>
          </p:cNvPr>
          <p:cNvPicPr>
            <a:picLocks noGrp="1" noChangeAspect="1"/>
          </p:cNvPicPr>
          <p:nvPr>
            <p:ph idx="1"/>
          </p:nvPr>
        </p:nvPicPr>
        <p:blipFill>
          <a:blip r:embed="rId3"/>
          <a:stretch>
            <a:fillRect/>
          </a:stretch>
        </p:blipFill>
        <p:spPr>
          <a:xfrm>
            <a:off x="7106516" y="685639"/>
            <a:ext cx="3253581" cy="5486721"/>
          </a:xfrm>
        </p:spPr>
      </p:pic>
      <p:sp>
        <p:nvSpPr>
          <p:cNvPr id="6" name="TextBox 5">
            <a:extLst>
              <a:ext uri="{FF2B5EF4-FFF2-40B4-BE49-F238E27FC236}">
                <a16:creationId xmlns:a16="http://schemas.microsoft.com/office/drawing/2014/main" id="{EFD7F070-A1F1-8A49-B6C5-5F2F15153582}"/>
              </a:ext>
            </a:extLst>
          </p:cNvPr>
          <p:cNvSpPr txBox="1"/>
          <p:nvPr/>
        </p:nvSpPr>
        <p:spPr>
          <a:xfrm>
            <a:off x="6929438" y="6172360"/>
            <a:ext cx="3557587" cy="707886"/>
          </a:xfrm>
          <a:prstGeom prst="rect">
            <a:avLst/>
          </a:prstGeom>
          <a:noFill/>
        </p:spPr>
        <p:txBody>
          <a:bodyPr wrap="square" rtlCol="0">
            <a:spAutoFit/>
          </a:bodyPr>
          <a:lstStyle/>
          <a:p>
            <a:pPr algn="ctr"/>
            <a:r>
              <a:rPr lang="en-US" sz="2000" dirty="0">
                <a:latin typeface="Calibri" panose="020F0502020204030204" pitchFamily="34" charset="0"/>
                <a:cs typeface="Calibri" panose="020F0502020204030204" pitchFamily="34" charset="0"/>
              </a:rPr>
              <a:t>Elsie Altmann-Loos (1899-1984)</a:t>
            </a:r>
          </a:p>
          <a:p>
            <a:pPr algn="ctr"/>
            <a:r>
              <a:rPr lang="en-US" sz="2000" dirty="0">
                <a:latin typeface="Calibri" panose="020F0502020204030204" pitchFamily="34" charset="0"/>
                <a:cs typeface="Calibri" panose="020F0502020204030204" pitchFamily="34" charset="0"/>
              </a:rPr>
              <a:t>Austrian Operetta Star</a:t>
            </a:r>
          </a:p>
        </p:txBody>
      </p:sp>
    </p:spTree>
    <p:extLst>
      <p:ext uri="{BB962C8B-B14F-4D97-AF65-F5344CB8AC3E}">
        <p14:creationId xmlns:p14="http://schemas.microsoft.com/office/powerpoint/2010/main" val="1431186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person, computer&#10;&#10;Description automatically generated">
            <a:extLst>
              <a:ext uri="{FF2B5EF4-FFF2-40B4-BE49-F238E27FC236}">
                <a16:creationId xmlns:a16="http://schemas.microsoft.com/office/drawing/2014/main" id="{7C8F59C0-0122-0042-AF56-7ED87A2C1CFD}"/>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E8CBD-63F7-254E-8628-A8539106FE28}"/>
              </a:ext>
            </a:extLst>
          </p:cNvPr>
          <p:cNvSpPr>
            <a:spLocks noGrp="1"/>
          </p:cNvSpPr>
          <p:nvPr>
            <p:ph type="title"/>
          </p:nvPr>
        </p:nvSpPr>
        <p:spPr>
          <a:xfrm>
            <a:off x="695326" y="5528235"/>
            <a:ext cx="10696574" cy="770964"/>
          </a:xfrm>
        </p:spPr>
        <p:txBody>
          <a:bodyPr vert="horz" lIns="91440" tIns="45720" rIns="91440" bIns="45720" rtlCol="0" anchor="b">
            <a:normAutofit/>
          </a:bodyPr>
          <a:lstStyle/>
          <a:p>
            <a:r>
              <a:rPr lang="en-US" dirty="0">
                <a:solidFill>
                  <a:srgbClr val="FFFFFF"/>
                </a:solidFill>
              </a:rPr>
              <a:t>Findings</a:t>
            </a:r>
          </a:p>
        </p:txBody>
      </p:sp>
    </p:spTree>
    <p:extLst>
      <p:ext uri="{BB962C8B-B14F-4D97-AF65-F5344CB8AC3E}">
        <p14:creationId xmlns:p14="http://schemas.microsoft.com/office/powerpoint/2010/main" val="595392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34600-20BD-2641-A919-E7FFF8CFD761}"/>
              </a:ext>
            </a:extLst>
          </p:cNvPr>
          <p:cNvSpPr>
            <a:spLocks noGrp="1"/>
          </p:cNvSpPr>
          <p:nvPr>
            <p:ph type="title"/>
          </p:nvPr>
        </p:nvSpPr>
        <p:spPr>
          <a:xfrm>
            <a:off x="700087" y="909638"/>
            <a:ext cx="10691813" cy="810192"/>
          </a:xfrm>
        </p:spPr>
        <p:txBody>
          <a:bodyPr>
            <a:normAutofit/>
          </a:bodyPr>
          <a:lstStyle/>
          <a:p>
            <a:r>
              <a:rPr lang="en-US" dirty="0"/>
              <a:t>Findings: Review Analysis Procedure</a:t>
            </a:r>
          </a:p>
        </p:txBody>
      </p:sp>
      <p:cxnSp>
        <p:nvCxnSpPr>
          <p:cNvPr id="19" name="Straight Connector 18">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10;&#10;Description automatically generated">
            <a:extLst>
              <a:ext uri="{FF2B5EF4-FFF2-40B4-BE49-F238E27FC236}">
                <a16:creationId xmlns:a16="http://schemas.microsoft.com/office/drawing/2014/main" id="{52C0E529-E9C0-C349-B0C8-325450830CD6}"/>
              </a:ext>
            </a:extLst>
          </p:cNvPr>
          <p:cNvPicPr>
            <a:picLocks noChangeAspect="1"/>
          </p:cNvPicPr>
          <p:nvPr/>
        </p:nvPicPr>
        <p:blipFill rotWithShape="1">
          <a:blip r:embed="rId3"/>
          <a:srcRect l="13896" r="32408" b="3"/>
          <a:stretch/>
        </p:blipFill>
        <p:spPr>
          <a:xfrm>
            <a:off x="800100" y="1795634"/>
            <a:ext cx="3238500" cy="3995565"/>
          </a:xfrm>
          <a:prstGeom prst="rect">
            <a:avLst/>
          </a:prstGeom>
        </p:spPr>
      </p:pic>
      <p:sp>
        <p:nvSpPr>
          <p:cNvPr id="3" name="Content Placeholder 2">
            <a:extLst>
              <a:ext uri="{FF2B5EF4-FFF2-40B4-BE49-F238E27FC236}">
                <a16:creationId xmlns:a16="http://schemas.microsoft.com/office/drawing/2014/main" id="{348FAFE4-5E48-ED4C-A0BD-34C375331446}"/>
              </a:ext>
            </a:extLst>
          </p:cNvPr>
          <p:cNvSpPr>
            <a:spLocks noGrp="1"/>
          </p:cNvSpPr>
          <p:nvPr>
            <p:ph idx="1"/>
          </p:nvPr>
        </p:nvSpPr>
        <p:spPr>
          <a:xfrm>
            <a:off x="4769224" y="1754802"/>
            <a:ext cx="6723529" cy="4074781"/>
          </a:xfrm>
        </p:spPr>
        <p:txBody>
          <a:bodyPr anchor="ctr">
            <a:normAutofit/>
          </a:bodyPr>
          <a:lstStyle/>
          <a:p>
            <a:pPr marL="914400" lvl="1" indent="-457200">
              <a:buFont typeface="+mj-lt"/>
              <a:buAutoNum type="arabicPeriod"/>
            </a:pPr>
            <a:r>
              <a:rPr lang="en-US" sz="2000" dirty="0">
                <a:latin typeface="Arial" panose="020B0604020202020204" pitchFamily="34" charset="0"/>
                <a:cs typeface="Arial" panose="020B0604020202020204" pitchFamily="34" charset="0"/>
              </a:rPr>
              <a:t>First Reading – Rhetorical Structure &amp; Reoccurring Categories</a:t>
            </a:r>
          </a:p>
          <a:p>
            <a:pPr marL="914400" lvl="1" indent="-457200">
              <a:buFont typeface="+mj-lt"/>
              <a:buAutoNum type="arabicPeriod"/>
            </a:pPr>
            <a:r>
              <a:rPr lang="en-US" sz="2000" dirty="0">
                <a:latin typeface="Arial" panose="020B0604020202020204" pitchFamily="34" charset="0"/>
                <a:cs typeface="Arial" panose="020B0604020202020204" pitchFamily="34" charset="0"/>
              </a:rPr>
              <a:t>Second Reading –  Numerical Coding</a:t>
            </a:r>
          </a:p>
          <a:p>
            <a:pPr marL="914400" lvl="1" indent="-457200">
              <a:buFont typeface="+mj-lt"/>
              <a:buAutoNum type="arabicPeriod"/>
            </a:pPr>
            <a:r>
              <a:rPr lang="en-US" sz="2000" dirty="0">
                <a:latin typeface="Arial" panose="020B0604020202020204" pitchFamily="34" charset="0"/>
                <a:cs typeface="Arial" panose="020B0604020202020204" pitchFamily="34" charset="0"/>
              </a:rPr>
              <a:t>Data Extrapolation – 4 of 8 Codes</a:t>
            </a:r>
          </a:p>
          <a:p>
            <a:pPr marL="914400" lvl="1" indent="-457200">
              <a:buFont typeface="+mj-lt"/>
              <a:buAutoNum type="arabicPeriod"/>
            </a:pPr>
            <a:r>
              <a:rPr lang="en-US" sz="2000" dirty="0">
                <a:latin typeface="Arial" panose="020B0604020202020204" pitchFamily="34" charset="0"/>
                <a:cs typeface="Arial" panose="020B0604020202020204" pitchFamily="34" charset="0"/>
              </a:rPr>
              <a:t>Translation</a:t>
            </a:r>
          </a:p>
          <a:p>
            <a:pPr marL="914400" lvl="1" indent="-457200">
              <a:buFont typeface="+mj-lt"/>
              <a:buAutoNum type="arabicPeriod"/>
            </a:pPr>
            <a:r>
              <a:rPr lang="en-US" sz="2000" dirty="0">
                <a:latin typeface="Arial" panose="020B0604020202020204" pitchFamily="34" charset="0"/>
                <a:cs typeface="Arial" panose="020B0604020202020204" pitchFamily="34" charset="0"/>
              </a:rPr>
              <a:t>Color Coding Emergent Themes</a:t>
            </a:r>
          </a:p>
        </p:txBody>
      </p:sp>
      <p:cxnSp>
        <p:nvCxnSpPr>
          <p:cNvPr id="21" name="Straight Connector 20">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78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2D58-00BD-1944-A875-917F95572C9B}"/>
              </a:ext>
            </a:extLst>
          </p:cNvPr>
          <p:cNvSpPr>
            <a:spLocks noGrp="1"/>
          </p:cNvSpPr>
          <p:nvPr>
            <p:ph type="title"/>
          </p:nvPr>
        </p:nvSpPr>
        <p:spPr>
          <a:xfrm>
            <a:off x="700087" y="909638"/>
            <a:ext cx="10691813" cy="810192"/>
          </a:xfrm>
        </p:spPr>
        <p:txBody>
          <a:bodyPr>
            <a:normAutofit/>
          </a:bodyPr>
          <a:lstStyle/>
          <a:p>
            <a:r>
              <a:rPr lang="en-US" dirty="0"/>
              <a:t>Findings: Score Analysis Procedure</a:t>
            </a:r>
          </a:p>
        </p:txBody>
      </p:sp>
      <p:pic>
        <p:nvPicPr>
          <p:cNvPr id="5" name="Picture 4">
            <a:extLst>
              <a:ext uri="{FF2B5EF4-FFF2-40B4-BE49-F238E27FC236}">
                <a16:creationId xmlns:a16="http://schemas.microsoft.com/office/drawing/2014/main" id="{D9E345DE-674B-4EFC-A642-204FD0BDEA06}"/>
              </a:ext>
            </a:extLst>
          </p:cNvPr>
          <p:cNvPicPr>
            <a:picLocks noChangeAspect="1"/>
          </p:cNvPicPr>
          <p:nvPr/>
        </p:nvPicPr>
        <p:blipFill rotWithShape="1">
          <a:blip r:embed="rId3"/>
          <a:srcRect r="45899" b="2"/>
          <a:stretch/>
        </p:blipFill>
        <p:spPr>
          <a:xfrm>
            <a:off x="800100" y="1795634"/>
            <a:ext cx="3238500" cy="3995565"/>
          </a:xfrm>
          <a:prstGeom prst="rect">
            <a:avLst/>
          </a:prstGeom>
        </p:spPr>
      </p:pic>
      <p:graphicFrame>
        <p:nvGraphicFramePr>
          <p:cNvPr id="25" name="Content Placeholder 2">
            <a:extLst>
              <a:ext uri="{FF2B5EF4-FFF2-40B4-BE49-F238E27FC236}">
                <a16:creationId xmlns:a16="http://schemas.microsoft.com/office/drawing/2014/main" id="{8CB5ECE6-43AA-414A-9641-B76BF1B38E38}"/>
              </a:ext>
            </a:extLst>
          </p:cNvPr>
          <p:cNvGraphicFramePr>
            <a:graphicFrameLocks noGrp="1"/>
          </p:cNvGraphicFramePr>
          <p:nvPr>
            <p:ph idx="1"/>
          </p:nvPr>
        </p:nvGraphicFramePr>
        <p:xfrm>
          <a:off x="4769224" y="1754802"/>
          <a:ext cx="6723529" cy="40747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47303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A205B9-9A1C-E049-B550-B239B4759991}"/>
              </a:ext>
            </a:extLst>
          </p:cNvPr>
          <p:cNvSpPr>
            <a:spLocks noGrp="1"/>
          </p:cNvSpPr>
          <p:nvPr>
            <p:ph type="title"/>
          </p:nvPr>
        </p:nvSpPr>
        <p:spPr>
          <a:xfrm>
            <a:off x="695324" y="901701"/>
            <a:ext cx="3914776" cy="3977269"/>
          </a:xfrm>
        </p:spPr>
        <p:txBody>
          <a:bodyPr>
            <a:normAutofit/>
          </a:bodyPr>
          <a:lstStyle/>
          <a:p>
            <a:r>
              <a:rPr lang="en-US" dirty="0"/>
              <a:t>Findings</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DCC0715-9CBD-4F67-81CA-5D0785D0A41C}"/>
              </a:ext>
            </a:extLst>
          </p:cNvPr>
          <p:cNvGraphicFramePr>
            <a:graphicFrameLocks noGrp="1"/>
          </p:cNvGraphicFramePr>
          <p:nvPr>
            <p:ph idx="1"/>
            <p:extLst>
              <p:ext uri="{D42A27DB-BD31-4B8C-83A1-F6EECF244321}">
                <p14:modId xmlns:p14="http://schemas.microsoft.com/office/powerpoint/2010/main" val="2388069245"/>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1865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3C648-78DB-BB4A-87B1-ED691919DD9E}"/>
              </a:ext>
            </a:extLst>
          </p:cNvPr>
          <p:cNvSpPr>
            <a:spLocks noGrp="1"/>
          </p:cNvSpPr>
          <p:nvPr>
            <p:ph type="title"/>
          </p:nvPr>
        </p:nvSpPr>
        <p:spPr>
          <a:xfrm>
            <a:off x="700087" y="909638"/>
            <a:ext cx="10691813" cy="810192"/>
          </a:xfrm>
        </p:spPr>
        <p:txBody>
          <a:bodyPr>
            <a:normAutofit/>
          </a:bodyPr>
          <a:lstStyle/>
          <a:p>
            <a:pPr>
              <a:lnSpc>
                <a:spcPct val="90000"/>
              </a:lnSpc>
            </a:pPr>
            <a:r>
              <a:rPr lang="en-US" sz="2800"/>
              <a:t>Identification of 4 Subgenres &amp; Representative Composers</a:t>
            </a:r>
          </a:p>
        </p:txBody>
      </p:sp>
      <p:cxnSp>
        <p:nvCxnSpPr>
          <p:cNvPr id="29" name="Straight Connector 28">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8F346612-8BCD-0D41-8693-C542426640CA}"/>
              </a:ext>
            </a:extLst>
          </p:cNvPr>
          <p:cNvGraphicFramePr>
            <a:graphicFrameLocks noGrp="1"/>
          </p:cNvGraphicFramePr>
          <p:nvPr>
            <p:ph idx="1"/>
          </p:nvPr>
        </p:nvGraphicFramePr>
        <p:xfrm>
          <a:off x="4769224" y="1754802"/>
          <a:ext cx="6723529" cy="4074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150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FA55B-684A-A24F-8114-42931BF031BD}"/>
              </a:ext>
            </a:extLst>
          </p:cNvPr>
          <p:cNvSpPr>
            <a:spLocks noGrp="1"/>
          </p:cNvSpPr>
          <p:nvPr>
            <p:ph type="title"/>
          </p:nvPr>
        </p:nvSpPr>
        <p:spPr>
          <a:xfrm>
            <a:off x="664407" y="907732"/>
            <a:ext cx="3374193" cy="3914947"/>
          </a:xfrm>
        </p:spPr>
        <p:txBody>
          <a:bodyPr vert="horz" lIns="91440" tIns="45720" rIns="91440" bIns="45720" rtlCol="0" anchor="t">
            <a:normAutofit fontScale="90000"/>
          </a:bodyPr>
          <a:lstStyle/>
          <a:p>
            <a:r>
              <a:rPr lang="en-US" dirty="0"/>
              <a:t>Vocal Demands</a:t>
            </a:r>
            <a:br>
              <a:rPr lang="en-US" dirty="0"/>
            </a:br>
            <a:br>
              <a:rPr lang="en-US" dirty="0"/>
            </a:br>
            <a:r>
              <a:rPr lang="en-US" dirty="0"/>
              <a:t>Wagner</a:t>
            </a:r>
            <a:br>
              <a:rPr lang="en-US" dirty="0"/>
            </a:br>
            <a:r>
              <a:rPr lang="en-US" dirty="0"/>
              <a:t>&amp;</a:t>
            </a:r>
            <a:br>
              <a:rPr lang="en-US" dirty="0"/>
            </a:br>
            <a:r>
              <a:rPr lang="en-US" dirty="0"/>
              <a:t>Power</a:t>
            </a:r>
            <a:br>
              <a:rPr lang="en-US" dirty="0"/>
            </a:br>
            <a:r>
              <a:rPr lang="en-US" dirty="0"/>
              <a:t>Adjectives</a:t>
            </a:r>
          </a:p>
        </p:txBody>
      </p:sp>
      <p:cxnSp>
        <p:nvCxnSpPr>
          <p:cNvPr id="32" name="Straight Connector 31">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Content Placeholder 6" descr="A picture containing text, outdoor&#10;&#10;Description automatically generated">
            <a:extLst>
              <a:ext uri="{FF2B5EF4-FFF2-40B4-BE49-F238E27FC236}">
                <a16:creationId xmlns:a16="http://schemas.microsoft.com/office/drawing/2014/main" id="{73C67140-31C1-9144-81C1-7B298F94D607}"/>
              </a:ext>
            </a:extLst>
          </p:cNvPr>
          <p:cNvPicPr>
            <a:picLocks noGrp="1" noChangeAspect="1"/>
          </p:cNvPicPr>
          <p:nvPr>
            <p:ph idx="1"/>
          </p:nvPr>
        </p:nvPicPr>
        <p:blipFill>
          <a:blip r:embed="rId3"/>
          <a:stretch>
            <a:fillRect/>
          </a:stretch>
        </p:blipFill>
        <p:spPr>
          <a:xfrm>
            <a:off x="3418005" y="1565339"/>
            <a:ext cx="3298589" cy="3736002"/>
          </a:xfrm>
          <a:prstGeom prst="rect">
            <a:avLst/>
          </a:prstGeom>
        </p:spPr>
      </p:pic>
      <p:pic>
        <p:nvPicPr>
          <p:cNvPr id="14" name="Picture 13" descr="A person and person dancing&#10;&#10;Description automatically generated with medium confidence">
            <a:extLst>
              <a:ext uri="{FF2B5EF4-FFF2-40B4-BE49-F238E27FC236}">
                <a16:creationId xmlns:a16="http://schemas.microsoft.com/office/drawing/2014/main" id="{8CB1264D-3D31-714D-BFC3-0E439E126246}"/>
              </a:ext>
            </a:extLst>
          </p:cNvPr>
          <p:cNvPicPr>
            <a:picLocks noChangeAspect="1"/>
          </p:cNvPicPr>
          <p:nvPr/>
        </p:nvPicPr>
        <p:blipFill>
          <a:blip r:embed="rId4"/>
          <a:stretch>
            <a:fillRect/>
          </a:stretch>
        </p:blipFill>
        <p:spPr>
          <a:xfrm>
            <a:off x="8115300" y="1556656"/>
            <a:ext cx="3276600" cy="3744687"/>
          </a:xfrm>
          <a:prstGeom prst="rect">
            <a:avLst/>
          </a:prstGeom>
        </p:spPr>
      </p:pic>
      <p:sp>
        <p:nvSpPr>
          <p:cNvPr id="15" name="TextBox 14">
            <a:extLst>
              <a:ext uri="{FF2B5EF4-FFF2-40B4-BE49-F238E27FC236}">
                <a16:creationId xmlns:a16="http://schemas.microsoft.com/office/drawing/2014/main" id="{2CA5898F-EC5B-964E-A562-272AD29E711B}"/>
              </a:ext>
            </a:extLst>
          </p:cNvPr>
          <p:cNvSpPr txBox="1"/>
          <p:nvPr/>
        </p:nvSpPr>
        <p:spPr>
          <a:xfrm>
            <a:off x="3418005" y="5443538"/>
            <a:ext cx="3298589" cy="523220"/>
          </a:xfrm>
          <a:prstGeom prst="rect">
            <a:avLst/>
          </a:prstGeom>
          <a:noFill/>
        </p:spPr>
        <p:txBody>
          <a:bodyPr wrap="square" rtlCol="0">
            <a:spAutoFit/>
          </a:bodyPr>
          <a:lstStyle/>
          <a:p>
            <a:r>
              <a:rPr lang="en-US" sz="1400" dirty="0">
                <a:latin typeface="Calibri" panose="020F0502020204030204" pitchFamily="34" charset="0"/>
                <a:cs typeface="Calibri" panose="020F0502020204030204" pitchFamily="34" charset="0"/>
              </a:rPr>
              <a:t>Famed Wagnerian, Kirsten Flagstad, in </a:t>
            </a:r>
            <a:r>
              <a:rPr lang="en-US" sz="1400" i="1" dirty="0">
                <a:latin typeface="Calibri" panose="020F0502020204030204" pitchFamily="34" charset="0"/>
                <a:cs typeface="Calibri" panose="020F0502020204030204" pitchFamily="34" charset="0"/>
              </a:rPr>
              <a:t>Die </a:t>
            </a:r>
            <a:r>
              <a:rPr lang="en-US" sz="1400" i="1" dirty="0" err="1">
                <a:latin typeface="Calibri" panose="020F0502020204030204" pitchFamily="34" charset="0"/>
                <a:cs typeface="Calibri" panose="020F0502020204030204" pitchFamily="34" charset="0"/>
              </a:rPr>
              <a:t>Walküre</a:t>
            </a:r>
            <a:r>
              <a:rPr lang="en-US" sz="1400" dirty="0">
                <a:latin typeface="Calibri" panose="020F0502020204030204" pitchFamily="34" charset="0"/>
                <a:cs typeface="Calibri" panose="020F0502020204030204" pitchFamily="34" charset="0"/>
              </a:rPr>
              <a:t>, 1938</a:t>
            </a:r>
          </a:p>
        </p:txBody>
      </p:sp>
      <p:sp>
        <p:nvSpPr>
          <p:cNvPr id="17" name="TextBox 16">
            <a:extLst>
              <a:ext uri="{FF2B5EF4-FFF2-40B4-BE49-F238E27FC236}">
                <a16:creationId xmlns:a16="http://schemas.microsoft.com/office/drawing/2014/main" id="{BAEA137F-B951-9D43-9BDF-2CA080DC0503}"/>
              </a:ext>
            </a:extLst>
          </p:cNvPr>
          <p:cNvSpPr txBox="1"/>
          <p:nvPr/>
        </p:nvSpPr>
        <p:spPr>
          <a:xfrm>
            <a:off x="8115300" y="5480286"/>
            <a:ext cx="3276600" cy="738664"/>
          </a:xfrm>
          <a:prstGeom prst="rect">
            <a:avLst/>
          </a:prstGeom>
          <a:noFill/>
        </p:spPr>
        <p:txBody>
          <a:bodyPr wrap="square" rtlCol="0">
            <a:spAutoFit/>
          </a:bodyPr>
          <a:lstStyle/>
          <a:p>
            <a:r>
              <a:rPr lang="en-US" sz="1400" dirty="0">
                <a:latin typeface="Calibri" panose="020F0502020204030204" pitchFamily="34" charset="0"/>
                <a:cs typeface="Calibri" panose="020F0502020204030204" pitchFamily="34" charset="0"/>
              </a:rPr>
              <a:t>Operetta stars, Rosy </a:t>
            </a:r>
            <a:r>
              <a:rPr lang="en-US" sz="1400" dirty="0" err="1">
                <a:latin typeface="Calibri" panose="020F0502020204030204" pitchFamily="34" charset="0"/>
                <a:cs typeface="Calibri" panose="020F0502020204030204" pitchFamily="34" charset="0"/>
              </a:rPr>
              <a:t>Barsony</a:t>
            </a:r>
            <a:r>
              <a:rPr lang="en-US" sz="1400" dirty="0">
                <a:latin typeface="Calibri" panose="020F0502020204030204" pitchFamily="34" charset="0"/>
                <a:cs typeface="Calibri" panose="020F0502020204030204" pitchFamily="34" charset="0"/>
              </a:rPr>
              <a:t> &amp; Oscar Denes, in Ball at the Savoy at Drury Lane, 1933</a:t>
            </a:r>
          </a:p>
        </p:txBody>
      </p:sp>
    </p:spTree>
    <p:extLst>
      <p:ext uri="{BB962C8B-B14F-4D97-AF65-F5344CB8AC3E}">
        <p14:creationId xmlns:p14="http://schemas.microsoft.com/office/powerpoint/2010/main" val="1753652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9A7EE4-5E64-5B41-B832-F7F0764C6DEE}"/>
              </a:ext>
            </a:extLst>
          </p:cNvPr>
          <p:cNvSpPr>
            <a:spLocks noGrp="1"/>
          </p:cNvSpPr>
          <p:nvPr>
            <p:ph type="title"/>
          </p:nvPr>
        </p:nvSpPr>
        <p:spPr>
          <a:xfrm>
            <a:off x="695324" y="901701"/>
            <a:ext cx="3914776" cy="3977269"/>
          </a:xfrm>
        </p:spPr>
        <p:txBody>
          <a:bodyPr vert="horz" lIns="91440" tIns="45720" rIns="91440" bIns="45720" rtlCol="0">
            <a:normAutofit/>
          </a:bodyPr>
          <a:lstStyle/>
          <a:p>
            <a:r>
              <a:rPr lang="en-US" dirty="0"/>
              <a:t>Table of ”Power” Adjectives by subgenre</a:t>
            </a:r>
          </a:p>
        </p:txBody>
      </p:sp>
      <p:cxnSp>
        <p:nvCxnSpPr>
          <p:cNvPr id="29" name="Straight Connector 28">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81100DFA-5517-3F41-9847-D7D95A8E939E}"/>
              </a:ext>
            </a:extLst>
          </p:cNvPr>
          <p:cNvGraphicFramePr>
            <a:graphicFrameLocks noGrp="1"/>
          </p:cNvGraphicFramePr>
          <p:nvPr>
            <p:ph idx="1"/>
            <p:extLst>
              <p:ext uri="{D42A27DB-BD31-4B8C-83A1-F6EECF244321}">
                <p14:modId xmlns:p14="http://schemas.microsoft.com/office/powerpoint/2010/main" val="874267392"/>
              </p:ext>
            </p:extLst>
          </p:nvPr>
        </p:nvGraphicFramePr>
        <p:xfrm>
          <a:off x="4610100" y="723901"/>
          <a:ext cx="6781802" cy="5170270"/>
        </p:xfrm>
        <a:graphic>
          <a:graphicData uri="http://schemas.openxmlformats.org/drawingml/2006/table">
            <a:tbl>
              <a:tblPr firstRow="1" firstCol="1" bandRow="1">
                <a:tableStyleId>{69012ECD-51FC-41F1-AA8D-1B2483CD663E}</a:tableStyleId>
              </a:tblPr>
              <a:tblGrid>
                <a:gridCol w="2033588">
                  <a:extLst>
                    <a:ext uri="{9D8B030D-6E8A-4147-A177-3AD203B41FA5}">
                      <a16:colId xmlns:a16="http://schemas.microsoft.com/office/drawing/2014/main" val="2321924376"/>
                    </a:ext>
                  </a:extLst>
                </a:gridCol>
                <a:gridCol w="1840298">
                  <a:extLst>
                    <a:ext uri="{9D8B030D-6E8A-4147-A177-3AD203B41FA5}">
                      <a16:colId xmlns:a16="http://schemas.microsoft.com/office/drawing/2014/main" val="3013104212"/>
                    </a:ext>
                  </a:extLst>
                </a:gridCol>
                <a:gridCol w="1703002">
                  <a:extLst>
                    <a:ext uri="{9D8B030D-6E8A-4147-A177-3AD203B41FA5}">
                      <a16:colId xmlns:a16="http://schemas.microsoft.com/office/drawing/2014/main" val="1920255596"/>
                    </a:ext>
                  </a:extLst>
                </a:gridCol>
                <a:gridCol w="1204914">
                  <a:extLst>
                    <a:ext uri="{9D8B030D-6E8A-4147-A177-3AD203B41FA5}">
                      <a16:colId xmlns:a16="http://schemas.microsoft.com/office/drawing/2014/main" val="2539720960"/>
                    </a:ext>
                  </a:extLst>
                </a:gridCol>
              </a:tblGrid>
              <a:tr h="744969">
                <a:tc>
                  <a:txBody>
                    <a:bodyPr/>
                    <a:lstStyle/>
                    <a:p>
                      <a:pPr marL="0" marR="0" algn="ctr">
                        <a:lnSpc>
                          <a:spcPct val="150000"/>
                        </a:lnSpc>
                        <a:spcBef>
                          <a:spcPts val="0"/>
                        </a:spcBef>
                        <a:spcAft>
                          <a:spcPts val="0"/>
                        </a:spcAft>
                      </a:pPr>
                      <a:r>
                        <a:rPr lang="en-US" sz="1600">
                          <a:effectLst/>
                          <a:latin typeface="Arial" panose="020B0604020202020204" pitchFamily="34" charset="0"/>
                          <a:cs typeface="Arial" panose="020B0604020202020204" pitchFamily="34" charset="0"/>
                        </a:rPr>
                        <a:t>Parisian</a:t>
                      </a:r>
                      <a:endParaRPr lang="en-US" sz="1600">
                        <a:effectLst/>
                        <a:latin typeface="Arial" panose="020B0604020202020204" pitchFamily="34" charset="0"/>
                        <a:ea typeface="Times New Roman" panose="02020603050405020304" pitchFamily="18" charset="0"/>
                        <a:cs typeface="Arial" panose="020B0604020202020204" pitchFamily="34" charset="0"/>
                      </a:endParaRPr>
                    </a:p>
                  </a:txBody>
                  <a:tcPr marL="60335" marR="60335" marT="0" marB="0" anchor="ctr"/>
                </a:tc>
                <a:tc>
                  <a:txBody>
                    <a:bodyPr/>
                    <a:lstStyle/>
                    <a:p>
                      <a:pPr marL="0" marR="0" algn="ctr">
                        <a:lnSpc>
                          <a:spcPct val="150000"/>
                        </a:lnSpc>
                        <a:spcBef>
                          <a:spcPts val="0"/>
                        </a:spcBef>
                        <a:spcAft>
                          <a:spcPts val="0"/>
                        </a:spcAft>
                      </a:pPr>
                      <a:r>
                        <a:rPr lang="en-US" sz="1600">
                          <a:effectLst/>
                          <a:latin typeface="Arial" panose="020B0604020202020204" pitchFamily="34" charset="0"/>
                          <a:cs typeface="Arial" panose="020B0604020202020204" pitchFamily="34" charset="0"/>
                        </a:rPr>
                        <a:t>Classical Viennese</a:t>
                      </a:r>
                      <a:endParaRPr lang="en-US" sz="1600">
                        <a:effectLst/>
                        <a:latin typeface="Arial" panose="020B0604020202020204" pitchFamily="34" charset="0"/>
                        <a:ea typeface="Times New Roman" panose="02020603050405020304" pitchFamily="18" charset="0"/>
                        <a:cs typeface="Arial" panose="020B0604020202020204" pitchFamily="34" charset="0"/>
                      </a:endParaRPr>
                    </a:p>
                  </a:txBody>
                  <a:tcPr marL="60335" marR="60335" marT="0" marB="0" anchor="ctr"/>
                </a:tc>
                <a:tc>
                  <a:txBody>
                    <a:bodyPr/>
                    <a:lstStyle/>
                    <a:p>
                      <a:pPr marL="0" marR="0" algn="ctr">
                        <a:lnSpc>
                          <a:spcPct val="150000"/>
                        </a:lnSpc>
                        <a:spcBef>
                          <a:spcPts val="0"/>
                        </a:spcBef>
                        <a:spcAft>
                          <a:spcPts val="0"/>
                        </a:spcAft>
                      </a:pPr>
                      <a:r>
                        <a:rPr lang="en-US" sz="1600">
                          <a:effectLst/>
                          <a:latin typeface="Arial" panose="020B0604020202020204" pitchFamily="34" charset="0"/>
                          <a:cs typeface="Arial" panose="020B0604020202020204" pitchFamily="34" charset="0"/>
                        </a:rPr>
                        <a:t>Post-Classical Viennese</a:t>
                      </a:r>
                      <a:endParaRPr lang="en-US" sz="1600">
                        <a:effectLst/>
                        <a:latin typeface="Arial" panose="020B0604020202020204" pitchFamily="34" charset="0"/>
                        <a:ea typeface="Times New Roman" panose="02020603050405020304" pitchFamily="18" charset="0"/>
                        <a:cs typeface="Arial" panose="020B0604020202020204" pitchFamily="34" charset="0"/>
                      </a:endParaRPr>
                    </a:p>
                  </a:txBody>
                  <a:tcPr marL="60335" marR="60335" marT="0" marB="0" anchor="ctr"/>
                </a:tc>
                <a:tc>
                  <a:txBody>
                    <a:bodyPr/>
                    <a:lstStyle/>
                    <a:p>
                      <a:pPr marL="0" marR="0" algn="ctr">
                        <a:lnSpc>
                          <a:spcPct val="150000"/>
                        </a:lnSpc>
                        <a:spcBef>
                          <a:spcPts val="0"/>
                        </a:spcBef>
                        <a:spcAft>
                          <a:spcPts val="0"/>
                        </a:spcAft>
                      </a:pPr>
                      <a:r>
                        <a:rPr lang="en-US" sz="1600">
                          <a:effectLst/>
                        </a:rPr>
                        <a:t>Berlin</a:t>
                      </a:r>
                      <a:endParaRPr lang="en-US"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0335" marR="60335" marT="0" marB="0" anchor="ctr"/>
                </a:tc>
                <a:extLst>
                  <a:ext uri="{0D108BD9-81ED-4DB2-BD59-A6C34878D82A}">
                    <a16:rowId xmlns:a16="http://schemas.microsoft.com/office/drawing/2014/main" val="1601020897"/>
                  </a:ext>
                </a:extLst>
              </a:tr>
              <a:tr h="4425301">
                <a:tc>
                  <a:txBody>
                    <a:bodyPr/>
                    <a:lstStyle/>
                    <a:p>
                      <a:pPr marL="0" marR="0">
                        <a:lnSpc>
                          <a:spcPct val="150000"/>
                        </a:lnSpc>
                        <a:spcBef>
                          <a:spcPts val="0"/>
                        </a:spcBef>
                        <a:spcAft>
                          <a:spcPts val="0"/>
                        </a:spcAft>
                      </a:pPr>
                      <a:r>
                        <a:rPr lang="en-US" sz="1200" b="0" dirty="0">
                          <a:effectLst/>
                          <a:latin typeface="Calibri" panose="020F0502020204030204" pitchFamily="34" charset="0"/>
                          <a:cs typeface="Calibri" panose="020F0502020204030204" pitchFamily="34" charset="0"/>
                        </a:rPr>
                        <a:t>• </a:t>
                      </a:r>
                      <a:r>
                        <a:rPr lang="en-US" sz="1200" b="0" dirty="0">
                          <a:effectLst/>
                          <a:latin typeface="Arial" panose="020B0604020202020204" pitchFamily="34" charset="0"/>
                          <a:cs typeface="Arial" panose="020B0604020202020204" pitchFamily="34" charset="0"/>
                        </a:rPr>
                        <a:t>top notes effectively explode into the room</a:t>
                      </a:r>
                    </a:p>
                    <a:p>
                      <a:pPr marL="0" marR="0">
                        <a:lnSpc>
                          <a:spcPct val="150000"/>
                        </a:lnSpc>
                        <a:spcBef>
                          <a:spcPts val="0"/>
                        </a:spcBef>
                        <a:spcAft>
                          <a:spcPts val="0"/>
                        </a:spcAft>
                      </a:pPr>
                      <a:r>
                        <a:rPr lang="en-US" sz="1200" b="0" dirty="0">
                          <a:effectLst/>
                          <a:latin typeface="Arial" panose="020B0604020202020204" pitchFamily="34" charset="0"/>
                          <a:cs typeface="Arial" panose="020B0604020202020204" pitchFamily="34" charset="0"/>
                        </a:rPr>
                        <a:t>• powerful tenor</a:t>
                      </a:r>
                    </a:p>
                    <a:p>
                      <a:pPr marL="0" marR="0">
                        <a:lnSpc>
                          <a:spcPct val="150000"/>
                        </a:lnSpc>
                        <a:spcBef>
                          <a:spcPts val="0"/>
                        </a:spcBef>
                        <a:spcAft>
                          <a:spcPts val="0"/>
                        </a:spcAft>
                      </a:pPr>
                      <a:r>
                        <a:rPr lang="en-US" sz="1200" b="0" dirty="0">
                          <a:effectLst/>
                          <a:latin typeface="Arial" panose="020B0604020202020204" pitchFamily="34" charset="0"/>
                          <a:cs typeface="Arial" panose="020B0604020202020204" pitchFamily="34" charset="0"/>
                        </a:rPr>
                        <a:t>• massive voice (1)</a:t>
                      </a:r>
                    </a:p>
                    <a:p>
                      <a:pPr marL="0" marR="0">
                        <a:lnSpc>
                          <a:spcPct val="150000"/>
                        </a:lnSpc>
                        <a:spcBef>
                          <a:spcPts val="0"/>
                        </a:spcBef>
                        <a:spcAft>
                          <a:spcPts val="0"/>
                        </a:spcAft>
                      </a:pPr>
                      <a:r>
                        <a:rPr lang="en-US" sz="1200" b="0" dirty="0">
                          <a:effectLst/>
                          <a:latin typeface="Arial" panose="020B0604020202020204" pitchFamily="34" charset="0"/>
                          <a:cs typeface="Arial" panose="020B0604020202020204" pitchFamily="34" charset="0"/>
                        </a:rPr>
                        <a:t>• full voice</a:t>
                      </a:r>
                    </a:p>
                    <a:p>
                      <a:pPr marL="0" marR="0">
                        <a:lnSpc>
                          <a:spcPct val="150000"/>
                        </a:lnSpc>
                        <a:spcBef>
                          <a:spcPts val="0"/>
                        </a:spcBef>
                        <a:spcAft>
                          <a:spcPts val="0"/>
                        </a:spcAft>
                      </a:pPr>
                      <a:r>
                        <a:rPr lang="en-US" sz="1200" b="0" dirty="0">
                          <a:effectLst/>
                          <a:latin typeface="Arial" panose="020B0604020202020204" pitchFamily="34" charset="0"/>
                          <a:cs typeface="Arial" panose="020B0604020202020204" pitchFamily="34" charset="0"/>
                        </a:rPr>
                        <a:t>• massive voice (2)</a:t>
                      </a:r>
                      <a:endParaRPr lang="en-US" sz="1200" b="0" dirty="0">
                        <a:effectLst/>
                        <a:latin typeface="Arial" panose="020B0604020202020204" pitchFamily="34" charset="0"/>
                        <a:ea typeface="Times New Roman" panose="02020603050405020304" pitchFamily="18" charset="0"/>
                        <a:cs typeface="Arial" panose="020B0604020202020204" pitchFamily="34" charset="0"/>
                      </a:endParaRPr>
                    </a:p>
                  </a:txBody>
                  <a:tcPr marL="60335" marR="60335" marT="0" marB="0"/>
                </a:tc>
                <a:tc>
                  <a:txBody>
                    <a:bodyPr/>
                    <a:lstStyle/>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penetrating, cutting vocal power</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big beautiful voice</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carries well</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round sound</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effortlessly full top</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penetrating voice</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piercing tenor</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robust tenor</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powerful</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heroic tenor</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strong voice</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powerful tenor</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powerful mezzo-soprano</a:t>
                      </a:r>
                      <a:endParaRPr lang="en-US" sz="1200" dirty="0">
                        <a:effectLst/>
                        <a:latin typeface="Arial" panose="020B0604020202020204" pitchFamily="34" charset="0"/>
                        <a:ea typeface="Times New Roman" panose="02020603050405020304" pitchFamily="18" charset="0"/>
                        <a:cs typeface="Arial" panose="020B0604020202020204" pitchFamily="34" charset="0"/>
                      </a:endParaRPr>
                    </a:p>
                  </a:txBody>
                  <a:tcPr marL="60335" marR="60335" marT="0" marB="0"/>
                </a:tc>
                <a:tc>
                  <a:txBody>
                    <a:bodyPr/>
                    <a:lstStyle/>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has reserves</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dramatic strength</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noticeable power</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dramatic voice</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dramatic tenor</a:t>
                      </a:r>
                    </a:p>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reminiscent of a possible Lohengrin</a:t>
                      </a:r>
                      <a:endParaRPr lang="en-US" sz="1200" dirty="0">
                        <a:effectLst/>
                        <a:latin typeface="Arial" panose="020B0604020202020204" pitchFamily="34" charset="0"/>
                        <a:ea typeface="Times New Roman" panose="02020603050405020304" pitchFamily="18" charset="0"/>
                        <a:cs typeface="Arial" panose="020B0604020202020204" pitchFamily="34" charset="0"/>
                      </a:endParaRPr>
                    </a:p>
                  </a:txBody>
                  <a:tcPr marL="60335" marR="60335" marT="0" marB="0"/>
                </a:tc>
                <a:tc>
                  <a:txBody>
                    <a:bodyPr/>
                    <a:lstStyle/>
                    <a:p>
                      <a:pPr marL="0" marR="0">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large, diva voice</a:t>
                      </a:r>
                      <a:endParaRPr lang="en-US" sz="1200" dirty="0">
                        <a:effectLst/>
                        <a:latin typeface="Arial" panose="020B0604020202020204" pitchFamily="34" charset="0"/>
                        <a:ea typeface="Times New Roman" panose="02020603050405020304" pitchFamily="18" charset="0"/>
                        <a:cs typeface="Arial" panose="020B0604020202020204" pitchFamily="34" charset="0"/>
                      </a:endParaRPr>
                    </a:p>
                  </a:txBody>
                  <a:tcPr marL="60335" marR="60335" marT="0" marB="0"/>
                </a:tc>
                <a:extLst>
                  <a:ext uri="{0D108BD9-81ED-4DB2-BD59-A6C34878D82A}">
                    <a16:rowId xmlns:a16="http://schemas.microsoft.com/office/drawing/2014/main" val="615647071"/>
                  </a:ext>
                </a:extLst>
              </a:tr>
            </a:tbl>
          </a:graphicData>
        </a:graphic>
      </p:graphicFrame>
    </p:spTree>
    <p:extLst>
      <p:ext uri="{BB962C8B-B14F-4D97-AF65-F5344CB8AC3E}">
        <p14:creationId xmlns:p14="http://schemas.microsoft.com/office/powerpoint/2010/main" val="2616724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92C85-6B18-474B-A825-0607ED7633FB}"/>
              </a:ext>
            </a:extLst>
          </p:cNvPr>
          <p:cNvSpPr>
            <a:spLocks noGrp="1"/>
          </p:cNvSpPr>
          <p:nvPr>
            <p:ph type="title"/>
          </p:nvPr>
        </p:nvSpPr>
        <p:spPr>
          <a:xfrm>
            <a:off x="695325" y="888999"/>
            <a:ext cx="10798176" cy="1051914"/>
          </a:xfrm>
        </p:spPr>
        <p:txBody>
          <a:bodyPr>
            <a:normAutofit/>
          </a:bodyPr>
          <a:lstStyle/>
          <a:p>
            <a:r>
              <a:rPr lang="en-US"/>
              <a:t>Score analysis – Treble Voice</a:t>
            </a:r>
            <a:endParaRPr lang="en-US" dirty="0"/>
          </a:p>
        </p:txBody>
      </p:sp>
      <p:cxnSp>
        <p:nvCxnSpPr>
          <p:cNvPr id="24" name="Straight Connector 23">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AEF17D1A-252A-4E50-87AF-42375941B969}"/>
              </a:ext>
            </a:extLst>
          </p:cNvPr>
          <p:cNvGraphicFramePr>
            <a:graphicFrameLocks noGrp="1"/>
          </p:cNvGraphicFramePr>
          <p:nvPr>
            <p:ph idx="1"/>
            <p:extLst>
              <p:ext uri="{D42A27DB-BD31-4B8C-83A1-F6EECF244321}">
                <p14:modId xmlns:p14="http://schemas.microsoft.com/office/powerpoint/2010/main" val="2313762607"/>
              </p:ext>
            </p:extLst>
          </p:nvPr>
        </p:nvGraphicFramePr>
        <p:xfrm>
          <a:off x="800100" y="2301188"/>
          <a:ext cx="10629900" cy="3857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8170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4C7D5-1927-874C-A102-DE4EAF1B3357}"/>
              </a:ext>
            </a:extLst>
          </p:cNvPr>
          <p:cNvSpPr>
            <a:spLocks noGrp="1"/>
          </p:cNvSpPr>
          <p:nvPr>
            <p:ph type="title"/>
          </p:nvPr>
        </p:nvSpPr>
        <p:spPr>
          <a:xfrm>
            <a:off x="695325" y="897753"/>
            <a:ext cx="3690938" cy="1575391"/>
          </a:xfrm>
        </p:spPr>
        <p:txBody>
          <a:bodyPr vert="horz" lIns="91440" tIns="45720" rIns="91440" bIns="45720" rtlCol="0" anchor="t">
            <a:normAutofit/>
          </a:bodyPr>
          <a:lstStyle/>
          <a:p>
            <a:pPr>
              <a:lnSpc>
                <a:spcPct val="90000"/>
              </a:lnSpc>
            </a:pPr>
            <a:r>
              <a:rPr lang="en-US" sz="3400" kern="1200" cap="all" spc="30" baseline="0" dirty="0">
                <a:solidFill>
                  <a:schemeClr val="tx1"/>
                </a:solidFill>
                <a:latin typeface="+mj-lt"/>
                <a:ea typeface="+mj-ea"/>
                <a:cs typeface="+mj-cs"/>
              </a:rPr>
              <a:t>Score Analysis – </a:t>
            </a:r>
            <a:r>
              <a:rPr lang="en-US" sz="3400" dirty="0"/>
              <a:t>Adele</a:t>
            </a:r>
            <a:r>
              <a:rPr lang="en-US" sz="3400" kern="1200" cap="all" spc="30" baseline="0" dirty="0">
                <a:solidFill>
                  <a:schemeClr val="tx1"/>
                </a:solidFill>
                <a:latin typeface="+mj-lt"/>
                <a:ea typeface="+mj-ea"/>
                <a:cs typeface="+mj-cs"/>
              </a:rPr>
              <a:t> Notation</a:t>
            </a:r>
          </a:p>
        </p:txBody>
      </p:sp>
      <p:cxnSp>
        <p:nvCxnSpPr>
          <p:cNvPr id="21"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9F770C4F-233F-DC4C-AB3B-B5D97262AE10}"/>
              </a:ext>
            </a:extLst>
          </p:cNvPr>
          <p:cNvSpPr/>
          <p:nvPr/>
        </p:nvSpPr>
        <p:spPr>
          <a:xfrm>
            <a:off x="695325" y="2710035"/>
            <a:ext cx="3587668" cy="3500265"/>
          </a:xfrm>
          <a:prstGeom prst="rect">
            <a:avLst/>
          </a:prstGeom>
        </p:spPr>
        <p:txBody>
          <a:bodyPr vert="horz" lIns="91440" tIns="45720" rIns="91440" bIns="45720" rtlCol="0">
            <a:normAutofit/>
          </a:bodyPr>
          <a:lstStyle/>
          <a:p>
            <a:pPr defTabSz="914400">
              <a:lnSpc>
                <a:spcPct val="120000"/>
              </a:lnSpc>
              <a:spcAft>
                <a:spcPts val="600"/>
              </a:spcAft>
            </a:pPr>
            <a:r>
              <a:rPr lang="en-US" dirty="0"/>
              <a:t>(Strauss, 1993, p. 255)</a:t>
            </a:r>
          </a:p>
        </p:txBody>
      </p:sp>
      <p:pic>
        <p:nvPicPr>
          <p:cNvPr id="11" name="Picture 111" descr="Diagram, engineering drawing&#10;&#10;Description automatically generated">
            <a:extLst>
              <a:ext uri="{FF2B5EF4-FFF2-40B4-BE49-F238E27FC236}">
                <a16:creationId xmlns:a16="http://schemas.microsoft.com/office/drawing/2014/main" id="{10A4286D-DDC9-D345-A336-7C2A9F495F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76800" y="1026557"/>
            <a:ext cx="6515100" cy="4804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3220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4C7D5-1927-874C-A102-DE4EAF1B3357}"/>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nSpc>
                <a:spcPct val="90000"/>
              </a:lnSpc>
            </a:pPr>
            <a:r>
              <a:rPr lang="en-US" kern="1200" cap="all" spc="30" baseline="0">
                <a:solidFill>
                  <a:schemeClr val="tx1"/>
                </a:solidFill>
                <a:latin typeface="+mj-lt"/>
                <a:ea typeface="+mj-ea"/>
                <a:cs typeface="+mj-cs"/>
              </a:rPr>
              <a:t>Score Analysis – Marylou Notation</a:t>
            </a:r>
          </a:p>
        </p:txBody>
      </p:sp>
      <p:pic>
        <p:nvPicPr>
          <p:cNvPr id="4" name="Content Placeholder 3" descr="A picture containing diagram&#10;&#10;Description automatically generated">
            <a:extLst>
              <a:ext uri="{FF2B5EF4-FFF2-40B4-BE49-F238E27FC236}">
                <a16:creationId xmlns:a16="http://schemas.microsoft.com/office/drawing/2014/main" id="{08B68A36-A91E-0A48-A61F-9535AF369838}"/>
              </a:ext>
            </a:extLst>
          </p:cNvPr>
          <p:cNvPicPr>
            <a:picLocks noGrp="1"/>
          </p:cNvPicPr>
          <p:nvPr>
            <p:ph idx="1"/>
          </p:nvPr>
        </p:nvPicPr>
        <p:blipFill rotWithShape="1">
          <a:blip r:embed="rId3">
            <a:extLst>
              <a:ext uri="{28A0092B-C50C-407E-A947-70E740481C1C}">
                <a14:useLocalDpi xmlns:a14="http://schemas.microsoft.com/office/drawing/2010/main" val="0"/>
              </a:ext>
            </a:extLst>
          </a:blip>
          <a:srcRect r="805" b="1"/>
          <a:stretch/>
        </p:blipFill>
        <p:spPr>
          <a:xfrm>
            <a:off x="20" y="-17929"/>
            <a:ext cx="4876780" cy="6875929"/>
          </a:xfrm>
          <a:prstGeom prst="rect">
            <a:avLst/>
          </a:prstGeom>
        </p:spPr>
      </p:pic>
      <p:cxnSp>
        <p:nvCxnSpPr>
          <p:cNvPr id="12" name="Straight Connector 11">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9F770C4F-233F-DC4C-AB3B-B5D97262AE10}"/>
              </a:ext>
            </a:extLst>
          </p:cNvPr>
          <p:cNvSpPr/>
          <p:nvPr/>
        </p:nvSpPr>
        <p:spPr>
          <a:xfrm>
            <a:off x="5566943" y="2133600"/>
            <a:ext cx="6005933" cy="3774464"/>
          </a:xfrm>
          <a:prstGeom prst="rect">
            <a:avLst/>
          </a:prstGeom>
        </p:spPr>
        <p:txBody>
          <a:bodyPr vert="horz" lIns="91440" tIns="45720" rIns="91440" bIns="45720" rtlCol="0">
            <a:normAutofit/>
          </a:bodyPr>
          <a:lstStyle/>
          <a:p>
            <a:pPr defTabSz="914400">
              <a:lnSpc>
                <a:spcPct val="120000"/>
              </a:lnSpc>
              <a:spcAft>
                <a:spcPts val="600"/>
              </a:spcAft>
            </a:pPr>
            <a:r>
              <a:rPr lang="en-US" dirty="0"/>
              <a:t>(Abraham,2019, p. 20) </a:t>
            </a:r>
          </a:p>
        </p:txBody>
      </p:sp>
      <p:cxnSp>
        <p:nvCxnSpPr>
          <p:cNvPr id="14" name="Straight Connector 13">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05340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194D5-27D1-A340-95CE-5EEE1A96F0C5}"/>
              </a:ext>
            </a:extLst>
          </p:cNvPr>
          <p:cNvSpPr>
            <a:spLocks noGrp="1"/>
          </p:cNvSpPr>
          <p:nvPr>
            <p:ph type="title"/>
          </p:nvPr>
        </p:nvSpPr>
        <p:spPr>
          <a:xfrm>
            <a:off x="695324" y="901701"/>
            <a:ext cx="3914776" cy="3977269"/>
          </a:xfrm>
        </p:spPr>
        <p:txBody>
          <a:bodyPr>
            <a:normAutofit/>
          </a:bodyPr>
          <a:lstStyle/>
          <a:p>
            <a:r>
              <a:rPr lang="en-US"/>
              <a:t>Performance Practice</a:t>
            </a:r>
            <a:endParaRPr lang="en-US" dirty="0"/>
          </a:p>
        </p:txBody>
      </p:sp>
      <p:cxnSp>
        <p:nvCxnSpPr>
          <p:cNvPr id="24" name="Straight Connector 23">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6CF13332-29A7-4A91-8516-59F70E034C9B}"/>
              </a:ext>
            </a:extLst>
          </p:cNvPr>
          <p:cNvGraphicFramePr/>
          <p:nvPr>
            <p:extLst>
              <p:ext uri="{D42A27DB-BD31-4B8C-83A1-F6EECF244321}">
                <p14:modId xmlns:p14="http://schemas.microsoft.com/office/powerpoint/2010/main" val="4151060409"/>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7265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C9FCD-BD77-6848-9430-E3FF2CE3420E}"/>
              </a:ext>
            </a:extLst>
          </p:cNvPr>
          <p:cNvSpPr>
            <a:spLocks noGrp="1"/>
          </p:cNvSpPr>
          <p:nvPr>
            <p:ph type="title"/>
          </p:nvPr>
        </p:nvSpPr>
        <p:spPr>
          <a:xfrm>
            <a:off x="695324" y="2501571"/>
            <a:ext cx="3057032" cy="3453874"/>
          </a:xfrm>
        </p:spPr>
        <p:txBody>
          <a:bodyPr vert="horz" lIns="91440" tIns="45720" rIns="91440" bIns="45720" rtlCol="0" anchor="b">
            <a:normAutofit/>
          </a:bodyPr>
          <a:lstStyle/>
          <a:p>
            <a:r>
              <a:rPr lang="en-US" sz="2500"/>
              <a:t>Acting &amp; Characterization</a:t>
            </a: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ECA4371D-F7FE-BD43-A227-239A70726F2B}"/>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4779570" y="719453"/>
            <a:ext cx="6087325" cy="5414647"/>
          </a:xfrm>
          <a:prstGeom prst="rect">
            <a:avLst/>
          </a:prstGeom>
        </p:spPr>
      </p:pic>
    </p:spTree>
    <p:extLst>
      <p:ext uri="{BB962C8B-B14F-4D97-AF65-F5344CB8AC3E}">
        <p14:creationId xmlns:p14="http://schemas.microsoft.com/office/powerpoint/2010/main" val="12237983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92C85-6B18-474B-A825-0607ED7633FB}"/>
              </a:ext>
            </a:extLst>
          </p:cNvPr>
          <p:cNvSpPr>
            <a:spLocks noGrp="1"/>
          </p:cNvSpPr>
          <p:nvPr>
            <p:ph type="title"/>
          </p:nvPr>
        </p:nvSpPr>
        <p:spPr>
          <a:xfrm>
            <a:off x="695324" y="901701"/>
            <a:ext cx="3914776" cy="3977269"/>
          </a:xfrm>
        </p:spPr>
        <p:txBody>
          <a:bodyPr>
            <a:normAutofit/>
          </a:bodyPr>
          <a:lstStyle/>
          <a:p>
            <a:r>
              <a:rPr lang="en-US" dirty="0"/>
              <a:t>Amplification</a:t>
            </a:r>
          </a:p>
        </p:txBody>
      </p:sp>
      <p:cxnSp>
        <p:nvCxnSpPr>
          <p:cNvPr id="39" name="Straight Connector 38">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3" name="Content Placeholder 3">
            <a:extLst>
              <a:ext uri="{FF2B5EF4-FFF2-40B4-BE49-F238E27FC236}">
                <a16:creationId xmlns:a16="http://schemas.microsoft.com/office/drawing/2014/main" id="{E608D0EB-2778-49D5-8EED-635B66565F2C}"/>
              </a:ext>
            </a:extLst>
          </p:cNvPr>
          <p:cNvGraphicFramePr>
            <a:graphicFrameLocks noGrp="1"/>
          </p:cNvGraphicFramePr>
          <p:nvPr>
            <p:ph idx="1"/>
            <p:extLst>
              <p:ext uri="{D42A27DB-BD31-4B8C-83A1-F6EECF244321}">
                <p14:modId xmlns:p14="http://schemas.microsoft.com/office/powerpoint/2010/main" val="949324855"/>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8A74E83-F02B-4F4A-9FB7-C154C8DBB53B}"/>
              </a:ext>
            </a:extLst>
          </p:cNvPr>
          <p:cNvSpPr txBox="1"/>
          <p:nvPr/>
        </p:nvSpPr>
        <p:spPr>
          <a:xfrm>
            <a:off x="271463" y="6015038"/>
            <a:ext cx="3957637"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(Clarke, 2018c; Bozeman, 2013, pp. 32-33)</a:t>
            </a:r>
          </a:p>
        </p:txBody>
      </p:sp>
    </p:spTree>
    <p:extLst>
      <p:ext uri="{BB962C8B-B14F-4D97-AF65-F5344CB8AC3E}">
        <p14:creationId xmlns:p14="http://schemas.microsoft.com/office/powerpoint/2010/main" val="2640565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dancing&#10;&#10;Description automatically generated with medium confidence">
            <a:extLst>
              <a:ext uri="{FF2B5EF4-FFF2-40B4-BE49-F238E27FC236}">
                <a16:creationId xmlns:a16="http://schemas.microsoft.com/office/drawing/2014/main" id="{7F806EF6-F51E-FB47-8587-B263B7F21F82}"/>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CE3B5-3364-D849-81FE-E9FC8F3F7280}"/>
              </a:ext>
            </a:extLst>
          </p:cNvPr>
          <p:cNvSpPr>
            <a:spLocks noGrp="1"/>
          </p:cNvSpPr>
          <p:nvPr>
            <p:ph type="title"/>
          </p:nvPr>
        </p:nvSpPr>
        <p:spPr>
          <a:xfrm>
            <a:off x="695326" y="5528235"/>
            <a:ext cx="10696574" cy="770964"/>
          </a:xfrm>
        </p:spPr>
        <p:txBody>
          <a:bodyPr vert="horz" lIns="91440" tIns="45720" rIns="91440" bIns="45720" rtlCol="0" anchor="b">
            <a:normAutofit/>
          </a:bodyPr>
          <a:lstStyle/>
          <a:p>
            <a:r>
              <a:rPr lang="en-US">
                <a:solidFill>
                  <a:srgbClr val="FFFFFF"/>
                </a:solidFill>
              </a:rPr>
              <a:t>CONclusion</a:t>
            </a:r>
          </a:p>
        </p:txBody>
      </p:sp>
    </p:spTree>
    <p:extLst>
      <p:ext uri="{BB962C8B-B14F-4D97-AF65-F5344CB8AC3E}">
        <p14:creationId xmlns:p14="http://schemas.microsoft.com/office/powerpoint/2010/main" val="25617536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0C4473E-568A-F842-AF74-3FBB881ADE9F}"/>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C6EDF8-8C24-5343-8C66-C64A8DD2872B}"/>
              </a:ext>
            </a:extLst>
          </p:cNvPr>
          <p:cNvSpPr>
            <a:spLocks noGrp="1"/>
          </p:cNvSpPr>
          <p:nvPr>
            <p:ph type="title"/>
          </p:nvPr>
        </p:nvSpPr>
        <p:spPr>
          <a:xfrm>
            <a:off x="695326" y="5528235"/>
            <a:ext cx="10696574" cy="770964"/>
          </a:xfrm>
        </p:spPr>
        <p:txBody>
          <a:bodyPr vert="horz" lIns="91440" tIns="45720" rIns="91440" bIns="45720" rtlCol="0" anchor="b">
            <a:normAutofit/>
          </a:bodyPr>
          <a:lstStyle/>
          <a:p>
            <a:pPr algn="r"/>
            <a:r>
              <a:rPr lang="en-US" dirty="0" err="1">
                <a:solidFill>
                  <a:srgbClr val="FFFFFF"/>
                </a:solidFill>
              </a:rPr>
              <a:t>REflection</a:t>
            </a:r>
            <a:endParaRPr lang="en-US" dirty="0">
              <a:solidFill>
                <a:srgbClr val="FFFFFF"/>
              </a:solidFill>
            </a:endParaRPr>
          </a:p>
        </p:txBody>
      </p:sp>
    </p:spTree>
    <p:extLst>
      <p:ext uri="{BB962C8B-B14F-4D97-AF65-F5344CB8AC3E}">
        <p14:creationId xmlns:p14="http://schemas.microsoft.com/office/powerpoint/2010/main" val="5437293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A417-B3FF-BC47-BA42-DBC517F4E332}"/>
              </a:ext>
            </a:extLst>
          </p:cNvPr>
          <p:cNvSpPr>
            <a:spLocks noGrp="1"/>
          </p:cNvSpPr>
          <p:nvPr>
            <p:ph type="title"/>
          </p:nvPr>
        </p:nvSpPr>
        <p:spPr/>
        <p:txBody>
          <a:bodyPr/>
          <a:lstStyle/>
          <a:p>
            <a:r>
              <a:rPr lang="en-US" dirty="0"/>
              <a:t>Photo Credits</a:t>
            </a:r>
          </a:p>
        </p:txBody>
      </p:sp>
      <p:sp>
        <p:nvSpPr>
          <p:cNvPr id="3" name="Content Placeholder 2">
            <a:extLst>
              <a:ext uri="{FF2B5EF4-FFF2-40B4-BE49-F238E27FC236}">
                <a16:creationId xmlns:a16="http://schemas.microsoft.com/office/drawing/2014/main" id="{90176FD6-74C5-8C4F-B039-BB7FE8D8B534}"/>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“Introduction” Slide – The Revenge of the Bat; Ken Howard/Metropolitan Opera</a:t>
            </a:r>
          </a:p>
          <a:p>
            <a:r>
              <a:rPr lang="en-US" dirty="0">
                <a:latin typeface="Arial" panose="020B0604020202020204" pitchFamily="34" charset="0"/>
                <a:cs typeface="Arial" panose="020B0604020202020204" pitchFamily="34" charset="0"/>
              </a:rPr>
              <a:t>“Background &amp; Justification” Slide – Frau Luna; Björn Hickmann/Theater Dortmund</a:t>
            </a:r>
          </a:p>
          <a:p>
            <a:r>
              <a:rPr lang="en-US" dirty="0">
                <a:latin typeface="Arial" panose="020B0604020202020204" pitchFamily="34" charset="0"/>
                <a:cs typeface="Arial" panose="020B0604020202020204" pitchFamily="34" charset="0"/>
              </a:rPr>
              <a:t>“Literature Review” Slide – Adventure in a Grand Hotel; Andreas </a:t>
            </a:r>
            <a:r>
              <a:rPr lang="en-US" dirty="0" err="1">
                <a:latin typeface="Arial" panose="020B0604020202020204" pitchFamily="34" charset="0"/>
                <a:cs typeface="Arial" panose="020B0604020202020204" pitchFamily="34" charset="0"/>
              </a:rPr>
              <a:t>Etter</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Staatstheater</a:t>
            </a:r>
            <a:r>
              <a:rPr lang="en-US" dirty="0">
                <a:latin typeface="Arial" panose="020B0604020202020204" pitchFamily="34" charset="0"/>
                <a:cs typeface="Arial" panose="020B0604020202020204" pitchFamily="34" charset="0"/>
              </a:rPr>
              <a:t> Mainz</a:t>
            </a:r>
          </a:p>
          <a:p>
            <a:r>
              <a:rPr lang="en-US" dirty="0">
                <a:latin typeface="Arial" panose="020B0604020202020204" pitchFamily="34" charset="0"/>
                <a:cs typeface="Arial" panose="020B0604020202020204" pitchFamily="34" charset="0"/>
              </a:rPr>
              <a:t>“Methodology” Slide – The Merry Widow; Tim Matheson/</a:t>
            </a:r>
            <a:r>
              <a:rPr lang="en-US">
                <a:latin typeface="Arial" panose="020B0604020202020204" pitchFamily="34" charset="0"/>
                <a:cs typeface="Arial" panose="020B0604020202020204" pitchFamily="34" charset="0"/>
              </a:rPr>
              <a:t>Vancouver Opera</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“Findings” Slide – Ball at the Savoy – </a:t>
            </a:r>
            <a:r>
              <a:rPr lang="en-US" dirty="0" err="1">
                <a:latin typeface="Arial" panose="020B0604020202020204" pitchFamily="34" charset="0"/>
                <a:cs typeface="Arial" panose="020B0604020202020204" pitchFamily="34" charset="0"/>
              </a:rPr>
              <a:t>Olaz</a:t>
            </a:r>
            <a:r>
              <a:rPr lang="en-US" dirty="0">
                <a:latin typeface="Arial" panose="020B0604020202020204" pitchFamily="34" charset="0"/>
                <a:cs typeface="Arial" panose="020B0604020202020204" pitchFamily="34" charset="0"/>
              </a:rPr>
              <a:t> Malzahn/Theater Lübeck</a:t>
            </a:r>
          </a:p>
          <a:p>
            <a:r>
              <a:rPr lang="en-US" dirty="0">
                <a:latin typeface="Arial" panose="020B0604020202020204" pitchFamily="34" charset="0"/>
                <a:cs typeface="Arial" panose="020B0604020202020204" pitchFamily="34" charset="0"/>
              </a:rPr>
              <a:t>“Conclusion” Slide – Ball at the Savoy – Bettina </a:t>
            </a:r>
            <a:r>
              <a:rPr lang="en-US" dirty="0" err="1">
                <a:latin typeface="Arial" panose="020B0604020202020204" pitchFamily="34" charset="0"/>
                <a:cs typeface="Arial" panose="020B0604020202020204" pitchFamily="34" charset="0"/>
              </a:rPr>
              <a:t>Stöss</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Staatstheater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Nürnberg</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“Reflection” Slide – Ball at the Savoy – Freese/Drama-</a:t>
            </a:r>
            <a:r>
              <a:rPr lang="en-US" dirty="0" err="1">
                <a:latin typeface="Arial" panose="020B0604020202020204" pitchFamily="34" charset="0"/>
                <a:cs typeface="Arial" panose="020B0604020202020204" pitchFamily="34" charset="0"/>
              </a:rPr>
              <a:t>berlin.de</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Komische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Oper</a:t>
            </a:r>
            <a:r>
              <a:rPr lang="en-US" dirty="0">
                <a:latin typeface="Arial" panose="020B0604020202020204" pitchFamily="34" charset="0"/>
                <a:cs typeface="Arial" panose="020B0604020202020204" pitchFamily="34" charset="0"/>
              </a:rPr>
              <a:t> Berlin</a:t>
            </a:r>
          </a:p>
          <a:p>
            <a:endParaRPr lang="en-US" dirty="0">
              <a:solidFill>
                <a:schemeClr val="bg1">
                  <a:lumMod val="75000"/>
                </a:schemeClr>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722812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3D55A-0216-774C-9F98-48497E0AE8E6}"/>
              </a:ext>
            </a:extLst>
          </p:cNvPr>
          <p:cNvSpPr>
            <a:spLocks noGrp="1"/>
          </p:cNvSpPr>
          <p:nvPr>
            <p:ph type="title"/>
          </p:nvPr>
        </p:nvSpPr>
        <p:spPr>
          <a:xfrm>
            <a:off x="695324" y="611300"/>
            <a:ext cx="2171055" cy="4265842"/>
          </a:xfrm>
        </p:spPr>
        <p:txBody>
          <a:bodyPr>
            <a:normAutofit/>
          </a:bodyPr>
          <a:lstStyle/>
          <a:p>
            <a:r>
              <a:rPr lang="en-US" sz="2400" dirty="0" err="1"/>
              <a:t>REferences</a:t>
            </a:r>
            <a:endParaRPr lang="en-US" sz="2400" dirty="0"/>
          </a:p>
        </p:txBody>
      </p:sp>
      <p:cxnSp>
        <p:nvCxnSpPr>
          <p:cNvPr id="10" name="Straight Connector 9">
            <a:extLst>
              <a:ext uri="{FF2B5EF4-FFF2-40B4-BE49-F238E27FC236}">
                <a16:creationId xmlns:a16="http://schemas.microsoft.com/office/drawing/2014/main" id="{F9EFE17E-B5DA-47FC-A72C-F0C7C86495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B773C7-8773-B349-A697-2B306891F9D0}"/>
              </a:ext>
            </a:extLst>
          </p:cNvPr>
          <p:cNvSpPr>
            <a:spLocks noGrp="1"/>
          </p:cNvSpPr>
          <p:nvPr>
            <p:ph idx="1"/>
          </p:nvPr>
        </p:nvSpPr>
        <p:spPr>
          <a:xfrm>
            <a:off x="3443293" y="128589"/>
            <a:ext cx="8472482" cy="6457950"/>
          </a:xfrm>
        </p:spPr>
        <p:txBody>
          <a:bodyPr>
            <a:normAutofit fontScale="92500" lnSpcReduction="10000"/>
          </a:bodyPr>
          <a:lstStyle/>
          <a:p>
            <a:pPr>
              <a:lnSpc>
                <a:spcPct val="110000"/>
              </a:lnSpc>
            </a:pPr>
            <a:endParaRPr lang="de-DE" sz="1600" dirty="0">
              <a:latin typeface="Calibri" panose="020F0502020204030204" pitchFamily="34" charset="0"/>
              <a:cs typeface="Calibri" panose="020F0502020204030204" pitchFamily="34" charset="0"/>
            </a:endParaRPr>
          </a:p>
          <a:p>
            <a:pPr>
              <a:lnSpc>
                <a:spcPct val="110000"/>
              </a:lnSpc>
            </a:pPr>
            <a:r>
              <a:rPr lang="de-DE" sz="1800" dirty="0">
                <a:latin typeface="Calibri" panose="020F0502020204030204" pitchFamily="34" charset="0"/>
                <a:cs typeface="Calibri" panose="020F0502020204030204" pitchFamily="34" charset="0"/>
              </a:rPr>
              <a:t>Abraham, P. (2019) </a:t>
            </a:r>
            <a:r>
              <a:rPr lang="de-DE" sz="1800" i="1" dirty="0">
                <a:latin typeface="Calibri" panose="020F0502020204030204" pitchFamily="34" charset="0"/>
                <a:cs typeface="Calibri" panose="020F0502020204030204" pitchFamily="34" charset="0"/>
              </a:rPr>
              <a:t>Märchen im Grand Hotel.</a:t>
            </a:r>
            <a:r>
              <a:rPr lang="de-DE" sz="1800" dirty="0">
                <a:latin typeface="Calibri" panose="020F0502020204030204" pitchFamily="34" charset="0"/>
                <a:cs typeface="Calibri" panose="020F0502020204030204" pitchFamily="34" charset="0"/>
              </a:rPr>
              <a:t> [Musical Score] Wiesbaden:  Musik und Bühne.</a:t>
            </a:r>
            <a:endParaRPr lang="en-US" sz="1800" dirty="0">
              <a:latin typeface="Calibri" panose="020F0502020204030204" pitchFamily="34" charset="0"/>
              <a:cs typeface="Calibri" panose="020F0502020204030204" pitchFamily="34" charset="0"/>
            </a:endParaRPr>
          </a:p>
          <a:p>
            <a:pPr>
              <a:lnSpc>
                <a:spcPct val="110000"/>
              </a:lnSpc>
            </a:pPr>
            <a:r>
              <a:rPr lang="en-US" sz="1800" dirty="0" err="1">
                <a:latin typeface="Calibri" panose="020F0502020204030204" pitchFamily="34" charset="0"/>
                <a:cs typeface="Calibri" panose="020F0502020204030204" pitchFamily="34" charset="0"/>
              </a:rPr>
              <a:t>Baranello</a:t>
            </a:r>
            <a:r>
              <a:rPr lang="en-US" sz="1800" dirty="0">
                <a:latin typeface="Calibri" panose="020F0502020204030204" pitchFamily="34" charset="0"/>
                <a:cs typeface="Calibri" panose="020F0502020204030204" pitchFamily="34" charset="0"/>
              </a:rPr>
              <a:t>, M.K., 2014. '﻿Die </a:t>
            </a:r>
            <a:r>
              <a:rPr lang="en-US" sz="1800" dirty="0" err="1">
                <a:latin typeface="Calibri" panose="020F0502020204030204" pitchFamily="34" charset="0"/>
                <a:cs typeface="Calibri" panose="020F0502020204030204" pitchFamily="34" charset="0"/>
              </a:rPr>
              <a:t>lustige</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Witwe</a:t>
            </a:r>
            <a:r>
              <a:rPr lang="en-US" sz="1800" dirty="0">
                <a:latin typeface="Calibri" panose="020F0502020204030204" pitchFamily="34" charset="0"/>
                <a:cs typeface="Calibri" panose="020F0502020204030204" pitchFamily="34" charset="0"/>
              </a:rPr>
              <a:t> and the creation of the silver age of Viennese operetta', </a:t>
            </a:r>
            <a:r>
              <a:rPr lang="en-US" sz="1800" i="1" dirty="0">
                <a:latin typeface="Calibri" panose="020F0502020204030204" pitchFamily="34" charset="0"/>
                <a:cs typeface="Calibri" panose="020F0502020204030204" pitchFamily="34" charset="0"/>
              </a:rPr>
              <a:t>Cambridge Opera Journal</a:t>
            </a:r>
            <a:r>
              <a:rPr lang="en-US" sz="1800" dirty="0">
                <a:latin typeface="Calibri" panose="020F0502020204030204" pitchFamily="34" charset="0"/>
                <a:cs typeface="Calibri" panose="020F0502020204030204" pitchFamily="34" charset="0"/>
              </a:rPr>
              <a:t>, 26(2), pp. 175–202. doi:10.1017/S0954586714000032</a:t>
            </a:r>
          </a:p>
          <a:p>
            <a:pPr>
              <a:lnSpc>
                <a:spcPct val="110000"/>
              </a:lnSpc>
            </a:pPr>
            <a:r>
              <a:rPr lang="en-US" sz="1800" dirty="0" err="1">
                <a:latin typeface="Calibri" panose="020F0502020204030204" pitchFamily="34" charset="0"/>
                <a:cs typeface="Calibri" panose="020F0502020204030204" pitchFamily="34" charset="0"/>
              </a:rPr>
              <a:t>Bartel</a:t>
            </a:r>
            <a:r>
              <a:rPr lang="en-US" sz="1800" dirty="0">
                <a:latin typeface="Calibri" panose="020F0502020204030204" pitchFamily="34" charset="0"/>
                <a:cs typeface="Calibri" panose="020F0502020204030204" pitchFamily="34" charset="0"/>
              </a:rPr>
              <a:t>, K. (1992), </a:t>
            </a:r>
            <a:r>
              <a:rPr lang="en-US" sz="1800" i="1" dirty="0" err="1">
                <a:latin typeface="Calibri" panose="020F0502020204030204" pitchFamily="34" charset="0"/>
                <a:cs typeface="Calibri" panose="020F0502020204030204" pitchFamily="34" charset="0"/>
              </a:rPr>
              <a:t>Faszination</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Operette</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Vom</a:t>
            </a:r>
            <a:r>
              <a:rPr lang="en-US" sz="1800" i="1" dirty="0">
                <a:latin typeface="Calibri" panose="020F0502020204030204" pitchFamily="34" charset="0"/>
                <a:cs typeface="Calibri" panose="020F0502020204030204" pitchFamily="34" charset="0"/>
              </a:rPr>
              <a:t> Singspiel </a:t>
            </a:r>
            <a:r>
              <a:rPr lang="en-US" sz="1800" i="1" dirty="0" err="1">
                <a:latin typeface="Calibri" panose="020F0502020204030204" pitchFamily="34" charset="0"/>
                <a:cs typeface="Calibri" panose="020F0502020204030204" pitchFamily="34" charset="0"/>
              </a:rPr>
              <a:t>zum</a:t>
            </a:r>
            <a:r>
              <a:rPr lang="en-US" sz="1800" i="1" dirty="0">
                <a:latin typeface="Calibri" panose="020F0502020204030204" pitchFamily="34" charset="0"/>
                <a:cs typeface="Calibri" panose="020F0502020204030204" pitchFamily="34" charset="0"/>
              </a:rPr>
              <a:t> Film, </a:t>
            </a:r>
            <a:r>
              <a:rPr lang="en-US" sz="1800" dirty="0">
                <a:latin typeface="Calibri" panose="020F0502020204030204" pitchFamily="34" charset="0"/>
                <a:cs typeface="Calibri" panose="020F0502020204030204" pitchFamily="34" charset="0"/>
              </a:rPr>
              <a:t>Lilienthal: </a:t>
            </a:r>
            <a:r>
              <a:rPr lang="en-US" sz="1800" dirty="0" err="1">
                <a:latin typeface="Calibri" panose="020F0502020204030204" pitchFamily="34" charset="0"/>
                <a:cs typeface="Calibri" panose="020F0502020204030204" pitchFamily="34" charset="0"/>
              </a:rPr>
              <a:t>Laaber</a:t>
            </a:r>
            <a:r>
              <a:rPr lang="en-US" sz="1800" dirty="0">
                <a:latin typeface="Calibri" panose="020F0502020204030204" pitchFamily="34" charset="0"/>
                <a:cs typeface="Calibri" panose="020F0502020204030204" pitchFamily="34" charset="0"/>
              </a:rPr>
              <a:t>.</a:t>
            </a:r>
          </a:p>
          <a:p>
            <a:pPr>
              <a:lnSpc>
                <a:spcPct val="110000"/>
              </a:lnSpc>
            </a:pPr>
            <a:r>
              <a:rPr lang="en-US" sz="1800" dirty="0">
                <a:latin typeface="Calibri" panose="020F0502020204030204" pitchFamily="34" charset="0"/>
                <a:cs typeface="Calibri" panose="020F0502020204030204" pitchFamily="34" charset="0"/>
              </a:rPr>
              <a:t>Clarke, K. (2006) '</a:t>
            </a:r>
            <a:r>
              <a:rPr lang="en-US" sz="1800" dirty="0" err="1">
                <a:latin typeface="Calibri" panose="020F0502020204030204" pitchFamily="34" charset="0"/>
                <a:cs typeface="Calibri" panose="020F0502020204030204" pitchFamily="34" charset="0"/>
              </a:rPr>
              <a:t>Aspekte</a:t>
            </a:r>
            <a:r>
              <a:rPr lang="en-US" sz="1800" dirty="0">
                <a:latin typeface="Calibri" panose="020F0502020204030204" pitchFamily="34" charset="0"/>
                <a:cs typeface="Calibri" panose="020F0502020204030204" pitchFamily="34" charset="0"/>
              </a:rPr>
              <a:t> der </a:t>
            </a:r>
            <a:r>
              <a:rPr lang="en-US" sz="1800" dirty="0" err="1">
                <a:latin typeface="Calibri" panose="020F0502020204030204" pitchFamily="34" charset="0"/>
                <a:cs typeface="Calibri" panose="020F0502020204030204" pitchFamily="34" charset="0"/>
              </a:rPr>
              <a:t>Aufführungspraxis</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oder</a:t>
            </a:r>
            <a:r>
              <a:rPr lang="en-US" sz="1800" dirty="0">
                <a:latin typeface="Calibri" panose="020F0502020204030204" pitchFamily="34" charset="0"/>
                <a:cs typeface="Calibri" panose="020F0502020204030204" pitchFamily="34" charset="0"/>
              </a:rPr>
              <a:t>: Wie </a:t>
            </a:r>
            <a:r>
              <a:rPr lang="en-US" sz="1800" dirty="0" err="1">
                <a:latin typeface="Calibri" panose="020F0502020204030204" pitchFamily="34" charset="0"/>
                <a:cs typeface="Calibri" panose="020F0502020204030204" pitchFamily="34" charset="0"/>
              </a:rPr>
              <a:t>klint</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eine</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historische</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informierte</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Spielweise</a:t>
            </a:r>
            <a:r>
              <a:rPr lang="en-US" sz="1800" dirty="0">
                <a:latin typeface="Calibri" panose="020F0502020204030204" pitchFamily="34" charset="0"/>
                <a:cs typeface="Calibri" panose="020F0502020204030204" pitchFamily="34" charset="0"/>
              </a:rPr>
              <a:t> der </a:t>
            </a:r>
            <a:r>
              <a:rPr lang="en-US" sz="1800" dirty="0" err="1">
                <a:latin typeface="Calibri" panose="020F0502020204030204" pitchFamily="34" charset="0"/>
                <a:cs typeface="Calibri" panose="020F0502020204030204" pitchFamily="34" charset="0"/>
              </a:rPr>
              <a:t>Operette</a:t>
            </a:r>
            <a:r>
              <a:rPr lang="en-US" sz="1800" dirty="0">
                <a:latin typeface="Calibri" panose="020F0502020204030204" pitchFamily="34" charset="0"/>
                <a:cs typeface="Calibri" panose="020F0502020204030204" pitchFamily="34" charset="0"/>
              </a:rPr>
              <a:t>?', </a:t>
            </a:r>
            <a:r>
              <a:rPr lang="en-US" sz="1800" i="1" dirty="0">
                <a:latin typeface="Calibri" panose="020F0502020204030204" pitchFamily="34" charset="0"/>
                <a:cs typeface="Calibri" panose="020F0502020204030204" pitchFamily="34" charset="0"/>
              </a:rPr>
              <a:t>European Journal of Musicology, </a:t>
            </a:r>
            <a:r>
              <a:rPr lang="en-US" sz="1800" dirty="0">
                <a:latin typeface="Calibri" panose="020F0502020204030204" pitchFamily="34" charset="0"/>
                <a:cs typeface="Calibri" panose="020F0502020204030204" pitchFamily="34" charset="0"/>
              </a:rPr>
              <a:t>9, pp. 21-75. </a:t>
            </a:r>
            <a:r>
              <a:rPr lang="en-US" sz="1800" dirty="0">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https://doi.org/10.5450/ejm.2006.9.6188</a:t>
            </a:r>
            <a:endParaRPr lang="en-US" sz="1800" dirty="0">
              <a:latin typeface="Calibri" panose="020F0502020204030204" pitchFamily="34" charset="0"/>
              <a:cs typeface="Calibri" panose="020F0502020204030204" pitchFamily="34" charset="0"/>
            </a:endParaRPr>
          </a:p>
          <a:p>
            <a:pPr>
              <a:lnSpc>
                <a:spcPct val="110000"/>
              </a:lnSpc>
            </a:pPr>
            <a:r>
              <a:rPr lang="en-US" sz="1800" dirty="0">
                <a:latin typeface="Calibri" panose="020F0502020204030204" pitchFamily="34" charset="0"/>
                <a:cs typeface="Calibri" panose="020F0502020204030204" pitchFamily="34" charset="0"/>
              </a:rPr>
              <a:t>Crowther, S., Ironside, P., Spence, D., et al. (2017) ‘Crafting Stories in Hermeneutic Phenomenology Research: A Methodological Device’, </a:t>
            </a:r>
            <a:r>
              <a:rPr lang="en-US" sz="1800" i="1" dirty="0">
                <a:latin typeface="Calibri" panose="020F0502020204030204" pitchFamily="34" charset="0"/>
                <a:cs typeface="Calibri" panose="020F0502020204030204" pitchFamily="34" charset="0"/>
              </a:rPr>
              <a:t>Qualitative Health Research, </a:t>
            </a:r>
            <a:r>
              <a:rPr lang="en-US" sz="1800" dirty="0">
                <a:latin typeface="Calibri" panose="020F0502020204030204" pitchFamily="34" charset="0"/>
                <a:cs typeface="Calibri" panose="020F0502020204030204" pitchFamily="34" charset="0"/>
              </a:rPr>
              <a:t>27(6), pp. 826-835.</a:t>
            </a:r>
          </a:p>
          <a:p>
            <a:pPr>
              <a:lnSpc>
                <a:spcPct val="110000"/>
              </a:lnSpc>
            </a:pPr>
            <a:r>
              <a:rPr lang="en-US" sz="1800" dirty="0" err="1">
                <a:latin typeface="Calibri" panose="020F0502020204030204" pitchFamily="34" charset="0"/>
                <a:cs typeface="Calibri" panose="020F0502020204030204" pitchFamily="34" charset="0"/>
              </a:rPr>
              <a:t>Dosch</a:t>
            </a:r>
            <a:r>
              <a:rPr lang="en-US" sz="1800" dirty="0">
                <a:latin typeface="Calibri" panose="020F0502020204030204" pitchFamily="34" charset="0"/>
                <a:cs typeface="Calibri" panose="020F0502020204030204" pitchFamily="34" charset="0"/>
              </a:rPr>
              <a:t>, W. (2019) 'Quo </a:t>
            </a:r>
            <a:r>
              <a:rPr lang="en-US" sz="1800" dirty="0" err="1">
                <a:latin typeface="Calibri" panose="020F0502020204030204" pitchFamily="34" charset="0"/>
                <a:cs typeface="Calibri" panose="020F0502020204030204" pitchFamily="34" charset="0"/>
              </a:rPr>
              <a:t>vadis</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Operette</a:t>
            </a:r>
            <a:r>
              <a:rPr lang="en-US" sz="1800" dirty="0">
                <a:latin typeface="Calibri" panose="020F0502020204030204" pitchFamily="34" charset="0"/>
                <a:cs typeface="Calibri" panose="020F0502020204030204" pitchFamily="34" charset="0"/>
              </a:rPr>
              <a:t>? Eine </a:t>
            </a:r>
            <a:r>
              <a:rPr lang="en-US" sz="1800" dirty="0" err="1">
                <a:latin typeface="Calibri" panose="020F0502020204030204" pitchFamily="34" charset="0"/>
                <a:cs typeface="Calibri" panose="020F0502020204030204" pitchFamily="34" charset="0"/>
              </a:rPr>
              <a:t>Frage</a:t>
            </a:r>
            <a:r>
              <a:rPr lang="en-US" sz="1800" dirty="0">
                <a:latin typeface="Calibri" panose="020F0502020204030204" pitchFamily="34" charset="0"/>
                <a:cs typeface="Calibri" panose="020F0502020204030204" pitchFamily="34" charset="0"/>
              </a:rPr>
              <a:t> des </a:t>
            </a:r>
            <a:r>
              <a:rPr lang="en-US" sz="1800" dirty="0" err="1">
                <a:latin typeface="Calibri" panose="020F0502020204030204" pitchFamily="34" charset="0"/>
                <a:cs typeface="Calibri" panose="020F0502020204030204" pitchFamily="34" charset="0"/>
              </a:rPr>
              <a:t>Stils</a:t>
            </a:r>
            <a:r>
              <a:rPr lang="en-US" sz="1800" dirty="0">
                <a:latin typeface="Calibri" panose="020F0502020204030204" pitchFamily="34" charset="0"/>
                <a:cs typeface="Calibri" panose="020F0502020204030204" pitchFamily="34" charset="0"/>
              </a:rPr>
              <a:t>: Die </a:t>
            </a:r>
            <a:r>
              <a:rPr lang="en-US" sz="1800" dirty="0" err="1">
                <a:latin typeface="Calibri" panose="020F0502020204030204" pitchFamily="34" charset="0"/>
                <a:cs typeface="Calibri" panose="020F0502020204030204" pitchFamily="34" charset="0"/>
              </a:rPr>
              <a:t>Operette</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lebt</a:t>
            </a:r>
            <a:r>
              <a:rPr lang="en-US" sz="1800" dirty="0">
                <a:latin typeface="Calibri" panose="020F0502020204030204" pitchFamily="34" charset="0"/>
                <a:cs typeface="Calibri" panose="020F0502020204030204" pitchFamily="34" charset="0"/>
              </a:rPr>
              <a:t> - und </a:t>
            </a:r>
            <a:r>
              <a:rPr lang="en-US" sz="1800" dirty="0" err="1">
                <a:latin typeface="Calibri" panose="020F0502020204030204" pitchFamily="34" charset="0"/>
                <a:cs typeface="Calibri" panose="020F0502020204030204" pitchFamily="34" charset="0"/>
              </a:rPr>
              <a:t>sie</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bliebt</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ein</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sinnliches</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Erlebnis</a:t>
            </a:r>
            <a:r>
              <a:rPr lang="en-US" sz="1800" dirty="0">
                <a:latin typeface="Calibri" panose="020F0502020204030204" pitchFamily="34" charset="0"/>
                <a:cs typeface="Calibri" panose="020F0502020204030204" pitchFamily="34" charset="0"/>
              </a:rPr>
              <a:t>', </a:t>
            </a:r>
            <a:r>
              <a:rPr lang="en-US" sz="1800" i="1" dirty="0">
                <a:latin typeface="Calibri" panose="020F0502020204030204" pitchFamily="34" charset="0"/>
                <a:cs typeface="Calibri" panose="020F0502020204030204" pitchFamily="34" charset="0"/>
              </a:rPr>
              <a:t>Vox Humana: </a:t>
            </a:r>
            <a:r>
              <a:rPr lang="en-US" sz="1800" i="1" dirty="0" err="1">
                <a:latin typeface="Calibri" panose="020F0502020204030204" pitchFamily="34" charset="0"/>
                <a:cs typeface="Calibri" panose="020F0502020204030204" pitchFamily="34" charset="0"/>
              </a:rPr>
              <a:t>Fachzeitschrift</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für</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Gesangspädagogik</a:t>
            </a:r>
            <a:r>
              <a:rPr lang="en-US" sz="1800" i="1" dirty="0">
                <a:latin typeface="Calibri" panose="020F0502020204030204" pitchFamily="34" charset="0"/>
                <a:cs typeface="Calibri" panose="020F0502020204030204" pitchFamily="34" charset="0"/>
              </a:rPr>
              <a:t>,</a:t>
            </a:r>
            <a:r>
              <a:rPr lang="en-US" sz="1800" dirty="0">
                <a:latin typeface="Calibri" panose="020F0502020204030204" pitchFamily="34" charset="0"/>
                <a:cs typeface="Calibri" panose="020F0502020204030204" pitchFamily="34" charset="0"/>
              </a:rPr>
              <a:t> 15(20), pp. 48-50).</a:t>
            </a:r>
          </a:p>
          <a:p>
            <a:pPr>
              <a:lnSpc>
                <a:spcPct val="110000"/>
              </a:lnSpc>
            </a:pPr>
            <a:r>
              <a:rPr lang="en-US" sz="1800" dirty="0" err="1">
                <a:latin typeface="Calibri" panose="020F0502020204030204" pitchFamily="34" charset="0"/>
                <a:cs typeface="Calibri" panose="020F0502020204030204" pitchFamily="34" charset="0"/>
              </a:rPr>
              <a:t>Feuerzeig</a:t>
            </a:r>
            <a:r>
              <a:rPr lang="en-US" sz="1800" dirty="0">
                <a:latin typeface="Calibri" panose="020F0502020204030204" pitchFamily="34" charset="0"/>
                <a:cs typeface="Calibri" panose="020F0502020204030204" pitchFamily="34" charset="0"/>
              </a:rPr>
              <a:t>, L. (2016) ‘Can Creative Reinterpretation Keep Operetta Alive? </a:t>
            </a:r>
            <a:r>
              <a:rPr lang="en-US" sz="1800" dirty="0" err="1">
                <a:latin typeface="Calibri" panose="020F0502020204030204" pitchFamily="34" charset="0"/>
                <a:cs typeface="Calibri" panose="020F0502020204030204" pitchFamily="34" charset="0"/>
              </a:rPr>
              <a:t>Kálmán’s</a:t>
            </a:r>
            <a:r>
              <a:rPr lang="en-US" sz="1800" dirty="0">
                <a:latin typeface="Calibri" panose="020F0502020204030204" pitchFamily="34" charset="0"/>
                <a:cs typeface="Calibri" panose="020F0502020204030204" pitchFamily="34" charset="0"/>
              </a:rPr>
              <a:t> Die Herzogin von Chicago at the Vienna Volksoper in 2004,’ </a:t>
            </a:r>
            <a:r>
              <a:rPr lang="en-US" sz="1800" i="1" dirty="0">
                <a:latin typeface="Calibri" panose="020F0502020204030204" pitchFamily="34" charset="0"/>
                <a:cs typeface="Calibri" panose="020F0502020204030204" pitchFamily="34" charset="0"/>
              </a:rPr>
              <a:t>Studia </a:t>
            </a:r>
            <a:r>
              <a:rPr lang="en-US" sz="1800" i="1" dirty="0" err="1">
                <a:latin typeface="Calibri" panose="020F0502020204030204" pitchFamily="34" charset="0"/>
                <a:cs typeface="Calibri" panose="020F0502020204030204" pitchFamily="34" charset="0"/>
              </a:rPr>
              <a:t>Musicologica</a:t>
            </a:r>
            <a:r>
              <a:rPr lang="en-US" sz="1800" i="1" dirty="0">
                <a:latin typeface="Calibri" panose="020F0502020204030204" pitchFamily="34" charset="0"/>
                <a:cs typeface="Calibri" panose="020F0502020204030204" pitchFamily="34" charset="0"/>
              </a:rPr>
              <a:t>,</a:t>
            </a:r>
            <a:r>
              <a:rPr lang="en-US" sz="1800" dirty="0">
                <a:latin typeface="Calibri" panose="020F0502020204030204" pitchFamily="34" charset="0"/>
                <a:cs typeface="Calibri" panose="020F0502020204030204" pitchFamily="34" charset="0"/>
              </a:rPr>
              <a:t> 57(3), pp. 441-470.</a:t>
            </a:r>
          </a:p>
          <a:p>
            <a:pPr>
              <a:lnSpc>
                <a:spcPct val="110000"/>
              </a:lnSpc>
            </a:pPr>
            <a:r>
              <a:rPr lang="en-US" sz="1800" dirty="0" err="1">
                <a:latin typeface="Calibri" panose="020F0502020204030204" pitchFamily="34" charset="0"/>
                <a:cs typeface="Calibri" panose="020F0502020204030204" pitchFamily="34" charset="0"/>
              </a:rPr>
              <a:t>Grun</a:t>
            </a:r>
            <a:r>
              <a:rPr lang="en-US" sz="1800" dirty="0">
                <a:latin typeface="Calibri" panose="020F0502020204030204" pitchFamily="34" charset="0"/>
                <a:cs typeface="Calibri" panose="020F0502020204030204" pitchFamily="34" charset="0"/>
              </a:rPr>
              <a:t>, B. (1961), </a:t>
            </a:r>
            <a:r>
              <a:rPr lang="en-US" sz="1800" i="1" dirty="0" err="1">
                <a:latin typeface="Calibri" panose="020F0502020204030204" pitchFamily="34" charset="0"/>
                <a:cs typeface="Calibri" panose="020F0502020204030204" pitchFamily="34" charset="0"/>
              </a:rPr>
              <a:t>Kulturgeschichte</a:t>
            </a:r>
            <a:r>
              <a:rPr lang="en-US" sz="1800" i="1" dirty="0">
                <a:latin typeface="Calibri" panose="020F0502020204030204" pitchFamily="34" charset="0"/>
                <a:cs typeface="Calibri" panose="020F0502020204030204" pitchFamily="34" charset="0"/>
              </a:rPr>
              <a:t> der </a:t>
            </a:r>
            <a:r>
              <a:rPr lang="en-US" sz="1800" i="1" dirty="0" err="1">
                <a:latin typeface="Calibri" panose="020F0502020204030204" pitchFamily="34" charset="0"/>
                <a:cs typeface="Calibri" panose="020F0502020204030204" pitchFamily="34" charset="0"/>
              </a:rPr>
              <a:t>Operette</a:t>
            </a:r>
            <a:r>
              <a:rPr lang="en-US" sz="1800" i="1" dirty="0">
                <a:latin typeface="Calibri" panose="020F0502020204030204" pitchFamily="34" charset="0"/>
                <a:cs typeface="Calibri" panose="020F0502020204030204" pitchFamily="34" charset="0"/>
              </a:rPr>
              <a:t>, </a:t>
            </a:r>
            <a:r>
              <a:rPr lang="en-US" sz="1800" dirty="0">
                <a:latin typeface="Calibri" panose="020F0502020204030204" pitchFamily="34" charset="0"/>
                <a:cs typeface="Calibri" panose="020F0502020204030204" pitchFamily="34" charset="0"/>
              </a:rPr>
              <a:t>Berlin:  </a:t>
            </a:r>
            <a:r>
              <a:rPr lang="en-US" sz="1800" dirty="0" err="1">
                <a:latin typeface="Calibri" panose="020F0502020204030204" pitchFamily="34" charset="0"/>
                <a:cs typeface="Calibri" panose="020F0502020204030204" pitchFamily="34" charset="0"/>
              </a:rPr>
              <a:t>Veb</a:t>
            </a:r>
            <a:r>
              <a:rPr lang="en-US" sz="1800" dirty="0">
                <a:latin typeface="Calibri" panose="020F0502020204030204" pitchFamily="34" charset="0"/>
                <a:cs typeface="Calibri" panose="020F0502020204030204" pitchFamily="34" charset="0"/>
              </a:rPr>
              <a:t> Lied der Zeit </a:t>
            </a:r>
            <a:r>
              <a:rPr lang="en-US" sz="1800" dirty="0" err="1">
                <a:latin typeface="Calibri" panose="020F0502020204030204" pitchFamily="34" charset="0"/>
                <a:cs typeface="Calibri" panose="020F0502020204030204" pitchFamily="34" charset="0"/>
              </a:rPr>
              <a:t>Musikverlag</a:t>
            </a:r>
            <a:r>
              <a:rPr lang="en-US" sz="1800"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1648675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3D55A-0216-774C-9F98-48497E0AE8E6}"/>
              </a:ext>
            </a:extLst>
          </p:cNvPr>
          <p:cNvSpPr>
            <a:spLocks noGrp="1"/>
          </p:cNvSpPr>
          <p:nvPr>
            <p:ph type="title"/>
          </p:nvPr>
        </p:nvSpPr>
        <p:spPr>
          <a:xfrm>
            <a:off x="695324" y="611300"/>
            <a:ext cx="2171055" cy="4265842"/>
          </a:xfrm>
        </p:spPr>
        <p:txBody>
          <a:bodyPr>
            <a:normAutofit/>
          </a:bodyPr>
          <a:lstStyle/>
          <a:p>
            <a:r>
              <a:rPr lang="en-US" sz="2400" dirty="0" err="1"/>
              <a:t>REferences</a:t>
            </a:r>
            <a:endParaRPr lang="en-US" sz="2400" dirty="0"/>
          </a:p>
        </p:txBody>
      </p:sp>
      <p:cxnSp>
        <p:nvCxnSpPr>
          <p:cNvPr id="10" name="Straight Connector 9">
            <a:extLst>
              <a:ext uri="{FF2B5EF4-FFF2-40B4-BE49-F238E27FC236}">
                <a16:creationId xmlns:a16="http://schemas.microsoft.com/office/drawing/2014/main" id="{F9EFE17E-B5DA-47FC-A72C-F0C7C86495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B773C7-8773-B349-A697-2B306891F9D0}"/>
              </a:ext>
            </a:extLst>
          </p:cNvPr>
          <p:cNvSpPr>
            <a:spLocks noGrp="1"/>
          </p:cNvSpPr>
          <p:nvPr>
            <p:ph idx="1"/>
          </p:nvPr>
        </p:nvSpPr>
        <p:spPr>
          <a:xfrm>
            <a:off x="3328998" y="157163"/>
            <a:ext cx="8615345" cy="6486525"/>
          </a:xfrm>
        </p:spPr>
        <p:txBody>
          <a:bodyPr>
            <a:normAutofit fontScale="92500"/>
          </a:bodyPr>
          <a:lstStyle/>
          <a:p>
            <a:pPr>
              <a:lnSpc>
                <a:spcPct val="110000"/>
              </a:lnSpc>
            </a:pPr>
            <a:r>
              <a:rPr lang="en-US" sz="1800" dirty="0" err="1">
                <a:latin typeface="Calibri" panose="020F0502020204030204" pitchFamily="34" charset="0"/>
                <a:cs typeface="Calibri" panose="020F0502020204030204" pitchFamily="34" charset="0"/>
              </a:rPr>
              <a:t>Häußner</a:t>
            </a:r>
            <a:r>
              <a:rPr lang="en-US" sz="1800" dirty="0">
                <a:latin typeface="Calibri" panose="020F0502020204030204" pitchFamily="34" charset="0"/>
                <a:cs typeface="Calibri" panose="020F0502020204030204" pitchFamily="34" charset="0"/>
              </a:rPr>
              <a:t>, W. (2017). </a:t>
            </a:r>
            <a:r>
              <a:rPr lang="en-US" sz="1800" i="1" dirty="0" err="1">
                <a:latin typeface="Calibri" panose="020F0502020204030204" pitchFamily="34" charset="0"/>
                <a:cs typeface="Calibri" panose="020F0502020204030204" pitchFamily="34" charset="0"/>
              </a:rPr>
              <a:t>Operetten-Passagen</a:t>
            </a:r>
            <a:r>
              <a:rPr lang="en-US" sz="1800" i="1" dirty="0">
                <a:latin typeface="Calibri" panose="020F0502020204030204" pitchFamily="34" charset="0"/>
                <a:cs typeface="Calibri" panose="020F0502020204030204" pitchFamily="34" charset="0"/>
              </a:rPr>
              <a:t>(1): Paul Abrahams “Die Blume von Hawaii” in Dortmund</a:t>
            </a:r>
            <a:r>
              <a:rPr lang="en-US" sz="1800" dirty="0">
                <a:latin typeface="Calibri" panose="020F0502020204030204" pitchFamily="34" charset="0"/>
                <a:cs typeface="Calibri" panose="020F0502020204030204" pitchFamily="34" charset="0"/>
              </a:rPr>
              <a:t>. Available at: https://</a:t>
            </a:r>
            <a:r>
              <a:rPr lang="en-US" sz="1800" dirty="0" err="1">
                <a:latin typeface="Calibri" panose="020F0502020204030204" pitchFamily="34" charset="0"/>
                <a:cs typeface="Calibri" panose="020F0502020204030204" pitchFamily="34" charset="0"/>
              </a:rPr>
              <a:t>www.revierpassagen.de</a:t>
            </a:r>
            <a:r>
              <a:rPr lang="en-US" sz="1800" dirty="0">
                <a:latin typeface="Calibri" panose="020F0502020204030204" pitchFamily="34" charset="0"/>
                <a:cs typeface="Calibri" panose="020F0502020204030204" pitchFamily="34" charset="0"/>
              </a:rPr>
              <a:t>/39759/operetten-passagen-1-paul-abrahams-die-blume-von-hawaii-in-dortmund/20170123_2045 (Accessed: 13 April 2020).</a:t>
            </a:r>
          </a:p>
          <a:p>
            <a:pPr>
              <a:lnSpc>
                <a:spcPct val="110000"/>
              </a:lnSpc>
            </a:pPr>
            <a:r>
              <a:rPr lang="en-US" sz="1800" dirty="0" err="1">
                <a:latin typeface="Calibri" panose="020F0502020204030204" pitchFamily="34" charset="0"/>
                <a:cs typeface="Calibri" panose="020F0502020204030204" pitchFamily="34" charset="0"/>
              </a:rPr>
              <a:t>Häußner</a:t>
            </a:r>
            <a:r>
              <a:rPr lang="en-US" sz="1800" dirty="0">
                <a:latin typeface="Calibri" panose="020F0502020204030204" pitchFamily="34" charset="0"/>
                <a:cs typeface="Calibri" panose="020F0502020204030204" pitchFamily="34" charset="0"/>
              </a:rPr>
              <a:t>, W. (2019a). </a:t>
            </a:r>
            <a:r>
              <a:rPr lang="en-US" sz="1800" i="1" dirty="0">
                <a:latin typeface="Calibri" panose="020F0502020204030204" pitchFamily="34" charset="0"/>
                <a:cs typeface="Calibri" panose="020F0502020204030204" pitchFamily="34" charset="0"/>
              </a:rPr>
              <a:t>Das </a:t>
            </a:r>
            <a:r>
              <a:rPr lang="en-US" sz="1800" i="1" dirty="0" err="1">
                <a:latin typeface="Calibri" panose="020F0502020204030204" pitchFamily="34" charset="0"/>
                <a:cs typeface="Calibri" panose="020F0502020204030204" pitchFamily="34" charset="0"/>
              </a:rPr>
              <a:t>lachende</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Glück</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lässt</a:t>
            </a:r>
            <a:r>
              <a:rPr lang="en-US" sz="1800" i="1" dirty="0">
                <a:latin typeface="Calibri" panose="020F0502020204030204" pitchFamily="34" charset="0"/>
                <a:cs typeface="Calibri" panose="020F0502020204030204" pitchFamily="34" charset="0"/>
              </a:rPr>
              <a:t> auf </a:t>
            </a:r>
            <a:r>
              <a:rPr lang="en-US" sz="1800" i="1" dirty="0" err="1">
                <a:latin typeface="Calibri" panose="020F0502020204030204" pitchFamily="34" charset="0"/>
                <a:cs typeface="Calibri" panose="020F0502020204030204" pitchFamily="34" charset="0"/>
              </a:rPr>
              <a:t>sich</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warten</a:t>
            </a:r>
            <a:r>
              <a:rPr lang="en-US" sz="1800" i="1" dirty="0">
                <a:latin typeface="Calibri" panose="020F0502020204030204" pitchFamily="34" charset="0"/>
                <a:cs typeface="Calibri" panose="020F0502020204030204" pitchFamily="34" charset="0"/>
              </a:rPr>
              <a:t>: Franz </a:t>
            </a:r>
            <a:r>
              <a:rPr lang="en-US" sz="1800" i="1" dirty="0" err="1">
                <a:latin typeface="Calibri" panose="020F0502020204030204" pitchFamily="34" charset="0"/>
                <a:cs typeface="Calibri" panose="020F0502020204030204" pitchFamily="34" charset="0"/>
              </a:rPr>
              <a:t>Léhars</a:t>
            </a:r>
            <a:r>
              <a:rPr lang="en-US" sz="1800" i="1" dirty="0">
                <a:latin typeface="Calibri" panose="020F0502020204030204" pitchFamily="34" charset="0"/>
                <a:cs typeface="Calibri" panose="020F0502020204030204" pitchFamily="34" charset="0"/>
              </a:rPr>
              <a:t> “Der Graf von Luxemburg” in Hagen.</a:t>
            </a:r>
            <a:r>
              <a:rPr lang="en-US" sz="1800" dirty="0">
                <a:latin typeface="Calibri" panose="020F0502020204030204" pitchFamily="34" charset="0"/>
                <a:cs typeface="Calibri" panose="020F0502020204030204" pitchFamily="34" charset="0"/>
              </a:rPr>
              <a:t> Available at https://</a:t>
            </a:r>
            <a:r>
              <a:rPr lang="en-US" sz="1800" dirty="0" err="1">
                <a:latin typeface="Calibri" panose="020F0502020204030204" pitchFamily="34" charset="0"/>
                <a:cs typeface="Calibri" panose="020F0502020204030204" pitchFamily="34" charset="0"/>
              </a:rPr>
              <a:t>www.revierpassagen.de</a:t>
            </a:r>
            <a:r>
              <a:rPr lang="en-US" sz="1800" dirty="0">
                <a:latin typeface="Calibri" panose="020F0502020204030204" pitchFamily="34" charset="0"/>
                <a:cs typeface="Calibri" panose="020F0502020204030204" pitchFamily="34" charset="0"/>
              </a:rPr>
              <a:t>/102945/das-lachende-glueck-laesst-auf-sich-warten-franz-lehars-operette-der-graf-von-luxemburg-in-hagen/20191109_1011 (Accessed: 13 April 2020).</a:t>
            </a:r>
          </a:p>
          <a:p>
            <a:pPr>
              <a:lnSpc>
                <a:spcPct val="110000"/>
              </a:lnSpc>
            </a:pPr>
            <a:r>
              <a:rPr lang="en-US" sz="1800" dirty="0">
                <a:latin typeface="Calibri" panose="020F0502020204030204" pitchFamily="34" charset="0"/>
                <a:cs typeface="Calibri" panose="020F0502020204030204" pitchFamily="34" charset="0"/>
              </a:rPr>
              <a:t>Heinemann, M. (2016) 'Das </a:t>
            </a:r>
            <a:r>
              <a:rPr lang="en-US" sz="1800" dirty="0" err="1">
                <a:latin typeface="Calibri" panose="020F0502020204030204" pitchFamily="34" charset="0"/>
                <a:cs typeface="Calibri" panose="020F0502020204030204" pitchFamily="34" charset="0"/>
              </a:rPr>
              <a:t>Erlebnis</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Operette</a:t>
            </a:r>
            <a:r>
              <a:rPr lang="en-US" sz="1800"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Archiv</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für</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Musikwissenschaft</a:t>
            </a:r>
            <a:r>
              <a:rPr lang="en-US" sz="1800" i="1" dirty="0">
                <a:latin typeface="Calibri" panose="020F0502020204030204" pitchFamily="34" charset="0"/>
                <a:cs typeface="Calibri" panose="020F0502020204030204" pitchFamily="34" charset="0"/>
              </a:rPr>
              <a:t>, </a:t>
            </a:r>
            <a:r>
              <a:rPr lang="en-US" sz="1800" dirty="0">
                <a:latin typeface="Calibri" panose="020F0502020204030204" pitchFamily="34" charset="0"/>
                <a:cs typeface="Calibri" panose="020F0502020204030204" pitchFamily="34" charset="0"/>
              </a:rPr>
              <a:t>73(4), pp. 250-263.</a:t>
            </a:r>
          </a:p>
          <a:p>
            <a:r>
              <a:rPr lang="en-US" sz="1800" dirty="0">
                <a:latin typeface="Calibri" panose="020F0502020204030204" pitchFamily="34" charset="0"/>
                <a:cs typeface="Calibri" panose="020F0502020204030204" pitchFamily="34" charset="0"/>
              </a:rPr>
              <a:t>Janson, W. (2015) ‘</a:t>
            </a:r>
            <a:r>
              <a:rPr lang="en-US" sz="1800" dirty="0" err="1">
                <a:latin typeface="Calibri" panose="020F0502020204030204" pitchFamily="34" charset="0"/>
                <a:cs typeface="Calibri" panose="020F0502020204030204" pitchFamily="34" charset="0"/>
              </a:rPr>
              <a:t>Operette</a:t>
            </a:r>
            <a:r>
              <a:rPr lang="en-US" sz="1800" dirty="0">
                <a:latin typeface="Calibri" panose="020F0502020204030204" pitchFamily="34" charset="0"/>
                <a:cs typeface="Calibri" panose="020F0502020204030204" pitchFamily="34" charset="0"/>
              </a:rPr>
              <a:t> Oder Musical?: </a:t>
            </a:r>
            <a:r>
              <a:rPr lang="en-US" sz="1800" dirty="0" err="1">
                <a:latin typeface="Calibri" panose="020F0502020204030204" pitchFamily="34" charset="0"/>
                <a:cs typeface="Calibri" panose="020F0502020204030204" pitchFamily="34" charset="0"/>
              </a:rPr>
              <a:t>Zum</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Populären</a:t>
            </a:r>
            <a:r>
              <a:rPr lang="en-US" sz="1800" dirty="0">
                <a:latin typeface="Calibri" panose="020F0502020204030204" pitchFamily="34" charset="0"/>
                <a:cs typeface="Calibri" panose="020F0502020204030204" pitchFamily="34" charset="0"/>
              </a:rPr>
              <a:t> </a:t>
            </a:r>
            <a:r>
              <a:rPr lang="en-US" sz="1800" dirty="0" err="1">
                <a:latin typeface="Calibri" panose="020F0502020204030204" pitchFamily="34" charset="0"/>
                <a:cs typeface="Calibri" panose="020F0502020204030204" pitchFamily="34" charset="0"/>
              </a:rPr>
              <a:t>Musiktheater</a:t>
            </a:r>
            <a:r>
              <a:rPr lang="en-US" sz="1800" dirty="0">
                <a:latin typeface="Calibri" panose="020F0502020204030204" pitchFamily="34" charset="0"/>
                <a:cs typeface="Calibri" panose="020F0502020204030204" pitchFamily="34" charset="0"/>
              </a:rPr>
              <a:t> Der DDR in Den Jahren 1949 Bis 1964,’ </a:t>
            </a:r>
            <a:r>
              <a:rPr lang="en-US" sz="1800" i="1" dirty="0">
                <a:latin typeface="Calibri" panose="020F0502020204030204" pitchFamily="34" charset="0"/>
                <a:cs typeface="Calibri" panose="020F0502020204030204" pitchFamily="34" charset="0"/>
              </a:rPr>
              <a:t>Lied Und </a:t>
            </a:r>
            <a:r>
              <a:rPr lang="en-US" sz="1800" i="1" dirty="0" err="1">
                <a:latin typeface="Calibri" panose="020F0502020204030204" pitchFamily="34" charset="0"/>
                <a:cs typeface="Calibri" panose="020F0502020204030204" pitchFamily="34" charset="0"/>
              </a:rPr>
              <a:t>Populäre</a:t>
            </a:r>
            <a:r>
              <a:rPr lang="en-US" sz="1800" i="1" dirty="0">
                <a:latin typeface="Calibri" panose="020F0502020204030204" pitchFamily="34" charset="0"/>
                <a:cs typeface="Calibri" panose="020F0502020204030204" pitchFamily="34" charset="0"/>
              </a:rPr>
              <a:t> Kultur/Song and Popular Culture,</a:t>
            </a:r>
            <a:r>
              <a:rPr lang="en-US" sz="1800" dirty="0">
                <a:latin typeface="Calibri" panose="020F0502020204030204" pitchFamily="34" charset="0"/>
                <a:cs typeface="Calibri" panose="020F0502020204030204" pitchFamily="34" charset="0"/>
              </a:rPr>
              <a:t> 60/61, pp. 383-99..</a:t>
            </a:r>
          </a:p>
          <a:p>
            <a:pPr>
              <a:lnSpc>
                <a:spcPct val="110000"/>
              </a:lnSpc>
            </a:pPr>
            <a:r>
              <a:rPr lang="en-US" sz="1800" dirty="0">
                <a:latin typeface="Calibri" panose="020F0502020204030204" pitchFamily="34" charset="0"/>
                <a:cs typeface="Calibri" panose="020F0502020204030204" pitchFamily="34" charset="0"/>
              </a:rPr>
              <a:t>Klotz, V. (2014) </a:t>
            </a:r>
            <a:r>
              <a:rPr lang="en-US" sz="1800" i="1" dirty="0">
                <a:latin typeface="Calibri" panose="020F0502020204030204" pitchFamily="34" charset="0"/>
                <a:cs typeface="Calibri" panose="020F0502020204030204" pitchFamily="34" charset="0"/>
              </a:rPr>
              <a:t>Es </a:t>
            </a:r>
            <a:r>
              <a:rPr lang="en-US" sz="1800" i="1" dirty="0" err="1">
                <a:latin typeface="Calibri" panose="020F0502020204030204" pitchFamily="34" charset="0"/>
                <a:cs typeface="Calibri" panose="020F0502020204030204" pitchFamily="34" charset="0"/>
              </a:rPr>
              <a:t>lebe</a:t>
            </a:r>
            <a:r>
              <a:rPr lang="en-US" sz="1800" i="1" dirty="0">
                <a:latin typeface="Calibri" panose="020F0502020204030204" pitchFamily="34" charset="0"/>
                <a:cs typeface="Calibri" panose="020F0502020204030204" pitchFamily="34" charset="0"/>
              </a:rPr>
              <a:t>: Die </a:t>
            </a:r>
            <a:r>
              <a:rPr lang="en-US" sz="1800" i="1" dirty="0" err="1">
                <a:latin typeface="Calibri" panose="020F0502020204030204" pitchFamily="34" charset="0"/>
                <a:cs typeface="Calibri" panose="020F0502020204030204" pitchFamily="34" charset="0"/>
              </a:rPr>
              <a:t>Operette</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Anläufe</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sie</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neuerlich</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zu</a:t>
            </a:r>
            <a:r>
              <a:rPr lang="en-US" sz="1800" i="1" dirty="0">
                <a:latin typeface="Calibri" panose="020F0502020204030204" pitchFamily="34" charset="0"/>
                <a:cs typeface="Calibri" panose="020F0502020204030204" pitchFamily="34" charset="0"/>
              </a:rPr>
              <a:t> </a:t>
            </a:r>
            <a:r>
              <a:rPr lang="en-US" sz="1800" i="1" dirty="0" err="1">
                <a:latin typeface="Calibri" panose="020F0502020204030204" pitchFamily="34" charset="0"/>
                <a:cs typeface="Calibri" panose="020F0502020204030204" pitchFamily="34" charset="0"/>
              </a:rPr>
              <a:t>erwecken</a:t>
            </a:r>
            <a:r>
              <a:rPr lang="en-US" sz="1800" i="1" dirty="0">
                <a:latin typeface="Calibri" panose="020F0502020204030204" pitchFamily="34" charset="0"/>
                <a:cs typeface="Calibri" panose="020F0502020204030204" pitchFamily="34" charset="0"/>
              </a:rPr>
              <a:t>, </a:t>
            </a:r>
            <a:r>
              <a:rPr lang="en-US" sz="1800" dirty="0">
                <a:latin typeface="Calibri" panose="020F0502020204030204" pitchFamily="34" charset="0"/>
                <a:cs typeface="Calibri" panose="020F0502020204030204" pitchFamily="34" charset="0"/>
              </a:rPr>
              <a:t>Würzburg: </a:t>
            </a:r>
            <a:r>
              <a:rPr lang="en-US" sz="1800" dirty="0" err="1">
                <a:latin typeface="Calibri" panose="020F0502020204030204" pitchFamily="34" charset="0"/>
                <a:cs typeface="Calibri" panose="020F0502020204030204" pitchFamily="34" charset="0"/>
              </a:rPr>
              <a:t>Königshausen</a:t>
            </a:r>
            <a:r>
              <a:rPr lang="en-US" sz="1800" dirty="0">
                <a:latin typeface="Calibri" panose="020F0502020204030204" pitchFamily="34" charset="0"/>
                <a:cs typeface="Calibri" panose="020F0502020204030204" pitchFamily="34" charset="0"/>
              </a:rPr>
              <a:t> &amp; Neumann.</a:t>
            </a:r>
          </a:p>
          <a:p>
            <a:pPr>
              <a:lnSpc>
                <a:spcPct val="110000"/>
              </a:lnSpc>
            </a:pPr>
            <a:r>
              <a:rPr lang="de-DE" sz="1800" dirty="0">
                <a:latin typeface="Calibri" panose="020F0502020204030204" pitchFamily="34" charset="0"/>
                <a:cs typeface="Calibri" panose="020F0502020204030204" pitchFamily="34" charset="0"/>
              </a:rPr>
              <a:t>Mackenzie, N. &amp; </a:t>
            </a:r>
            <a:r>
              <a:rPr lang="de-DE" sz="1800" dirty="0" err="1">
                <a:latin typeface="Calibri" panose="020F0502020204030204" pitchFamily="34" charset="0"/>
                <a:cs typeface="Calibri" panose="020F0502020204030204" pitchFamily="34" charset="0"/>
              </a:rPr>
              <a:t>Knipe</a:t>
            </a:r>
            <a:r>
              <a:rPr lang="de-DE" sz="1800" dirty="0">
                <a:latin typeface="Calibri" panose="020F0502020204030204" pitchFamily="34" charset="0"/>
                <a:cs typeface="Calibri" panose="020F0502020204030204" pitchFamily="34" charset="0"/>
              </a:rPr>
              <a:t>, S. (2006) 'Research </a:t>
            </a:r>
            <a:r>
              <a:rPr lang="de-DE" sz="1800" dirty="0" err="1">
                <a:latin typeface="Calibri" panose="020F0502020204030204" pitchFamily="34" charset="0"/>
                <a:cs typeface="Calibri" panose="020F0502020204030204" pitchFamily="34" charset="0"/>
              </a:rPr>
              <a:t>dilemmas</a:t>
            </a:r>
            <a:r>
              <a:rPr lang="de-DE" sz="1800" dirty="0">
                <a:latin typeface="Calibri" panose="020F0502020204030204" pitchFamily="34" charset="0"/>
                <a:cs typeface="Calibri" panose="020F0502020204030204" pitchFamily="34" charset="0"/>
              </a:rPr>
              <a:t>: </a:t>
            </a:r>
            <a:r>
              <a:rPr lang="de-DE" sz="1800" dirty="0" err="1">
                <a:latin typeface="Calibri" panose="020F0502020204030204" pitchFamily="34" charset="0"/>
                <a:cs typeface="Calibri" panose="020F0502020204030204" pitchFamily="34" charset="0"/>
              </a:rPr>
              <a:t>Paradigms</a:t>
            </a:r>
            <a:r>
              <a:rPr lang="de-DE" sz="1800" dirty="0">
                <a:latin typeface="Calibri" panose="020F0502020204030204" pitchFamily="34" charset="0"/>
                <a:cs typeface="Calibri" panose="020F0502020204030204" pitchFamily="34" charset="0"/>
              </a:rPr>
              <a:t>, </a:t>
            </a:r>
            <a:r>
              <a:rPr lang="de-DE" sz="1800" dirty="0" err="1">
                <a:latin typeface="Calibri" panose="020F0502020204030204" pitchFamily="34" charset="0"/>
                <a:cs typeface="Calibri" panose="020F0502020204030204" pitchFamily="34" charset="0"/>
              </a:rPr>
              <a:t>Methods</a:t>
            </a:r>
            <a:r>
              <a:rPr lang="de-DE" sz="1800" dirty="0">
                <a:latin typeface="Calibri" panose="020F0502020204030204" pitchFamily="34" charset="0"/>
                <a:cs typeface="Calibri" panose="020F0502020204030204" pitchFamily="34" charset="0"/>
              </a:rPr>
              <a:t> </a:t>
            </a:r>
            <a:r>
              <a:rPr lang="de-DE" sz="1800" dirty="0" err="1">
                <a:latin typeface="Calibri" panose="020F0502020204030204" pitchFamily="34" charset="0"/>
                <a:cs typeface="Calibri" panose="020F0502020204030204" pitchFamily="34" charset="0"/>
              </a:rPr>
              <a:t>and</a:t>
            </a:r>
            <a:r>
              <a:rPr lang="de-DE" sz="1800" dirty="0">
                <a:latin typeface="Calibri" panose="020F0502020204030204" pitchFamily="34" charset="0"/>
                <a:cs typeface="Calibri" panose="020F0502020204030204" pitchFamily="34" charset="0"/>
              </a:rPr>
              <a:t> </a:t>
            </a:r>
            <a:r>
              <a:rPr lang="de-DE" sz="1800" dirty="0" err="1">
                <a:latin typeface="Calibri" panose="020F0502020204030204" pitchFamily="34" charset="0"/>
                <a:cs typeface="Calibri" panose="020F0502020204030204" pitchFamily="34" charset="0"/>
              </a:rPr>
              <a:t>Methodology</a:t>
            </a:r>
            <a:r>
              <a:rPr lang="de-DE" sz="1800" dirty="0">
                <a:latin typeface="Calibri" panose="020F0502020204030204" pitchFamily="34" charset="0"/>
                <a:cs typeface="Calibri" panose="020F0502020204030204" pitchFamily="34" charset="0"/>
              </a:rPr>
              <a:t>', </a:t>
            </a:r>
            <a:r>
              <a:rPr lang="de-DE" sz="1800" i="1" dirty="0" err="1">
                <a:latin typeface="Calibri" panose="020F0502020204030204" pitchFamily="34" charset="0"/>
                <a:cs typeface="Calibri" panose="020F0502020204030204" pitchFamily="34" charset="0"/>
              </a:rPr>
              <a:t>Issues</a:t>
            </a:r>
            <a:r>
              <a:rPr lang="de-DE" sz="1800" i="1" dirty="0">
                <a:latin typeface="Calibri" panose="020F0502020204030204" pitchFamily="34" charset="0"/>
                <a:cs typeface="Calibri" panose="020F0502020204030204" pitchFamily="34" charset="0"/>
              </a:rPr>
              <a:t> in Educational Research</a:t>
            </a:r>
            <a:r>
              <a:rPr lang="de-DE" sz="1800" dirty="0">
                <a:latin typeface="Calibri" panose="020F0502020204030204" pitchFamily="34" charset="0"/>
                <a:cs typeface="Calibri" panose="020F0502020204030204" pitchFamily="34" charset="0"/>
              </a:rPr>
              <a:t>, 16, pp. 193-205.</a:t>
            </a:r>
          </a:p>
          <a:p>
            <a:pPr>
              <a:lnSpc>
                <a:spcPct val="110000"/>
              </a:lnSpc>
            </a:pPr>
            <a:r>
              <a:rPr lang="en-US" sz="1800" dirty="0">
                <a:latin typeface="Calibri" panose="020F0502020204030204" pitchFamily="34" charset="0"/>
                <a:cs typeface="Calibri" panose="020F0502020204030204" pitchFamily="34" charset="0"/>
              </a:rPr>
              <a:t>Morgan, D. (2014) ‘Pragmatism as a Paradigm for Social Research’, </a:t>
            </a:r>
            <a:r>
              <a:rPr lang="en-US" sz="1800" i="1" dirty="0">
                <a:latin typeface="Calibri" panose="020F0502020204030204" pitchFamily="34" charset="0"/>
                <a:cs typeface="Calibri" panose="020F0502020204030204" pitchFamily="34" charset="0"/>
              </a:rPr>
              <a:t>Qualitative Inquiry, </a:t>
            </a:r>
            <a:r>
              <a:rPr lang="en-US" sz="1800" dirty="0">
                <a:latin typeface="Calibri" panose="020F0502020204030204" pitchFamily="34" charset="0"/>
                <a:cs typeface="Calibri" panose="020F0502020204030204" pitchFamily="34" charset="0"/>
              </a:rPr>
              <a:t>20(8), pp. 1045-1053.</a:t>
            </a:r>
          </a:p>
          <a:p>
            <a:pPr>
              <a:lnSpc>
                <a:spcPct val="110000"/>
              </a:lnSpc>
            </a:pPr>
            <a:r>
              <a:rPr lang="en-US" sz="1800" dirty="0">
                <a:latin typeface="Calibri" panose="020F0502020204030204" pitchFamily="34" charset="0"/>
                <a:cs typeface="Calibri" panose="020F0502020204030204" pitchFamily="34" charset="0"/>
              </a:rPr>
              <a:t>Strauss, J. (1994) </a:t>
            </a:r>
            <a:r>
              <a:rPr lang="en-US" sz="1800" i="1" dirty="0">
                <a:latin typeface="Calibri" panose="020F0502020204030204" pitchFamily="34" charset="0"/>
                <a:cs typeface="Calibri" panose="020F0502020204030204" pitchFamily="34" charset="0"/>
              </a:rPr>
              <a:t>Die Fledermaus. </a:t>
            </a:r>
            <a:r>
              <a:rPr lang="en-US" sz="1800" dirty="0">
                <a:latin typeface="Calibri" panose="020F0502020204030204" pitchFamily="34" charset="0"/>
                <a:cs typeface="Calibri" panose="020F0502020204030204" pitchFamily="34" charset="0"/>
              </a:rPr>
              <a:t>[Musical Score] London: C.F. Peters.</a:t>
            </a:r>
          </a:p>
          <a:p>
            <a:pPr>
              <a:lnSpc>
                <a:spcPct val="110000"/>
              </a:lnSpc>
            </a:pPr>
            <a:endParaRPr lang="en-US" sz="1400" dirty="0">
              <a:latin typeface="Calibri" panose="020F0502020204030204" pitchFamily="34" charset="0"/>
              <a:cs typeface="Calibri" panose="020F0502020204030204" pitchFamily="34" charset="0"/>
            </a:endParaRPr>
          </a:p>
          <a:p>
            <a:pPr>
              <a:lnSpc>
                <a:spcPct val="110000"/>
              </a:lnSpc>
            </a:pP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316193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TotalTime>
  <Words>2908</Words>
  <Application>Microsoft Macintosh PowerPoint</Application>
  <PresentationFormat>Widescreen</PresentationFormat>
  <Paragraphs>291</Paragraphs>
  <Slides>29</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Calisto MT</vt:lpstr>
      <vt:lpstr>Times New Roman</vt:lpstr>
      <vt:lpstr>Univers Condensed</vt:lpstr>
      <vt:lpstr>ChronicleVTI</vt:lpstr>
      <vt:lpstr>Wales Institute for Work Based Learning   Learning Module BMPF7008   Module title: Work Based Learning Project (Level 7) 30 credits  Emily Newton Mattice Student Number 1911197 January 8, 2021</vt:lpstr>
      <vt:lpstr>Operetta in German-Speaking Opera Houses</vt:lpstr>
      <vt:lpstr>Introduction</vt:lpstr>
      <vt:lpstr>Background &amp; Justification</vt:lpstr>
      <vt:lpstr>Aims &amp; Objectives</vt:lpstr>
      <vt:lpstr>Literature REview</vt:lpstr>
      <vt:lpstr>Historical Overview</vt:lpstr>
      <vt:lpstr>Methodology</vt:lpstr>
      <vt:lpstr>Document Sourcing</vt:lpstr>
      <vt:lpstr>Identification of 4 Subgenres &amp; Representative Composers</vt:lpstr>
      <vt:lpstr>Ethics   &amp;   Insider Research</vt:lpstr>
      <vt:lpstr>Findings</vt:lpstr>
      <vt:lpstr>Findings: Review Analysis Procedure</vt:lpstr>
      <vt:lpstr>Findings: Score Analysis Procedure</vt:lpstr>
      <vt:lpstr>Findings</vt:lpstr>
      <vt:lpstr>Identification of 4 Subgenres &amp; Representative Composers</vt:lpstr>
      <vt:lpstr>Vocal Demands  Wagner &amp; Power Adjectives</vt:lpstr>
      <vt:lpstr>Table of ”Power” Adjectives by subgenre</vt:lpstr>
      <vt:lpstr>Score analysis – Treble Voice</vt:lpstr>
      <vt:lpstr>Score Analysis – Adele Notation</vt:lpstr>
      <vt:lpstr>Score Analysis – Marylou Notation</vt:lpstr>
      <vt:lpstr>Performance Practice</vt:lpstr>
      <vt:lpstr>Acting &amp; Characterization</vt:lpstr>
      <vt:lpstr>Amplification</vt:lpstr>
      <vt:lpstr>CONclusion</vt:lpstr>
      <vt:lpstr>REflection</vt:lpstr>
      <vt:lpstr>Photo Credits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Wales Institute for Work Based Learning   Learning Module BMPF7008   Module title: Work Based Learning Project (Level 7) 30 credits  Emily Newton Mattice Student Number 1911197 January 8, 2021</dc:title>
  <dc:creator>E N</dc:creator>
  <cp:lastModifiedBy>E N</cp:lastModifiedBy>
  <cp:revision>5</cp:revision>
  <dcterms:created xsi:type="dcterms:W3CDTF">2021-01-14T14:56:26Z</dcterms:created>
  <dcterms:modified xsi:type="dcterms:W3CDTF">2021-01-20T17:21:21Z</dcterms:modified>
</cp:coreProperties>
</file>