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1FCD27-F2C6-0609-DB75-967349DA8C7A}" v="1" dt="2023-05-14T23:29:17.4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od Suhel Miah (2126980)" userId="2ceb6ba6-47ec-45f6-8130-2a20c8e7afbb" providerId="ADAL" clId="{3661B8DE-6DEB-B14D-A256-3FF5B83E43A0}"/>
    <pc:docChg chg="custSel modSld">
      <pc:chgData name="Mohammod Suhel Miah (2126980)" userId="2ceb6ba6-47ec-45f6-8130-2a20c8e7afbb" providerId="ADAL" clId="{3661B8DE-6DEB-B14D-A256-3FF5B83E43A0}" dt="2023-05-09T23:26:21.858" v="0" actId="478"/>
      <pc:docMkLst>
        <pc:docMk/>
      </pc:docMkLst>
      <pc:sldChg chg="addSp delSp modSp delAnim">
        <pc:chgData name="Mohammod Suhel Miah (2126980)" userId="2ceb6ba6-47ec-45f6-8130-2a20c8e7afbb" providerId="ADAL" clId="{3661B8DE-6DEB-B14D-A256-3FF5B83E43A0}" dt="2023-05-09T23:26:21.858" v="0" actId="478"/>
        <pc:sldMkLst>
          <pc:docMk/>
          <pc:sldMk cId="2536846354" sldId="257"/>
        </pc:sldMkLst>
        <pc:spChg chg="add mod">
          <ac:chgData name="Mohammod Suhel Miah (2126980)" userId="2ceb6ba6-47ec-45f6-8130-2a20c8e7afbb" providerId="ADAL" clId="{3661B8DE-6DEB-B14D-A256-3FF5B83E43A0}" dt="2023-05-09T23:26:21.858" v="0" actId="478"/>
          <ac:spMkLst>
            <pc:docMk/>
            <pc:sldMk cId="2536846354" sldId="257"/>
            <ac:spMk id="5" creationId="{1934BE25-47FC-23FF-98DB-846EBF0C8D0C}"/>
          </ac:spMkLst>
        </pc:spChg>
        <pc:picChg chg="del">
          <ac:chgData name="Mohammod Suhel Miah (2126980)" userId="2ceb6ba6-47ec-45f6-8130-2a20c8e7afbb" providerId="ADAL" clId="{3661B8DE-6DEB-B14D-A256-3FF5B83E43A0}" dt="2023-05-09T23:26:21.858" v="0" actId="478"/>
          <ac:picMkLst>
            <pc:docMk/>
            <pc:sldMk cId="2536846354" sldId="257"/>
            <ac:picMk id="4" creationId="{43F1F326-E8B4-F710-9DB7-07D5B15024C4}"/>
          </ac:picMkLst>
        </pc:picChg>
      </pc:sldChg>
    </pc:docChg>
  </pc:docChgLst>
  <pc:docChgLst>
    <pc:chgData name="Mohammod Suhel Miah (2126980)" userId="2ceb6ba6-47ec-45f6-8130-2a20c8e7afbb" providerId="ADAL" clId="{66DCE2D2-E67D-E14B-A4E4-D34C14D2C1D9}"/>
    <pc:docChg chg="custSel modSld">
      <pc:chgData name="Mohammod Suhel Miah (2126980)" userId="2ceb6ba6-47ec-45f6-8130-2a20c8e7afbb" providerId="ADAL" clId="{66DCE2D2-E67D-E14B-A4E4-D34C14D2C1D9}" dt="2023-05-10T23:59:26.237" v="31" actId="1076"/>
      <pc:docMkLst>
        <pc:docMk/>
      </pc:docMkLst>
      <pc:sldChg chg="modSp">
        <pc:chgData name="Mohammod Suhel Miah (2126980)" userId="2ceb6ba6-47ec-45f6-8130-2a20c8e7afbb" providerId="ADAL" clId="{66DCE2D2-E67D-E14B-A4E4-D34C14D2C1D9}" dt="2023-05-10T23:59:26.237" v="31" actId="1076"/>
        <pc:sldMkLst>
          <pc:docMk/>
          <pc:sldMk cId="3266966799" sldId="256"/>
        </pc:sldMkLst>
        <pc:spChg chg="mod">
          <ac:chgData name="Mohammod Suhel Miah (2126980)" userId="2ceb6ba6-47ec-45f6-8130-2a20c8e7afbb" providerId="ADAL" clId="{66DCE2D2-E67D-E14B-A4E4-D34C14D2C1D9}" dt="2023-05-10T23:59:26.237" v="31" actId="1076"/>
          <ac:spMkLst>
            <pc:docMk/>
            <pc:sldMk cId="3266966799" sldId="256"/>
            <ac:spMk id="2" creationId="{2B06764C-3545-5411-330B-41760155A352}"/>
          </ac:spMkLst>
        </pc:spChg>
      </pc:sldChg>
      <pc:sldChg chg="addSp delSp modSp">
        <pc:chgData name="Mohammod Suhel Miah (2126980)" userId="2ceb6ba6-47ec-45f6-8130-2a20c8e7afbb" providerId="ADAL" clId="{66DCE2D2-E67D-E14B-A4E4-D34C14D2C1D9}" dt="2023-05-10T23:55:55.881" v="6" actId="478"/>
        <pc:sldMkLst>
          <pc:docMk/>
          <pc:sldMk cId="2536846354" sldId="257"/>
        </pc:sldMkLst>
        <pc:spChg chg="del">
          <ac:chgData name="Mohammod Suhel Miah (2126980)" userId="2ceb6ba6-47ec-45f6-8130-2a20c8e7afbb" providerId="ADAL" clId="{66DCE2D2-E67D-E14B-A4E4-D34C14D2C1D9}" dt="2023-05-10T23:55:16.240" v="0" actId="3680"/>
          <ac:spMkLst>
            <pc:docMk/>
            <pc:sldMk cId="2536846354" sldId="257"/>
            <ac:spMk id="5" creationId="{1934BE25-47FC-23FF-98DB-846EBF0C8D0C}"/>
          </ac:spMkLst>
        </pc:spChg>
        <pc:spChg chg="add mod">
          <ac:chgData name="Mohammod Suhel Miah (2126980)" userId="2ceb6ba6-47ec-45f6-8130-2a20c8e7afbb" providerId="ADAL" clId="{66DCE2D2-E67D-E14B-A4E4-D34C14D2C1D9}" dt="2023-05-10T23:55:55.881" v="6" actId="478"/>
          <ac:spMkLst>
            <pc:docMk/>
            <pc:sldMk cId="2536846354" sldId="257"/>
            <ac:spMk id="6" creationId="{16218DAF-FA7B-1BF7-3F97-859231D4EB7A}"/>
          </ac:spMkLst>
        </pc:spChg>
        <pc:graphicFrameChg chg="add del mod ord modGraphic">
          <ac:chgData name="Mohammod Suhel Miah (2126980)" userId="2ceb6ba6-47ec-45f6-8130-2a20c8e7afbb" providerId="ADAL" clId="{66DCE2D2-E67D-E14B-A4E4-D34C14D2C1D9}" dt="2023-05-10T23:55:55.881" v="6" actId="478"/>
          <ac:graphicFrameMkLst>
            <pc:docMk/>
            <pc:sldMk cId="2536846354" sldId="257"/>
            <ac:graphicFrameMk id="3" creationId="{2ED275FC-0735-953F-F7A8-EED42DCDBC5B}"/>
          </ac:graphicFrameMkLst>
        </pc:graphicFrameChg>
      </pc:sldChg>
    </pc:docChg>
  </pc:docChgLst>
  <pc:docChgLst>
    <pc:chgData name="Mohammod Suhel Miah (2126980)" userId="2ceb6ba6-47ec-45f6-8130-2a20c8e7afbb" providerId="ADAL" clId="{ADEE07B4-5604-204D-86DA-935D5944B796}"/>
    <pc:docChg chg="custSel modSld">
      <pc:chgData name="Mohammod Suhel Miah (2126980)" userId="2ceb6ba6-47ec-45f6-8130-2a20c8e7afbb" providerId="ADAL" clId="{ADEE07B4-5604-204D-86DA-935D5944B796}" dt="2023-05-12T09:34:20.981" v="15" actId="14100"/>
      <pc:docMkLst>
        <pc:docMk/>
      </pc:docMkLst>
      <pc:sldChg chg="addSp delSp modSp addAnim delAnim">
        <pc:chgData name="Mohammod Suhel Miah (2126980)" userId="2ceb6ba6-47ec-45f6-8130-2a20c8e7afbb" providerId="ADAL" clId="{ADEE07B4-5604-204D-86DA-935D5944B796}" dt="2023-05-12T09:34:20.981" v="15" actId="14100"/>
        <pc:sldMkLst>
          <pc:docMk/>
          <pc:sldMk cId="2536846354" sldId="257"/>
        </pc:sldMkLst>
        <pc:spChg chg="add del mod">
          <ac:chgData name="Mohammod Suhel Miah (2126980)" userId="2ceb6ba6-47ec-45f6-8130-2a20c8e7afbb" providerId="ADAL" clId="{ADEE07B4-5604-204D-86DA-935D5944B796}" dt="2023-05-12T09:24:46.228" v="9"/>
          <ac:spMkLst>
            <pc:docMk/>
            <pc:sldMk cId="2536846354" sldId="257"/>
            <ac:spMk id="5" creationId="{F2D6FCBC-9E1A-75C9-E3E8-FB3956638FF8}"/>
          </ac:spMkLst>
        </pc:spChg>
        <pc:spChg chg="del">
          <ac:chgData name="Mohammod Suhel Miah (2126980)" userId="2ceb6ba6-47ec-45f6-8130-2a20c8e7afbb" providerId="ADAL" clId="{ADEE07B4-5604-204D-86DA-935D5944B796}" dt="2023-05-12T09:22:25.042" v="0"/>
          <ac:spMkLst>
            <pc:docMk/>
            <pc:sldMk cId="2536846354" sldId="257"/>
            <ac:spMk id="6" creationId="{16218DAF-FA7B-1BF7-3F97-859231D4EB7A}"/>
          </ac:spMkLst>
        </pc:spChg>
        <pc:spChg chg="add del mod">
          <ac:chgData name="Mohammod Suhel Miah (2126980)" userId="2ceb6ba6-47ec-45f6-8130-2a20c8e7afbb" providerId="ADAL" clId="{ADEE07B4-5604-204D-86DA-935D5944B796}" dt="2023-05-12T09:25:39.192" v="11"/>
          <ac:spMkLst>
            <pc:docMk/>
            <pc:sldMk cId="2536846354" sldId="257"/>
            <ac:spMk id="8" creationId="{76A0C24D-8AA7-72EE-4E45-958D6EC0AD8A}"/>
          </ac:spMkLst>
        </pc:spChg>
        <pc:spChg chg="add del mod">
          <ac:chgData name="Mohammod Suhel Miah (2126980)" userId="2ceb6ba6-47ec-45f6-8130-2a20c8e7afbb" providerId="ADAL" clId="{ADEE07B4-5604-204D-86DA-935D5944B796}" dt="2023-05-12T09:32:43.232" v="13"/>
          <ac:spMkLst>
            <pc:docMk/>
            <pc:sldMk cId="2536846354" sldId="257"/>
            <ac:spMk id="11" creationId="{810A8A30-7517-8543-2FA1-297112A3E3E1}"/>
          </ac:spMkLst>
        </pc:spChg>
        <pc:picChg chg="add del mod ord">
          <ac:chgData name="Mohammod Suhel Miah (2126980)" userId="2ceb6ba6-47ec-45f6-8130-2a20c8e7afbb" providerId="ADAL" clId="{ADEE07B4-5604-204D-86DA-935D5944B796}" dt="2023-05-12T09:24:25.547" v="8" actId="478"/>
          <ac:picMkLst>
            <pc:docMk/>
            <pc:sldMk cId="2536846354" sldId="257"/>
            <ac:picMk id="3" creationId="{06844947-9AB8-0C36-DEC2-5ED9897287C3}"/>
          </ac:picMkLst>
        </pc:picChg>
        <pc:picChg chg="add mod ord">
          <ac:chgData name="Mohammod Suhel Miah (2126980)" userId="2ceb6ba6-47ec-45f6-8130-2a20c8e7afbb" providerId="ADAL" clId="{ADEE07B4-5604-204D-86DA-935D5944B796}" dt="2023-05-12T09:34:20.981" v="15" actId="14100"/>
          <ac:picMkLst>
            <pc:docMk/>
            <pc:sldMk cId="2536846354" sldId="257"/>
            <ac:picMk id="3" creationId="{DE46A2B0-C677-50EA-2317-FD50FBE704EE}"/>
          </ac:picMkLst>
        </pc:picChg>
        <pc:picChg chg="add del mod ord">
          <ac:chgData name="Mohammod Suhel Miah (2126980)" userId="2ceb6ba6-47ec-45f6-8130-2a20c8e7afbb" providerId="ADAL" clId="{ADEE07B4-5604-204D-86DA-935D5944B796}" dt="2023-05-12T09:25:16.858" v="10" actId="478"/>
          <ac:picMkLst>
            <pc:docMk/>
            <pc:sldMk cId="2536846354" sldId="257"/>
            <ac:picMk id="6" creationId="{189F5EC3-4075-157F-124D-23D221B6DAD6}"/>
          </ac:picMkLst>
        </pc:picChg>
        <pc:picChg chg="add del mod ord">
          <ac:chgData name="Mohammod Suhel Miah (2126980)" userId="2ceb6ba6-47ec-45f6-8130-2a20c8e7afbb" providerId="ADAL" clId="{ADEE07B4-5604-204D-86DA-935D5944B796}" dt="2023-05-12T09:26:16.111" v="12" actId="478"/>
          <ac:picMkLst>
            <pc:docMk/>
            <pc:sldMk cId="2536846354" sldId="257"/>
            <ac:picMk id="9" creationId="{FD204934-141D-8EEC-55F1-D8B83127812E}"/>
          </ac:picMkLst>
        </pc:picChg>
      </pc:sldChg>
    </pc:docChg>
  </pc:docChgLst>
  <pc:docChgLst>
    <pc:chgData name="Mohammod Suhel Miah (2126980)" userId="S::2126980@student.uwtsd.ac.uk::2ceb6ba6-47ec-45f6-8130-2a20c8e7afbb" providerId="AD" clId="Web-{DC1FCD27-F2C6-0609-DB75-967349DA8C7A}"/>
    <pc:docChg chg="modSld">
      <pc:chgData name="Mohammod Suhel Miah (2126980)" userId="S::2126980@student.uwtsd.ac.uk::2ceb6ba6-47ec-45f6-8130-2a20c8e7afbb" providerId="AD" clId="Web-{DC1FCD27-F2C6-0609-DB75-967349DA8C7A}" dt="2023-05-14T23:29:17.498" v="0" actId="1076"/>
      <pc:docMkLst>
        <pc:docMk/>
      </pc:docMkLst>
      <pc:sldChg chg="modSp">
        <pc:chgData name="Mohammod Suhel Miah (2126980)" userId="S::2126980@student.uwtsd.ac.uk::2ceb6ba6-47ec-45f6-8130-2a20c8e7afbb" providerId="AD" clId="Web-{DC1FCD27-F2C6-0609-DB75-967349DA8C7A}" dt="2023-05-14T23:29:17.498" v="0" actId="1076"/>
        <pc:sldMkLst>
          <pc:docMk/>
          <pc:sldMk cId="2536846354" sldId="257"/>
        </pc:sldMkLst>
        <pc:picChg chg="mod">
          <ac:chgData name="Mohammod Suhel Miah (2126980)" userId="S::2126980@student.uwtsd.ac.uk::2ceb6ba6-47ec-45f6-8130-2a20c8e7afbb" providerId="AD" clId="Web-{DC1FCD27-F2C6-0609-DB75-967349DA8C7A}" dt="2023-05-14T23:29:17.498" v="0" actId="1076"/>
          <ac:picMkLst>
            <pc:docMk/>
            <pc:sldMk cId="2536846354" sldId="257"/>
            <ac:picMk id="3" creationId="{DE46A2B0-C677-50EA-2317-FD50FBE704E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DA9A2-B72E-FCC0-618A-B01D65760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687143-030C-67D1-8E35-52D30107A6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CFBDA-2090-A214-851A-089B6E140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BC9E2-30B8-3A1F-32A9-E495AE555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EB980-0460-36E1-0159-C5FE4F6F6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90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807F-5147-537C-CF65-CB1EE9211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9B192-4BB5-BEF9-4DF7-480A2E3C6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211CC-C07D-9A2E-A263-BD0F4515B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F4D4C-5AF4-9287-4BD8-CDA56531F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8A399-9C53-1DD8-04ED-4D440CFC2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41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0D810-7B98-2551-1619-B33BFCED2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9AFEA-BA94-6E21-4B43-77375234C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C3291-E38C-F43F-F392-273A7016B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E4451-EE48-D197-8F39-1F6FCC700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9EB71-E5D1-077B-4417-B8F3F080A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282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7C45D-8CA7-4E98-61ED-B029D21C6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56DEA-F184-3C4A-8582-F6A92C3877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5EBA78-6ABA-DEDD-7B51-E5E0C23F77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7B9A9-D40F-8F28-DB51-BB89678C3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21583-020A-4337-20FC-803C4497C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A5AA4-DEB0-B8EC-72FC-C7B7C6D15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885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A510-FAA9-5127-CCC6-F5375B482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98A785-9FA6-0759-2B5F-6ADC28A3C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7130D1-2754-3635-7798-6A42DE6C6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A8161A-60EC-B107-AB19-A95257A4DC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6DE565-B368-19C1-EBC3-BB982C0AEC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847D04-1BCF-C089-9476-2DC6033F6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283CEC-A885-0AB5-98DE-C96874C1F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BEB4DA-02DC-F0B8-A65E-322DFCB43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32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F37C7-1030-276E-6E44-2D9CEF1D3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5E3208-48D1-1A16-BB7D-B16BBDB6C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21503A-962A-4B33-987E-FE52F8325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B1295-353F-4F86-C968-2EA4F257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371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7225A-B81B-1836-951E-1F77E4C8B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B2D322-47B0-F223-DEF9-EA76B93C3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A2995-4837-FDA6-53F9-2F8A203B6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3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79772-8697-771F-5137-F2F13BAD3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AABB4-A75F-8168-DAE1-949964826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56B1B1-900B-8784-30BE-89B1D02992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04157-D37C-4C43-32D0-19A1BB95C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5145-DC3B-BEBD-7035-1FCE662A1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A55BA-297D-3AE1-DCE8-02147154B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5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5AFE9-A233-8A64-CFB4-090DD77BE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6F6F7-5982-4E9A-BB6D-4BFDDC6FDB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FFC5B-800F-78B6-B48A-0B4067BEB7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A5C68-EFFD-7460-A50E-6DBBD939B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41ADB-DB2F-8408-041B-821EFC9AB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627EC-76C6-1559-ACA2-7E250DC20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45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7E26B-517D-C87E-380B-5E6714677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90C3A-6FAE-B1B9-2280-876A5FDA26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4EB3B-CC96-3E75-078D-8B010E2EE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363D-1079-23B6-50C8-57BB0108F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0F276-6F68-25C6-3DD6-95ECF547E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78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001B48-5317-04F3-771F-2DE5674EB0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ACDADE-27BE-20F8-E2E9-5AADE1AD9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0F40-4BB5-63B1-FBDE-03F7731B7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AA5EE-EDBE-01D6-C142-9A5436630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E4B88-4D62-80E9-9639-A4973DE69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688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064C48-E76A-16B8-4776-F360D578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04F0A-15D5-F480-6D47-E209CB006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08771-BF17-561C-F3AE-531087BD04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A4223-FCCD-1043-B28A-051124EC3233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2513C-1783-3B89-84A0-C428B5AD41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7E73F-CB5A-A1A5-714C-D241BB64C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8713E-C056-9F45-BB60-137717CFD7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8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6764C-3545-5411-330B-41760155A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2975" y="588536"/>
            <a:ext cx="8066049" cy="3768389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Mohammod</a:t>
            </a:r>
            <a:r>
              <a:rPr lang="en-GB" b="1" dirty="0"/>
              <a:t> Suhel Miah</a:t>
            </a:r>
            <a:br>
              <a:rPr lang="en-GB" b="1" dirty="0"/>
            </a:br>
            <a:r>
              <a:rPr lang="en-GB" b="1" dirty="0"/>
              <a:t>ID:2126980</a:t>
            </a:r>
            <a:br>
              <a:rPr lang="en-GB" b="1" dirty="0"/>
            </a:br>
            <a:r>
              <a:rPr lang="en-GB" b="1" dirty="0"/>
              <a:t>Module: Foreign languages &amp; Cultural awareness </a:t>
            </a:r>
            <a:br>
              <a:rPr lang="en-GB" b="1" dirty="0"/>
            </a:b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30B09B-5C7B-D7F7-6FA5-F506DAF3D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2343510"/>
          </a:xfrm>
        </p:spPr>
        <p:txBody>
          <a:bodyPr>
            <a:normAutofit/>
          </a:bodyPr>
          <a:lstStyle/>
          <a:p>
            <a:r>
              <a:rPr lang="en-GB" sz="5200" b="1" u="sng" dirty="0"/>
              <a:t>Code: BMIH5003</a:t>
            </a:r>
          </a:p>
          <a:p>
            <a:r>
              <a:rPr lang="en-GB" sz="5200" b="1" u="sng" dirty="0"/>
              <a:t>Lecturer: Rodrigo Aguilera </a:t>
            </a:r>
            <a:endParaRPr lang="en-US" sz="5200" b="1" u="sng" dirty="0"/>
          </a:p>
        </p:txBody>
      </p:sp>
    </p:spTree>
    <p:extLst>
      <p:ext uri="{BB962C8B-B14F-4D97-AF65-F5344CB8AC3E}">
        <p14:creationId xmlns:p14="http://schemas.microsoft.com/office/powerpoint/2010/main" val="326696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033C4-F069-755F-49E7-B199CF5A3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Video (introducing myself in Spanish language)</a:t>
            </a:r>
            <a:endParaRPr lang="en-US" b="1" u="sng" dirty="0"/>
          </a:p>
        </p:txBody>
      </p:sp>
      <p:pic>
        <p:nvPicPr>
          <p:cNvPr id="3" name="trim.4091BF14-CD40-408F-9C1A-6BC806C19505.MOV">
            <a:hlinkClick r:id="" action="ppaction://media"/>
            <a:extLst>
              <a:ext uri="{FF2B5EF4-FFF2-40B4-BE49-F238E27FC236}">
                <a16:creationId xmlns:a16="http://schemas.microsoft.com/office/drawing/2014/main" id="{DE46A2B0-C677-50EA-2317-FD50FBE704E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57077" y="1948497"/>
            <a:ext cx="3305524" cy="4351338"/>
          </a:xfrm>
        </p:spPr>
      </p:pic>
    </p:spTree>
    <p:extLst>
      <p:ext uri="{BB962C8B-B14F-4D97-AF65-F5344CB8AC3E}">
        <p14:creationId xmlns:p14="http://schemas.microsoft.com/office/powerpoint/2010/main" val="253684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Mohammod Suhel Miah ID:2126980 Module: Foreign languages &amp; Cultural awareness  </vt:lpstr>
      <vt:lpstr>Video (introducing myself in Spanish language)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Mohammod Suhel Miah ID:2126980 Course: Foreign languages &amp; Cultural awareness  </dc:title>
  <dc:creator>Mohammod Suhel Miah (2126980)</dc:creator>
  <cp:lastModifiedBy>Mohammod Suhel Miah (2126980)</cp:lastModifiedBy>
  <cp:revision>7</cp:revision>
  <dcterms:created xsi:type="dcterms:W3CDTF">2023-05-08T23:40:06Z</dcterms:created>
  <dcterms:modified xsi:type="dcterms:W3CDTF">2023-05-14T23:29:17Z</dcterms:modified>
</cp:coreProperties>
</file>