
<file path=[Content_Types].xml><?xml version="1.0" encoding="utf-8"?>
<Types xmlns="http://schemas.openxmlformats.org/package/2006/content-types">
  <Default Extension="fntdata" ContentType="application/x-fontdata"/>
  <Default Extension="m4a" ContentType="audio/mp4"/>
  <Default Extension="mpg" ContentType="video/m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4360" r:id="rId1"/>
  </p:sldMasterIdLst>
  <p:notesMasterIdLst>
    <p:notesMasterId r:id="rId13"/>
  </p:notesMasterIdLst>
  <p:handoutMasterIdLst>
    <p:handoutMasterId r:id="rId14"/>
  </p:handoutMasterIdLst>
  <p:sldIdLst>
    <p:sldId id="256" r:id="rId2"/>
    <p:sldId id="258" r:id="rId3"/>
    <p:sldId id="260" r:id="rId4"/>
    <p:sldId id="261" r:id="rId5"/>
    <p:sldId id="262" r:id="rId6"/>
    <p:sldId id="263" r:id="rId7"/>
    <p:sldId id="264" r:id="rId8"/>
    <p:sldId id="265" r:id="rId9"/>
    <p:sldId id="267" r:id="rId10"/>
    <p:sldId id="268" r:id="rId11"/>
    <p:sldId id="269" r:id="rId12"/>
  </p:sldIdLst>
  <p:sldSz cx="9144000" cy="5143500" type="screen16x9"/>
  <p:notesSz cx="6858000" cy="9144000"/>
  <p:embeddedFontLst>
    <p:embeddedFont>
      <p:font typeface="Calibri" panose="020F0502020204030204" pitchFamily="34" charset="0"/>
      <p:regular r:id="rId15"/>
      <p:bold r:id="rId16"/>
      <p:italic r:id="rId17"/>
      <p:boldItalic r:id="rId18"/>
    </p:embeddedFont>
    <p:embeddedFont>
      <p:font typeface="Roboto Condensed" panose="02000000000000000000" pitchFamily="2"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45">
          <p15:clr>
            <a:srgbClr val="A4A3A4"/>
          </p15:clr>
        </p15:guide>
        <p15:guide id="2" orient="horz" pos="2444">
          <p15:clr>
            <a:srgbClr val="A4A3A4"/>
          </p15:clr>
        </p15:guide>
        <p15:guide id="3" orient="horz" pos="1977">
          <p15:clr>
            <a:srgbClr val="A4A3A4"/>
          </p15:clr>
        </p15:guide>
        <p15:guide id="4" orient="horz" pos="1117">
          <p15:clr>
            <a:srgbClr val="A4A3A4"/>
          </p15:clr>
        </p15:guide>
        <p15:guide id="5" pos="2880">
          <p15:clr>
            <a:srgbClr val="A4A3A4"/>
          </p15:clr>
        </p15:guide>
        <p15:guide id="6" pos="4249">
          <p15:clr>
            <a:srgbClr val="A4A3A4"/>
          </p15:clr>
        </p15:guide>
        <p15:guide id="7" pos="5465">
          <p15:clr>
            <a:srgbClr val="A4A3A4"/>
          </p15:clr>
        </p15:guide>
        <p15:guide id="8" pos="2087">
          <p15:clr>
            <a:srgbClr val="A4A3A4"/>
          </p15:clr>
        </p15:guide>
        <p15:guide id="9" pos="294">
          <p15:clr>
            <a:srgbClr val="A4A3A4"/>
          </p15:clr>
        </p15:guide>
        <p15:guide id="10" pos="3456">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ma Darke" initials="ED" lastIdx="12" clrIdx="0"/>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33"/>
    <a:srgbClr val="00CC66"/>
    <a:srgbClr val="B7AE8C"/>
    <a:srgbClr val="97928C"/>
    <a:srgbClr val="ADA78F"/>
    <a:srgbClr val="C9AC55"/>
    <a:srgbClr val="A7A167"/>
    <a:srgbClr val="3DB7E4"/>
    <a:srgbClr val="D52B1E"/>
    <a:srgbClr val="FF58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24784" autoAdjust="0"/>
    <p:restoredTop sz="93858" autoAdjust="0"/>
  </p:normalViewPr>
  <p:slideViewPr>
    <p:cSldViewPr snapToGrid="0" snapToObjects="1">
      <p:cViewPr varScale="1">
        <p:scale>
          <a:sx n="127" d="100"/>
          <a:sy n="127" d="100"/>
        </p:scale>
        <p:origin x="192" y="312"/>
      </p:cViewPr>
      <p:guideLst>
        <p:guide orient="horz" pos="2845"/>
        <p:guide orient="horz" pos="2444"/>
        <p:guide orient="horz" pos="1977"/>
        <p:guide orient="horz" pos="1117"/>
        <p:guide pos="2880"/>
        <p:guide pos="4249"/>
        <p:guide pos="5465"/>
        <p:guide pos="2087"/>
        <p:guide pos="294"/>
        <p:guide pos="3456"/>
      </p:guideLst>
    </p:cSldViewPr>
  </p:slideViewPr>
  <p:notesTextViewPr>
    <p:cViewPr>
      <p:scale>
        <a:sx n="3" d="2"/>
        <a:sy n="3" d="2"/>
      </p:scale>
      <p:origin x="0" y="0"/>
    </p:cViewPr>
  </p:notesTextViewPr>
  <p:sorterViewPr>
    <p:cViewPr>
      <p:scale>
        <a:sx n="140" d="100"/>
        <a:sy n="140" d="100"/>
      </p:scale>
      <p:origin x="0" y="14688"/>
    </p:cViewPr>
  </p:sorterViewPr>
  <p:notesViewPr>
    <p:cSldViewPr snapToGrid="0" snapToObjects="1">
      <p:cViewPr varScale="1">
        <p:scale>
          <a:sx n="63" d="100"/>
          <a:sy n="63" d="100"/>
        </p:scale>
        <p:origin x="3134" y="67"/>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E818868-9BF2-4AF1-8704-D084674AF91C}" type="datetimeFigureOut">
              <a:rPr lang="en-US" smtClean="0"/>
              <a:t>6/11/21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023126A-EEAD-436D-A54B-FD831FF38BBC}" type="slidenum">
              <a:rPr lang="en-US" smtClean="0"/>
              <a:t>‹#›</a:t>
            </a:fld>
            <a:endParaRPr lang="en-US"/>
          </a:p>
        </p:txBody>
      </p:sp>
    </p:spTree>
    <p:extLst>
      <p:ext uri="{BB962C8B-B14F-4D97-AF65-F5344CB8AC3E}">
        <p14:creationId xmlns:p14="http://schemas.microsoft.com/office/powerpoint/2010/main" val="6038106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A041E2-2908-4252-AD28-68A29DB25B96}" type="datetimeFigureOut">
              <a:rPr lang="en-US" smtClean="0"/>
              <a:t>6/11/21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FDA176-265A-4ED6-A5F8-CF39097C4466}" type="slidenum">
              <a:rPr lang="en-US" smtClean="0"/>
              <a:t>‹#›</a:t>
            </a:fld>
            <a:endParaRPr lang="en-US"/>
          </a:p>
        </p:txBody>
      </p:sp>
    </p:spTree>
    <p:extLst>
      <p:ext uri="{BB962C8B-B14F-4D97-AF65-F5344CB8AC3E}">
        <p14:creationId xmlns:p14="http://schemas.microsoft.com/office/powerpoint/2010/main" val="1493914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SECTION HEADER">
    <p:spTree>
      <p:nvGrpSpPr>
        <p:cNvPr id="1" name=""/>
        <p:cNvGrpSpPr/>
        <p:nvPr/>
      </p:nvGrpSpPr>
      <p:grpSpPr>
        <a:xfrm>
          <a:off x="0" y="0"/>
          <a:ext cx="0" cy="0"/>
          <a:chOff x="0" y="0"/>
          <a:chExt cx="0" cy="0"/>
        </a:xfrm>
      </p:grpSpPr>
      <p:sp>
        <p:nvSpPr>
          <p:cNvPr id="2" name="TextBox 1"/>
          <p:cNvSpPr txBox="1"/>
          <p:nvPr userDrawn="1"/>
        </p:nvSpPr>
        <p:spPr>
          <a:xfrm>
            <a:off x="1539875" y="1352550"/>
            <a:ext cx="6064250" cy="2123658"/>
          </a:xfrm>
          <a:prstGeom prst="rect">
            <a:avLst/>
          </a:prstGeom>
          <a:noFill/>
        </p:spPr>
        <p:txBody>
          <a:bodyPr wrap="square" rtlCol="0">
            <a:spAutoFit/>
          </a:bodyPr>
          <a:lstStyle/>
          <a:p>
            <a:pPr algn="ctr"/>
            <a:r>
              <a:rPr lang="en-US" sz="6600" dirty="0">
                <a:solidFill>
                  <a:schemeClr val="tx1"/>
                </a:solidFill>
                <a:latin typeface="+mj-lt"/>
              </a:rPr>
              <a:t>COVER SLIDE OPTIONS</a:t>
            </a:r>
            <a:endParaRPr lang="en-GB" sz="6600" dirty="0">
              <a:solidFill>
                <a:schemeClr val="tx1"/>
              </a:solidFill>
              <a:latin typeface="+mj-lt"/>
            </a:endParaRPr>
          </a:p>
        </p:txBody>
      </p:sp>
    </p:spTree>
    <p:extLst>
      <p:ext uri="{BB962C8B-B14F-4D97-AF65-F5344CB8AC3E}">
        <p14:creationId xmlns:p14="http://schemas.microsoft.com/office/powerpoint/2010/main" val="1677761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OVER SLIDE SECTION HEADER">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BA98D87E-31B3-4DF7-AC55-F3DD6B50A52A}"/>
              </a:ext>
            </a:extLst>
          </p:cNvPr>
          <p:cNvSpPr>
            <a:spLocks noGrp="1"/>
          </p:cNvSpPr>
          <p:nvPr>
            <p:ph type="body" sz="quarter" idx="10"/>
          </p:nvPr>
        </p:nvSpPr>
        <p:spPr>
          <a:xfrm>
            <a:off x="1921669" y="1876425"/>
            <a:ext cx="5300662" cy="1149350"/>
          </a:xfrm>
        </p:spPr>
        <p:txBody>
          <a:bodyPr>
            <a:normAutofit/>
          </a:bodyPr>
          <a:lstStyle>
            <a:lvl1pPr marL="0" indent="0" algn="ctr">
              <a:buFontTx/>
              <a:buNone/>
              <a:defRPr sz="3200" b="0">
                <a:solidFill>
                  <a:schemeClr val="tx1"/>
                </a:solidFill>
                <a:latin typeface="+mj-lt"/>
              </a:defRPr>
            </a:lvl1pPr>
            <a:lvl2pPr marL="457200" indent="0" algn="ctr">
              <a:buFontTx/>
              <a:buNone/>
              <a:defRPr/>
            </a:lvl2pPr>
            <a:lvl3pPr marL="914400" indent="0" algn="ctr">
              <a:buFontTx/>
              <a:buNone/>
              <a:defRPr/>
            </a:lvl3pPr>
            <a:lvl4pPr marL="1371600" indent="0" algn="ctr">
              <a:buFontTx/>
              <a:buNone/>
              <a:defRPr/>
            </a:lvl4pPr>
            <a:lvl5pPr marL="1828800" indent="0" algn="ctr">
              <a:buFontTx/>
              <a:buNone/>
              <a:defRPr/>
            </a:lvl5pPr>
          </a:lstStyle>
          <a:p>
            <a:pPr lvl="0"/>
            <a:r>
              <a:rPr lang="en-US"/>
              <a:t>Click to edit Master text styles</a:t>
            </a:r>
          </a:p>
        </p:txBody>
      </p:sp>
    </p:spTree>
    <p:extLst>
      <p:ext uri="{BB962C8B-B14F-4D97-AF65-F5344CB8AC3E}">
        <p14:creationId xmlns:p14="http://schemas.microsoft.com/office/powerpoint/2010/main" val="719006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VER SLIDE 1 IMAGE">
    <p:spTree>
      <p:nvGrpSpPr>
        <p:cNvPr id="1" name=""/>
        <p:cNvGrpSpPr/>
        <p:nvPr/>
      </p:nvGrpSpPr>
      <p:grpSpPr>
        <a:xfrm>
          <a:off x="0" y="0"/>
          <a:ext cx="0" cy="0"/>
          <a:chOff x="0" y="0"/>
          <a:chExt cx="0" cy="0"/>
        </a:xfrm>
      </p:grpSpPr>
      <p:sp>
        <p:nvSpPr>
          <p:cNvPr id="26" name="Picture Placeholder 2"/>
          <p:cNvSpPr>
            <a:spLocks noGrp="1"/>
          </p:cNvSpPr>
          <p:nvPr>
            <p:ph type="pic" idx="10"/>
          </p:nvPr>
        </p:nvSpPr>
        <p:spPr>
          <a:xfrm>
            <a:off x="3297051" y="1768244"/>
            <a:ext cx="5852160" cy="2708506"/>
          </a:xfrm>
        </p:spPr>
        <p:txBody>
          <a:bodyPr>
            <a:normAutofit/>
          </a:bodyPr>
          <a:lstStyle>
            <a:lvl1pPr marL="0" indent="0">
              <a:buNone/>
              <a:defRPr sz="2000">
                <a:solidFill>
                  <a:schemeClr val="tx1"/>
                </a:solidFill>
                <a:latin typeface="+mj-l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418957"/>
            <a:ext cx="1371600" cy="400193"/>
          </a:xfrm>
          <a:prstGeom prst="rect">
            <a:avLst/>
          </a:prstGeom>
        </p:spPr>
      </p:pic>
      <p:sp>
        <p:nvSpPr>
          <p:cNvPr id="13" name="Title 1"/>
          <p:cNvSpPr>
            <a:spLocks noGrp="1"/>
          </p:cNvSpPr>
          <p:nvPr>
            <p:ph type="ctrTitle"/>
          </p:nvPr>
        </p:nvSpPr>
        <p:spPr>
          <a:xfrm>
            <a:off x="454024" y="1768244"/>
            <a:ext cx="2517775" cy="1102519"/>
          </a:xfrm>
        </p:spPr>
        <p:txBody>
          <a:bodyPr anchor="t" anchorCtr="0">
            <a:noAutofit/>
          </a:bodyPr>
          <a:lstStyle>
            <a:lvl1pPr algn="r">
              <a:defRPr sz="2200" b="1">
                <a:solidFill>
                  <a:schemeClr val="tx1"/>
                </a:solidFill>
              </a:defRPr>
            </a:lvl1pPr>
          </a:lstStyle>
          <a:p>
            <a:r>
              <a:rPr lang="en-US"/>
              <a:t>Click to edit Master title style</a:t>
            </a:r>
            <a:endParaRPr lang="en-US" dirty="0"/>
          </a:p>
        </p:txBody>
      </p:sp>
      <p:sp>
        <p:nvSpPr>
          <p:cNvPr id="14" name="Subtitle 2"/>
          <p:cNvSpPr>
            <a:spLocks noGrp="1"/>
          </p:cNvSpPr>
          <p:nvPr>
            <p:ph type="subTitle" idx="1"/>
          </p:nvPr>
        </p:nvSpPr>
        <p:spPr>
          <a:xfrm>
            <a:off x="454024" y="3138488"/>
            <a:ext cx="2579688" cy="914400"/>
          </a:xfrm>
        </p:spPr>
        <p:txBody>
          <a:bodyPr wrap="square">
            <a:noAutofit/>
          </a:bodyPr>
          <a:lstStyle>
            <a:lvl1pPr marL="0" indent="0" algn="r">
              <a:buNone/>
              <a:defRPr sz="1100" b="0">
                <a:solidFill>
                  <a:schemeClr val="tx1"/>
                </a:solidFill>
                <a:latin typeface="+mn-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Content Placeholder 1026"/>
          <p:cNvSpPr>
            <a:spLocks noGrp="1"/>
          </p:cNvSpPr>
          <p:nvPr>
            <p:ph sz="quarter" idx="14"/>
          </p:nvPr>
        </p:nvSpPr>
        <p:spPr>
          <a:xfrm>
            <a:off x="3297051" y="1200150"/>
            <a:ext cx="5852160" cy="457200"/>
          </a:xfrm>
        </p:spPr>
        <p:txBody>
          <a:bodyPr anchor="b" anchorCtr="0">
            <a:noAutofit/>
          </a:bodyPr>
          <a:lstStyle>
            <a:lvl1pPr marL="0" indent="0">
              <a:buNone/>
              <a:defRPr sz="1600" b="0" i="1">
                <a:solidFill>
                  <a:schemeClr val="tx1"/>
                </a:solidFill>
                <a:latin typeface="+mj-lt"/>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Click to edit Master text styles</a:t>
            </a:r>
          </a:p>
        </p:txBody>
      </p:sp>
    </p:spTree>
    <p:extLst>
      <p:ext uri="{BB962C8B-B14F-4D97-AF65-F5344CB8AC3E}">
        <p14:creationId xmlns:p14="http://schemas.microsoft.com/office/powerpoint/2010/main" val="3897269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VER SLIDE 2 IMAGES">
    <p:spTree>
      <p:nvGrpSpPr>
        <p:cNvPr id="1" name=""/>
        <p:cNvGrpSpPr/>
        <p:nvPr/>
      </p:nvGrpSpPr>
      <p:grpSpPr>
        <a:xfrm>
          <a:off x="0" y="0"/>
          <a:ext cx="0" cy="0"/>
          <a:chOff x="0" y="0"/>
          <a:chExt cx="0" cy="0"/>
        </a:xfrm>
      </p:grpSpPr>
      <p:sp>
        <p:nvSpPr>
          <p:cNvPr id="26" name="Picture Placeholder 2"/>
          <p:cNvSpPr>
            <a:spLocks noGrp="1"/>
          </p:cNvSpPr>
          <p:nvPr>
            <p:ph type="pic" idx="10"/>
          </p:nvPr>
        </p:nvSpPr>
        <p:spPr>
          <a:xfrm>
            <a:off x="3297051" y="1768244"/>
            <a:ext cx="2926080" cy="2708506"/>
          </a:xfrm>
        </p:spPr>
        <p:txBody>
          <a:bodyPr>
            <a:normAutofit/>
          </a:bodyPr>
          <a:lstStyle>
            <a:lvl1pPr marL="0" indent="0">
              <a:buNone/>
              <a:defRPr sz="2000">
                <a:solidFill>
                  <a:schemeClr val="tx1"/>
                </a:solidFill>
                <a:latin typeface="+mj-l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8" name="Picture Placeholder 2"/>
          <p:cNvSpPr>
            <a:spLocks noGrp="1"/>
          </p:cNvSpPr>
          <p:nvPr>
            <p:ph type="pic" idx="12"/>
          </p:nvPr>
        </p:nvSpPr>
        <p:spPr>
          <a:xfrm>
            <a:off x="6219657" y="1768244"/>
            <a:ext cx="2929554" cy="2708506"/>
          </a:xfrm>
        </p:spPr>
        <p:txBody>
          <a:bodyPr>
            <a:normAutofit/>
          </a:bodyPr>
          <a:lstStyle>
            <a:lvl1pPr marL="0" indent="0" algn="l" defTabSz="914400" rtl="0" eaLnBrk="1" latinLnBrk="0" hangingPunct="1">
              <a:spcBef>
                <a:spcPct val="20000"/>
              </a:spcBef>
              <a:buFont typeface="Arial" panose="020B0604020202020204" pitchFamily="34" charset="0"/>
              <a:buNone/>
              <a:defRPr lang="en-US" sz="2000" kern="1200" dirty="0">
                <a:solidFill>
                  <a:schemeClr val="tx1"/>
                </a:solidFill>
                <a:latin typeface="+mj-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418957"/>
            <a:ext cx="1371600" cy="400193"/>
          </a:xfrm>
          <a:prstGeom prst="rect">
            <a:avLst/>
          </a:prstGeom>
        </p:spPr>
      </p:pic>
      <p:sp>
        <p:nvSpPr>
          <p:cNvPr id="13" name="Title 1"/>
          <p:cNvSpPr>
            <a:spLocks noGrp="1"/>
          </p:cNvSpPr>
          <p:nvPr>
            <p:ph type="ctrTitle"/>
          </p:nvPr>
        </p:nvSpPr>
        <p:spPr>
          <a:xfrm>
            <a:off x="454024" y="1768244"/>
            <a:ext cx="2517775" cy="1102519"/>
          </a:xfrm>
        </p:spPr>
        <p:txBody>
          <a:bodyPr anchor="t" anchorCtr="0">
            <a:noAutofit/>
          </a:bodyPr>
          <a:lstStyle>
            <a:lvl1pPr algn="r">
              <a:defRPr sz="2200" b="1">
                <a:solidFill>
                  <a:schemeClr val="tx1"/>
                </a:solidFill>
              </a:defRPr>
            </a:lvl1pPr>
          </a:lstStyle>
          <a:p>
            <a:r>
              <a:rPr lang="en-US"/>
              <a:t>Click to edit Master title style</a:t>
            </a:r>
            <a:endParaRPr lang="en-US" dirty="0"/>
          </a:p>
        </p:txBody>
      </p:sp>
      <p:sp>
        <p:nvSpPr>
          <p:cNvPr id="14" name="Subtitle 2"/>
          <p:cNvSpPr>
            <a:spLocks noGrp="1"/>
          </p:cNvSpPr>
          <p:nvPr>
            <p:ph type="subTitle" idx="1"/>
          </p:nvPr>
        </p:nvSpPr>
        <p:spPr>
          <a:xfrm>
            <a:off x="454024" y="3138488"/>
            <a:ext cx="2579688" cy="914400"/>
          </a:xfrm>
        </p:spPr>
        <p:txBody>
          <a:bodyPr wrap="square">
            <a:noAutofit/>
          </a:bodyPr>
          <a:lstStyle>
            <a:lvl1pPr marL="0" indent="0" algn="r">
              <a:buNone/>
              <a:defRPr sz="1100" b="0">
                <a:solidFill>
                  <a:schemeClr val="tx1"/>
                </a:solidFill>
                <a:latin typeface="+mn-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Content Placeholder 1026"/>
          <p:cNvSpPr>
            <a:spLocks noGrp="1"/>
          </p:cNvSpPr>
          <p:nvPr>
            <p:ph sz="quarter" idx="14"/>
          </p:nvPr>
        </p:nvSpPr>
        <p:spPr>
          <a:xfrm>
            <a:off x="3297051" y="1200150"/>
            <a:ext cx="5852160" cy="457200"/>
          </a:xfrm>
        </p:spPr>
        <p:txBody>
          <a:bodyPr anchor="b" anchorCtr="0">
            <a:noAutofit/>
          </a:bodyPr>
          <a:lstStyle>
            <a:lvl1pPr marL="0" indent="0">
              <a:buNone/>
              <a:defRPr sz="1600" b="0" i="1">
                <a:solidFill>
                  <a:schemeClr val="tx1"/>
                </a:solidFill>
                <a:latin typeface="+mj-lt"/>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Click to edit Master text styles</a:t>
            </a:r>
          </a:p>
        </p:txBody>
      </p:sp>
    </p:spTree>
    <p:extLst>
      <p:ext uri="{BB962C8B-B14F-4D97-AF65-F5344CB8AC3E}">
        <p14:creationId xmlns:p14="http://schemas.microsoft.com/office/powerpoint/2010/main" val="2231565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VER SLIDE 3 IMAGES">
    <p:spTree>
      <p:nvGrpSpPr>
        <p:cNvPr id="1" name=""/>
        <p:cNvGrpSpPr/>
        <p:nvPr/>
      </p:nvGrpSpPr>
      <p:grpSpPr>
        <a:xfrm>
          <a:off x="0" y="0"/>
          <a:ext cx="0" cy="0"/>
          <a:chOff x="0" y="0"/>
          <a:chExt cx="0" cy="0"/>
        </a:xfrm>
      </p:grpSpPr>
      <p:cxnSp>
        <p:nvCxnSpPr>
          <p:cNvPr id="15" name="traight Connector 14"/>
          <p:cNvCxnSpPr/>
          <p:nvPr userDrawn="1"/>
        </p:nvCxnSpPr>
        <p:spPr>
          <a:xfrm>
            <a:off x="3297051" y="4493078"/>
            <a:ext cx="5852160"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ctrTitle"/>
          </p:nvPr>
        </p:nvSpPr>
        <p:spPr>
          <a:xfrm>
            <a:off x="454024" y="1768244"/>
            <a:ext cx="2517775" cy="1102519"/>
          </a:xfrm>
        </p:spPr>
        <p:txBody>
          <a:bodyPr anchor="t" anchorCtr="0">
            <a:noAutofit/>
          </a:bodyPr>
          <a:lstStyle>
            <a:lvl1pPr algn="r">
              <a:defRPr sz="2200" b="1">
                <a:solidFill>
                  <a:schemeClr val="tx1"/>
                </a:solidFill>
              </a:defRPr>
            </a:lvl1pPr>
          </a:lstStyle>
          <a:p>
            <a:r>
              <a:rPr lang="en-US"/>
              <a:t>Click to edit Master title style</a:t>
            </a:r>
            <a:endParaRPr lang="en-US" dirty="0"/>
          </a:p>
        </p:txBody>
      </p:sp>
      <p:sp>
        <p:nvSpPr>
          <p:cNvPr id="14" name="Subtitle 2"/>
          <p:cNvSpPr>
            <a:spLocks noGrp="1"/>
          </p:cNvSpPr>
          <p:nvPr>
            <p:ph type="subTitle" idx="1"/>
          </p:nvPr>
        </p:nvSpPr>
        <p:spPr>
          <a:xfrm>
            <a:off x="454024" y="3138488"/>
            <a:ext cx="2579688" cy="914400"/>
          </a:xfrm>
        </p:spPr>
        <p:txBody>
          <a:bodyPr wrap="square">
            <a:noAutofit/>
          </a:bodyPr>
          <a:lstStyle>
            <a:lvl1pPr marL="0" indent="0" algn="r">
              <a:buNone/>
              <a:defRPr sz="1100" b="0">
                <a:solidFill>
                  <a:schemeClr val="tx1"/>
                </a:solidFill>
                <a:latin typeface="+mn-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Content Placeholder 1026"/>
          <p:cNvSpPr>
            <a:spLocks noGrp="1"/>
          </p:cNvSpPr>
          <p:nvPr>
            <p:ph sz="quarter" idx="14"/>
          </p:nvPr>
        </p:nvSpPr>
        <p:spPr>
          <a:xfrm>
            <a:off x="3297051" y="1200150"/>
            <a:ext cx="5852160" cy="457200"/>
          </a:xfrm>
        </p:spPr>
        <p:txBody>
          <a:bodyPr anchor="b" anchorCtr="0">
            <a:noAutofit/>
          </a:bodyPr>
          <a:lstStyle>
            <a:lvl1pPr marL="0" indent="0">
              <a:buNone/>
              <a:defRPr sz="1600" b="0" i="1">
                <a:solidFill>
                  <a:schemeClr val="tx1"/>
                </a:solidFill>
                <a:latin typeface="+mj-lt"/>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Click to edit Master text styles</a:t>
            </a: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1400" y="418957"/>
            <a:ext cx="1371600" cy="400193"/>
          </a:xfrm>
          <a:prstGeom prst="rect">
            <a:avLst/>
          </a:prstGeom>
        </p:spPr>
      </p:pic>
      <p:sp>
        <p:nvSpPr>
          <p:cNvPr id="19" name="Rectangle 18"/>
          <p:cNvSpPr/>
          <p:nvPr/>
        </p:nvSpPr>
        <p:spPr>
          <a:xfrm>
            <a:off x="6435969" y="4649372"/>
            <a:ext cx="2708031" cy="4941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91400" y="418957"/>
            <a:ext cx="1371600" cy="400193"/>
          </a:xfrm>
          <a:prstGeom prst="rect">
            <a:avLst/>
          </a:prstGeom>
        </p:spPr>
      </p:pic>
      <p:sp>
        <p:nvSpPr>
          <p:cNvPr id="26" name="Picture Placeholder 2"/>
          <p:cNvSpPr>
            <a:spLocks noGrp="1"/>
          </p:cNvSpPr>
          <p:nvPr>
            <p:ph type="pic" idx="10"/>
          </p:nvPr>
        </p:nvSpPr>
        <p:spPr>
          <a:xfrm>
            <a:off x="3297051" y="1768244"/>
            <a:ext cx="1956816" cy="2708506"/>
          </a:xfrm>
        </p:spPr>
        <p:txBody>
          <a:bodyPr>
            <a:normAutofit/>
          </a:bodyPr>
          <a:lstStyle>
            <a:lvl1pPr marL="0" indent="0">
              <a:buNone/>
              <a:defRPr sz="2000">
                <a:solidFill>
                  <a:schemeClr val="tx1"/>
                </a:solidFill>
                <a:latin typeface="+mj-l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8" name="Picture Placeholder 2"/>
          <p:cNvSpPr>
            <a:spLocks noGrp="1"/>
          </p:cNvSpPr>
          <p:nvPr>
            <p:ph type="pic" idx="12"/>
          </p:nvPr>
        </p:nvSpPr>
        <p:spPr>
          <a:xfrm>
            <a:off x="5249865" y="1768244"/>
            <a:ext cx="1956816" cy="2708506"/>
          </a:xfrm>
        </p:spPr>
        <p:txBody>
          <a:bodyPr>
            <a:normAutofit/>
          </a:bodyPr>
          <a:lstStyle>
            <a:lvl1pPr marL="0" indent="0" algn="l" defTabSz="914400" rtl="0" eaLnBrk="1" latinLnBrk="0" hangingPunct="1">
              <a:spcBef>
                <a:spcPct val="20000"/>
              </a:spcBef>
              <a:buFont typeface="Arial" panose="020B0604020202020204" pitchFamily="34" charset="0"/>
              <a:buNone/>
              <a:defRPr lang="en-US" sz="2000" kern="1200" dirty="0">
                <a:solidFill>
                  <a:schemeClr val="tx1"/>
                </a:solidFill>
                <a:latin typeface="+mj-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3" name="Picture Placeholder 2"/>
          <p:cNvSpPr>
            <a:spLocks noGrp="1"/>
          </p:cNvSpPr>
          <p:nvPr>
            <p:ph type="pic" idx="15"/>
          </p:nvPr>
        </p:nvSpPr>
        <p:spPr>
          <a:xfrm>
            <a:off x="7202678" y="1768244"/>
            <a:ext cx="1947672" cy="2708506"/>
          </a:xfrm>
        </p:spPr>
        <p:txBody>
          <a:bodyPr>
            <a:normAutofit/>
          </a:bodyPr>
          <a:lstStyle>
            <a:lvl1pPr marL="0" indent="0" algn="l" defTabSz="914400" rtl="0" eaLnBrk="1" latinLnBrk="0" hangingPunct="1">
              <a:spcBef>
                <a:spcPct val="20000"/>
              </a:spcBef>
              <a:buFont typeface="Arial" panose="020B0604020202020204" pitchFamily="34" charset="0"/>
              <a:buNone/>
              <a:defRPr lang="en-US" sz="2000" kern="1200" dirty="0">
                <a:solidFill>
                  <a:schemeClr val="tx1"/>
                </a:solidFill>
                <a:latin typeface="+mj-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2629392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VER SLIDE 4 IMAGES">
    <p:spTree>
      <p:nvGrpSpPr>
        <p:cNvPr id="1" name=""/>
        <p:cNvGrpSpPr/>
        <p:nvPr/>
      </p:nvGrpSpPr>
      <p:grpSpPr>
        <a:xfrm>
          <a:off x="0" y="0"/>
          <a:ext cx="0" cy="0"/>
          <a:chOff x="0" y="0"/>
          <a:chExt cx="0" cy="0"/>
        </a:xfrm>
      </p:grpSpPr>
      <p:sp>
        <p:nvSpPr>
          <p:cNvPr id="27" name="Picture Placeholder 2"/>
          <p:cNvSpPr>
            <a:spLocks noGrp="1"/>
          </p:cNvSpPr>
          <p:nvPr>
            <p:ph type="pic" idx="11"/>
          </p:nvPr>
        </p:nvSpPr>
        <p:spPr>
          <a:xfrm>
            <a:off x="4758354" y="1768244"/>
            <a:ext cx="1463040" cy="2708506"/>
          </a:xfrm>
        </p:spPr>
        <p:txBody>
          <a:bodyPr>
            <a:normAutofit/>
          </a:bodyPr>
          <a:lstStyle>
            <a:lvl1pPr marL="0" indent="0" algn="l" defTabSz="914400" rtl="0" eaLnBrk="1" latinLnBrk="0" hangingPunct="1">
              <a:spcBef>
                <a:spcPct val="20000"/>
              </a:spcBef>
              <a:buFont typeface="Arial" panose="020B0604020202020204" pitchFamily="34" charset="0"/>
              <a:buNone/>
              <a:defRPr lang="en-US" sz="2000" kern="1200" dirty="0">
                <a:solidFill>
                  <a:schemeClr val="tx1"/>
                </a:solidFill>
                <a:latin typeface="+mj-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6" name="Picture Placeholder 2"/>
          <p:cNvSpPr>
            <a:spLocks noGrp="1"/>
          </p:cNvSpPr>
          <p:nvPr>
            <p:ph type="pic" idx="10"/>
          </p:nvPr>
        </p:nvSpPr>
        <p:spPr>
          <a:xfrm>
            <a:off x="3297051" y="1768244"/>
            <a:ext cx="1463040" cy="2708506"/>
          </a:xfrm>
        </p:spPr>
        <p:txBody>
          <a:bodyPr>
            <a:normAutofit/>
          </a:bodyPr>
          <a:lstStyle>
            <a:lvl1pPr marL="0" indent="0">
              <a:buNone/>
              <a:defRPr sz="2000">
                <a:solidFill>
                  <a:schemeClr val="tx1"/>
                </a:solidFill>
                <a:latin typeface="+mj-l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8" name="Picture Placeholder 2"/>
          <p:cNvSpPr>
            <a:spLocks noGrp="1"/>
          </p:cNvSpPr>
          <p:nvPr>
            <p:ph type="pic" idx="12"/>
          </p:nvPr>
        </p:nvSpPr>
        <p:spPr>
          <a:xfrm>
            <a:off x="6219657" y="1768244"/>
            <a:ext cx="1463040" cy="2708506"/>
          </a:xfrm>
        </p:spPr>
        <p:txBody>
          <a:bodyPr>
            <a:normAutofit/>
          </a:bodyPr>
          <a:lstStyle>
            <a:lvl1pPr marL="0" indent="0" algn="l" defTabSz="914400" rtl="0" eaLnBrk="1" latinLnBrk="0" hangingPunct="1">
              <a:spcBef>
                <a:spcPct val="20000"/>
              </a:spcBef>
              <a:buFont typeface="Arial" panose="020B0604020202020204" pitchFamily="34" charset="0"/>
              <a:buNone/>
              <a:defRPr lang="en-US" sz="2000" kern="1200" dirty="0">
                <a:solidFill>
                  <a:schemeClr val="tx1"/>
                </a:solidFill>
                <a:latin typeface="+mj-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9" name="Picture Placeholder 2"/>
          <p:cNvSpPr>
            <a:spLocks noGrp="1"/>
          </p:cNvSpPr>
          <p:nvPr>
            <p:ph type="pic" idx="13"/>
          </p:nvPr>
        </p:nvSpPr>
        <p:spPr>
          <a:xfrm>
            <a:off x="7680960" y="1768244"/>
            <a:ext cx="1463040" cy="2708506"/>
          </a:xfrm>
        </p:spPr>
        <p:txBody>
          <a:bodyPr>
            <a:normAutofit/>
          </a:bodyPr>
          <a:lstStyle>
            <a:lvl1pPr marL="0" indent="0" algn="l" defTabSz="914400" rtl="0" eaLnBrk="1" latinLnBrk="0" hangingPunct="1">
              <a:spcBef>
                <a:spcPct val="20000"/>
              </a:spcBef>
              <a:buFont typeface="Arial" panose="020B0604020202020204" pitchFamily="34" charset="0"/>
              <a:buNone/>
              <a:defRPr lang="en-US" sz="2000" kern="1200" dirty="0">
                <a:solidFill>
                  <a:schemeClr val="tx1"/>
                </a:solidFill>
                <a:latin typeface="+mj-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3" name="Title 1"/>
          <p:cNvSpPr>
            <a:spLocks noGrp="1"/>
          </p:cNvSpPr>
          <p:nvPr>
            <p:ph type="ctrTitle"/>
          </p:nvPr>
        </p:nvSpPr>
        <p:spPr>
          <a:xfrm>
            <a:off x="454024" y="1768244"/>
            <a:ext cx="2517775" cy="1102519"/>
          </a:xfrm>
        </p:spPr>
        <p:txBody>
          <a:bodyPr anchor="t" anchorCtr="0">
            <a:noAutofit/>
          </a:bodyPr>
          <a:lstStyle>
            <a:lvl1pPr algn="r">
              <a:defRPr sz="2200" b="1">
                <a:solidFill>
                  <a:schemeClr val="tx1"/>
                </a:solidFill>
              </a:defRPr>
            </a:lvl1pPr>
          </a:lstStyle>
          <a:p>
            <a:r>
              <a:rPr lang="en-US"/>
              <a:t>Click to edit Master title style</a:t>
            </a:r>
            <a:endParaRPr lang="en-US" dirty="0"/>
          </a:p>
        </p:txBody>
      </p:sp>
      <p:sp>
        <p:nvSpPr>
          <p:cNvPr id="14" name="Subtitle 2"/>
          <p:cNvSpPr>
            <a:spLocks noGrp="1"/>
          </p:cNvSpPr>
          <p:nvPr>
            <p:ph type="subTitle" idx="1"/>
          </p:nvPr>
        </p:nvSpPr>
        <p:spPr>
          <a:xfrm>
            <a:off x="454024" y="3138486"/>
            <a:ext cx="2579688" cy="914400"/>
          </a:xfrm>
        </p:spPr>
        <p:txBody>
          <a:bodyPr wrap="square">
            <a:noAutofit/>
          </a:bodyPr>
          <a:lstStyle>
            <a:lvl1pPr marL="0" indent="0" algn="r">
              <a:buNone/>
              <a:defRPr sz="1100" b="0">
                <a:solidFill>
                  <a:schemeClr val="tx1">
                    <a:lumMod val="75000"/>
                    <a:lumOff val="25000"/>
                  </a:schemeClr>
                </a:solidFill>
                <a:latin typeface="+mn-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6" name="Content Placeholder 1026"/>
          <p:cNvSpPr>
            <a:spLocks noGrp="1"/>
          </p:cNvSpPr>
          <p:nvPr>
            <p:ph sz="quarter" idx="14"/>
          </p:nvPr>
        </p:nvSpPr>
        <p:spPr>
          <a:xfrm>
            <a:off x="3297051" y="1200150"/>
            <a:ext cx="5852160" cy="457200"/>
          </a:xfrm>
        </p:spPr>
        <p:txBody>
          <a:bodyPr anchor="b" anchorCtr="0">
            <a:noAutofit/>
          </a:bodyPr>
          <a:lstStyle>
            <a:lvl1pPr marL="0" indent="0">
              <a:buNone/>
              <a:defRPr sz="1600" b="0" i="1">
                <a:solidFill>
                  <a:schemeClr val="tx1"/>
                </a:solidFill>
                <a:latin typeface="+mj-lt"/>
              </a:defRPr>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Click to edit Master text styles</a:t>
            </a:r>
          </a:p>
        </p:txBody>
      </p:sp>
      <p:cxnSp>
        <p:nvCxnSpPr>
          <p:cNvPr id="18" name="Straight Connector 17"/>
          <p:cNvCxnSpPr/>
          <p:nvPr userDrawn="1"/>
        </p:nvCxnSpPr>
        <p:spPr>
          <a:xfrm>
            <a:off x="3297051" y="4476750"/>
            <a:ext cx="5852160"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6435969" y="4649372"/>
            <a:ext cx="2708031" cy="4941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91400" y="418957"/>
            <a:ext cx="1371600" cy="400193"/>
          </a:xfrm>
          <a:prstGeom prst="rect">
            <a:avLst/>
          </a:prstGeom>
        </p:spPr>
      </p:pic>
      <p:cxnSp>
        <p:nvCxnSpPr>
          <p:cNvPr id="21" name="Straight Connector 20"/>
          <p:cNvCxnSpPr/>
          <p:nvPr userDrawn="1"/>
        </p:nvCxnSpPr>
        <p:spPr>
          <a:xfrm>
            <a:off x="3297051" y="4476750"/>
            <a:ext cx="5852160"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2" name="Rectangle 21"/>
          <p:cNvSpPr/>
          <p:nvPr userDrawn="1"/>
        </p:nvSpPr>
        <p:spPr>
          <a:xfrm>
            <a:off x="6435969" y="4649372"/>
            <a:ext cx="2708031" cy="4941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30764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IDE BAR OPTION PLACEHOLDER">
    <p:spTree>
      <p:nvGrpSpPr>
        <p:cNvPr id="1" name=""/>
        <p:cNvGrpSpPr/>
        <p:nvPr/>
      </p:nvGrpSpPr>
      <p:grpSpPr>
        <a:xfrm>
          <a:off x="0" y="0"/>
          <a:ext cx="0" cy="0"/>
          <a:chOff x="0" y="0"/>
          <a:chExt cx="0" cy="0"/>
        </a:xfrm>
      </p:grpSpPr>
      <p:sp>
        <p:nvSpPr>
          <p:cNvPr id="2" name="TextBox 1"/>
          <p:cNvSpPr txBox="1"/>
          <p:nvPr userDrawn="1"/>
        </p:nvSpPr>
        <p:spPr>
          <a:xfrm>
            <a:off x="1539875" y="1352550"/>
            <a:ext cx="6064250" cy="2123658"/>
          </a:xfrm>
          <a:prstGeom prst="rect">
            <a:avLst/>
          </a:prstGeom>
          <a:noFill/>
        </p:spPr>
        <p:txBody>
          <a:bodyPr wrap="square" rtlCol="0">
            <a:spAutoFit/>
          </a:bodyPr>
          <a:lstStyle/>
          <a:p>
            <a:pPr algn="ctr"/>
            <a:r>
              <a:rPr lang="en-US" sz="6600" dirty="0">
                <a:solidFill>
                  <a:schemeClr val="tx1"/>
                </a:solidFill>
                <a:latin typeface="+mj-lt"/>
              </a:rPr>
              <a:t>SIDE BAR OPTIONS</a:t>
            </a:r>
          </a:p>
        </p:txBody>
      </p:sp>
    </p:spTree>
    <p:extLst>
      <p:ext uri="{BB962C8B-B14F-4D97-AF65-F5344CB8AC3E}">
        <p14:creationId xmlns:p14="http://schemas.microsoft.com/office/powerpoint/2010/main" val="1957715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LG SIDEBAR - 1 IMAGE">
    <p:spTree>
      <p:nvGrpSpPr>
        <p:cNvPr id="1" name=""/>
        <p:cNvGrpSpPr/>
        <p:nvPr/>
      </p:nvGrpSpPr>
      <p:grpSpPr>
        <a:xfrm>
          <a:off x="0" y="0"/>
          <a:ext cx="0" cy="0"/>
          <a:chOff x="0" y="0"/>
          <a:chExt cx="0" cy="0"/>
        </a:xfrm>
      </p:grpSpPr>
      <p:sp>
        <p:nvSpPr>
          <p:cNvPr id="11" name="Text Placeholder 10"/>
          <p:cNvSpPr>
            <a:spLocks noGrp="1"/>
          </p:cNvSpPr>
          <p:nvPr>
            <p:ph type="body" sz="quarter" idx="11"/>
          </p:nvPr>
        </p:nvSpPr>
        <p:spPr>
          <a:xfrm>
            <a:off x="3754438" y="1090612"/>
            <a:ext cx="4114800" cy="1554480"/>
          </a:xfrm>
        </p:spPr>
        <p:txBody>
          <a:bodyPr anchor="b" anchorCtr="0">
            <a:noAutofit/>
          </a:bodyPr>
          <a:lstStyle>
            <a:lvl1pPr marL="0" indent="0">
              <a:spcBef>
                <a:spcPts val="600"/>
              </a:spcBef>
              <a:spcAft>
                <a:spcPts val="0"/>
              </a:spcAft>
              <a:buNone/>
              <a:defRPr sz="2000" b="0">
                <a:solidFill>
                  <a:schemeClr val="tx1"/>
                </a:solidFill>
                <a:latin typeface="+mj-lt"/>
              </a:defRPr>
            </a:lvl1pPr>
            <a:lvl2pPr>
              <a:defRPr sz="2000" b="1"/>
            </a:lvl2pPr>
            <a:lvl3pPr>
              <a:defRPr sz="2000" b="1"/>
            </a:lvl3pPr>
            <a:lvl4pPr>
              <a:defRPr sz="2000" b="1"/>
            </a:lvl4pPr>
            <a:lvl5pPr>
              <a:defRPr sz="2000" b="1"/>
            </a:lvl5pPr>
          </a:lstStyle>
          <a:p>
            <a:pPr lvl="0"/>
            <a:r>
              <a:rPr lang="en-US"/>
              <a:t>Click to edit Master text styles</a:t>
            </a:r>
          </a:p>
        </p:txBody>
      </p:sp>
      <p:sp>
        <p:nvSpPr>
          <p:cNvPr id="3" name="Picture Placeholder 2"/>
          <p:cNvSpPr>
            <a:spLocks noGrp="1"/>
          </p:cNvSpPr>
          <p:nvPr>
            <p:ph type="pic" idx="10"/>
          </p:nvPr>
        </p:nvSpPr>
        <p:spPr>
          <a:xfrm>
            <a:off x="-7034" y="0"/>
            <a:ext cx="3304540" cy="5143500"/>
          </a:xfrm>
        </p:spPr>
        <p:txBody>
          <a:bodyPr vert="horz" lIns="91440" tIns="45720" rIns="91440" bIns="45720" rtlCol="0">
            <a:normAutofit/>
          </a:bodyPr>
          <a:lstStyle>
            <a:lvl1pPr>
              <a:defRPr lang="en-US" sz="2400">
                <a:latin typeface="+mj-lt"/>
              </a:defRPr>
            </a:lvl1pPr>
          </a:lstStyle>
          <a:p>
            <a:pPr marL="0" lvl="0" indent="0">
              <a:buNone/>
            </a:pPr>
            <a:r>
              <a:rPr lang="en-US"/>
              <a:t>Click icon to add picture</a:t>
            </a:r>
            <a:endParaRPr lang="en-US" dirty="0"/>
          </a:p>
        </p:txBody>
      </p:sp>
      <p:sp>
        <p:nvSpPr>
          <p:cNvPr id="13" name="Text Placeholder 12"/>
          <p:cNvSpPr>
            <a:spLocks noGrp="1"/>
          </p:cNvSpPr>
          <p:nvPr>
            <p:ph type="body" sz="quarter" idx="12"/>
          </p:nvPr>
        </p:nvSpPr>
        <p:spPr>
          <a:xfrm>
            <a:off x="3754438" y="2973388"/>
            <a:ext cx="4114800" cy="1377950"/>
          </a:xfrm>
        </p:spPr>
        <p:txBody>
          <a:bodyPr>
            <a:normAutofit/>
          </a:bodyPr>
          <a:lstStyle>
            <a:lvl1pPr marL="0" indent="0">
              <a:lnSpc>
                <a:spcPct val="150000"/>
              </a:lnSpc>
              <a:spcBef>
                <a:spcPts val="600"/>
              </a:spcBef>
              <a:spcAft>
                <a:spcPts val="0"/>
              </a:spcAft>
              <a:buFontTx/>
              <a:buNone/>
              <a:defRPr sz="1200" b="0">
                <a:solidFill>
                  <a:schemeClr val="tx1"/>
                </a:solidFill>
                <a:latin typeface="+mn-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a:t>Click to edit Master text styles</a:t>
            </a:r>
          </a:p>
        </p:txBody>
      </p:sp>
      <p:cxnSp>
        <p:nvCxnSpPr>
          <p:cNvPr id="16" name="Straight Connector 15"/>
          <p:cNvCxnSpPr/>
          <p:nvPr userDrawn="1"/>
        </p:nvCxnSpPr>
        <p:spPr>
          <a:xfrm>
            <a:off x="331420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4468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LG SIDEBAR - 1 IMAGE">
    <p:spTree>
      <p:nvGrpSpPr>
        <p:cNvPr id="1" name=""/>
        <p:cNvGrpSpPr/>
        <p:nvPr/>
      </p:nvGrpSpPr>
      <p:grpSpPr>
        <a:xfrm>
          <a:off x="0" y="0"/>
          <a:ext cx="0" cy="0"/>
          <a:chOff x="0" y="0"/>
          <a:chExt cx="0" cy="0"/>
        </a:xfrm>
      </p:grpSpPr>
      <p:sp>
        <p:nvSpPr>
          <p:cNvPr id="11" name="Text Placeholder 10"/>
          <p:cNvSpPr>
            <a:spLocks noGrp="1"/>
          </p:cNvSpPr>
          <p:nvPr>
            <p:ph type="body" sz="quarter" idx="11"/>
          </p:nvPr>
        </p:nvSpPr>
        <p:spPr>
          <a:xfrm>
            <a:off x="3754438" y="1090612"/>
            <a:ext cx="4114800" cy="1554480"/>
          </a:xfrm>
        </p:spPr>
        <p:txBody>
          <a:bodyPr anchor="b" anchorCtr="0">
            <a:noAutofit/>
          </a:bodyPr>
          <a:lstStyle>
            <a:lvl1pPr marL="0" indent="0">
              <a:spcBef>
                <a:spcPts val="600"/>
              </a:spcBef>
              <a:spcAft>
                <a:spcPts val="0"/>
              </a:spcAft>
              <a:buNone/>
              <a:defRPr sz="2000" b="0">
                <a:solidFill>
                  <a:schemeClr val="tx1"/>
                </a:solidFill>
                <a:latin typeface="+mj-lt"/>
              </a:defRPr>
            </a:lvl1pPr>
            <a:lvl2pPr>
              <a:defRPr sz="2000" b="1"/>
            </a:lvl2pPr>
            <a:lvl3pPr>
              <a:defRPr sz="2000" b="1"/>
            </a:lvl3pPr>
            <a:lvl4pPr>
              <a:defRPr sz="2000" b="1"/>
            </a:lvl4pPr>
            <a:lvl5pPr>
              <a:defRPr sz="2000" b="1"/>
            </a:lvl5pPr>
          </a:lstStyle>
          <a:p>
            <a:pPr lvl="0"/>
            <a:r>
              <a:rPr lang="en-US"/>
              <a:t>Click to edit Master text styles</a:t>
            </a:r>
          </a:p>
        </p:txBody>
      </p:sp>
      <p:sp>
        <p:nvSpPr>
          <p:cNvPr id="13" name="Text Placeholder 12"/>
          <p:cNvSpPr>
            <a:spLocks noGrp="1"/>
          </p:cNvSpPr>
          <p:nvPr>
            <p:ph type="body" sz="quarter" idx="12"/>
          </p:nvPr>
        </p:nvSpPr>
        <p:spPr>
          <a:xfrm>
            <a:off x="3754438" y="2973388"/>
            <a:ext cx="4114800" cy="1377950"/>
          </a:xfrm>
        </p:spPr>
        <p:txBody>
          <a:bodyPr>
            <a:normAutofit/>
          </a:bodyPr>
          <a:lstStyle>
            <a:lvl1pPr marL="0" indent="0">
              <a:lnSpc>
                <a:spcPct val="150000"/>
              </a:lnSpc>
              <a:spcBef>
                <a:spcPts val="600"/>
              </a:spcBef>
              <a:spcAft>
                <a:spcPts val="600"/>
              </a:spcAft>
              <a:buFontTx/>
              <a:buNone/>
              <a:defRPr sz="1400" b="0">
                <a:solidFill>
                  <a:schemeClr val="tx1"/>
                </a:solidFill>
                <a:latin typeface="+mn-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a:t>Click to edit Master text styles</a:t>
            </a:r>
          </a:p>
        </p:txBody>
      </p:sp>
      <p:cxnSp>
        <p:nvCxnSpPr>
          <p:cNvPr id="16" name="Straight Connector 15"/>
          <p:cNvCxnSpPr/>
          <p:nvPr userDrawn="1"/>
        </p:nvCxnSpPr>
        <p:spPr>
          <a:xfrm>
            <a:off x="331420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 name="Rectangle 6"/>
          <p:cNvSpPr/>
          <p:nvPr userDrawn="1"/>
        </p:nvSpPr>
        <p:spPr>
          <a:xfrm>
            <a:off x="1087" y="0"/>
            <a:ext cx="3313113"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userDrawn="1"/>
        </p:nvSpPr>
        <p:spPr>
          <a:xfrm>
            <a:off x="0" y="0"/>
            <a:ext cx="3313113"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40194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G SIDEBAR - 2 IMAGES">
    <p:spTree>
      <p:nvGrpSpPr>
        <p:cNvPr id="1" name=""/>
        <p:cNvGrpSpPr/>
        <p:nvPr/>
      </p:nvGrpSpPr>
      <p:grpSpPr>
        <a:xfrm>
          <a:off x="0" y="0"/>
          <a:ext cx="0" cy="0"/>
          <a:chOff x="0" y="0"/>
          <a:chExt cx="0" cy="0"/>
        </a:xfrm>
      </p:grpSpPr>
      <p:sp>
        <p:nvSpPr>
          <p:cNvPr id="11" name="Text Placeholder 10"/>
          <p:cNvSpPr>
            <a:spLocks noGrp="1"/>
          </p:cNvSpPr>
          <p:nvPr>
            <p:ph type="body" sz="quarter" idx="11"/>
          </p:nvPr>
        </p:nvSpPr>
        <p:spPr>
          <a:xfrm>
            <a:off x="3754438" y="1090612"/>
            <a:ext cx="4114800" cy="1554480"/>
          </a:xfrm>
        </p:spPr>
        <p:txBody>
          <a:bodyPr anchor="b" anchorCtr="0">
            <a:noAutofit/>
          </a:bodyPr>
          <a:lstStyle>
            <a:lvl1pPr marL="0" indent="0">
              <a:spcBef>
                <a:spcPts val="600"/>
              </a:spcBef>
              <a:spcAft>
                <a:spcPts val="0"/>
              </a:spcAft>
              <a:buNone/>
              <a:defRPr sz="2000" b="0">
                <a:solidFill>
                  <a:schemeClr val="tx1"/>
                </a:solidFill>
                <a:latin typeface="+mj-lt"/>
              </a:defRPr>
            </a:lvl1pPr>
            <a:lvl2pPr>
              <a:defRPr sz="2000" b="1"/>
            </a:lvl2pPr>
            <a:lvl3pPr>
              <a:defRPr sz="2000" b="1"/>
            </a:lvl3pPr>
            <a:lvl4pPr>
              <a:defRPr sz="2000" b="1"/>
            </a:lvl4pPr>
            <a:lvl5pPr>
              <a:defRPr sz="2000" b="1"/>
            </a:lvl5pPr>
          </a:lstStyle>
          <a:p>
            <a:pPr lvl="0"/>
            <a:r>
              <a:rPr lang="en-US"/>
              <a:t>Click to edit Master text styles</a:t>
            </a:r>
          </a:p>
        </p:txBody>
      </p:sp>
      <p:sp>
        <p:nvSpPr>
          <p:cNvPr id="3" name="Picture Placeholder 2"/>
          <p:cNvSpPr>
            <a:spLocks noGrp="1"/>
          </p:cNvSpPr>
          <p:nvPr>
            <p:ph type="pic" idx="10"/>
          </p:nvPr>
        </p:nvSpPr>
        <p:spPr>
          <a:xfrm>
            <a:off x="0" y="0"/>
            <a:ext cx="3304540" cy="2578608"/>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sp>
        <p:nvSpPr>
          <p:cNvPr id="13" name="Text Placeholder 12"/>
          <p:cNvSpPr>
            <a:spLocks noGrp="1"/>
          </p:cNvSpPr>
          <p:nvPr>
            <p:ph type="body" sz="quarter" idx="12"/>
          </p:nvPr>
        </p:nvSpPr>
        <p:spPr>
          <a:xfrm>
            <a:off x="3754438" y="2973388"/>
            <a:ext cx="4114800" cy="1377950"/>
          </a:xfrm>
        </p:spPr>
        <p:txBody>
          <a:bodyPr>
            <a:normAutofit/>
          </a:bodyPr>
          <a:lstStyle>
            <a:lvl1pPr marL="0" indent="0">
              <a:lnSpc>
                <a:spcPct val="150000"/>
              </a:lnSpc>
              <a:spcBef>
                <a:spcPts val="600"/>
              </a:spcBef>
              <a:spcAft>
                <a:spcPts val="600"/>
              </a:spcAft>
              <a:buFontTx/>
              <a:buNone/>
              <a:defRPr sz="1400" b="0">
                <a:solidFill>
                  <a:schemeClr val="tx1"/>
                </a:solidFill>
                <a:latin typeface="+mn-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a:t>Click to edit Master text styles</a:t>
            </a:r>
          </a:p>
        </p:txBody>
      </p:sp>
      <p:cxnSp>
        <p:nvCxnSpPr>
          <p:cNvPr id="16" name="Straight Connector 15"/>
          <p:cNvCxnSpPr/>
          <p:nvPr userDrawn="1"/>
        </p:nvCxnSpPr>
        <p:spPr>
          <a:xfrm>
            <a:off x="331420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userDrawn="1"/>
        </p:nvCxnSpPr>
        <p:spPr>
          <a:xfrm>
            <a:off x="331420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 name="Picture Placeholder 2"/>
          <p:cNvSpPr>
            <a:spLocks noGrp="1"/>
          </p:cNvSpPr>
          <p:nvPr>
            <p:ph type="pic" idx="13"/>
          </p:nvPr>
        </p:nvSpPr>
        <p:spPr>
          <a:xfrm>
            <a:off x="0" y="2564892"/>
            <a:ext cx="3304540" cy="2578608"/>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spTree>
    <p:extLst>
      <p:ext uri="{BB962C8B-B14F-4D97-AF65-F5344CB8AC3E}">
        <p14:creationId xmlns:p14="http://schemas.microsoft.com/office/powerpoint/2010/main" val="3021725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G SIDEBAR - 3 IMAGES">
    <p:spTree>
      <p:nvGrpSpPr>
        <p:cNvPr id="1" name=""/>
        <p:cNvGrpSpPr/>
        <p:nvPr/>
      </p:nvGrpSpPr>
      <p:grpSpPr>
        <a:xfrm>
          <a:off x="0" y="0"/>
          <a:ext cx="0" cy="0"/>
          <a:chOff x="0" y="0"/>
          <a:chExt cx="0" cy="0"/>
        </a:xfrm>
      </p:grpSpPr>
      <p:sp>
        <p:nvSpPr>
          <p:cNvPr id="11" name="Text Placeholder 10"/>
          <p:cNvSpPr>
            <a:spLocks noGrp="1"/>
          </p:cNvSpPr>
          <p:nvPr>
            <p:ph type="body" sz="quarter" idx="11"/>
          </p:nvPr>
        </p:nvSpPr>
        <p:spPr>
          <a:xfrm>
            <a:off x="3830682" y="1204912"/>
            <a:ext cx="4114800" cy="1554480"/>
          </a:xfrm>
        </p:spPr>
        <p:txBody>
          <a:bodyPr anchor="b" anchorCtr="0">
            <a:noAutofit/>
          </a:bodyPr>
          <a:lstStyle>
            <a:lvl1pPr marL="0" indent="0">
              <a:spcBef>
                <a:spcPts val="600"/>
              </a:spcBef>
              <a:spcAft>
                <a:spcPts val="0"/>
              </a:spcAft>
              <a:buNone/>
              <a:defRPr sz="2000" b="0">
                <a:solidFill>
                  <a:schemeClr val="tx1"/>
                </a:solidFill>
                <a:latin typeface="+mj-lt"/>
              </a:defRPr>
            </a:lvl1pPr>
            <a:lvl2pPr>
              <a:defRPr sz="2000" b="1"/>
            </a:lvl2pPr>
            <a:lvl3pPr>
              <a:defRPr sz="2000" b="1"/>
            </a:lvl3pPr>
            <a:lvl4pPr>
              <a:defRPr sz="2000" b="1"/>
            </a:lvl4pPr>
            <a:lvl5pPr>
              <a:defRPr sz="2000" b="1"/>
            </a:lvl5pPr>
          </a:lstStyle>
          <a:p>
            <a:pPr lvl="0"/>
            <a:r>
              <a:rPr lang="en-US"/>
              <a:t>Click to edit Master text styles</a:t>
            </a:r>
          </a:p>
        </p:txBody>
      </p:sp>
      <p:sp>
        <p:nvSpPr>
          <p:cNvPr id="3" name="Picture Placeholder 2"/>
          <p:cNvSpPr>
            <a:spLocks noGrp="1"/>
          </p:cNvSpPr>
          <p:nvPr>
            <p:ph type="pic" idx="10"/>
          </p:nvPr>
        </p:nvSpPr>
        <p:spPr>
          <a:xfrm>
            <a:off x="0" y="0"/>
            <a:ext cx="3310128" cy="1719072"/>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sp>
        <p:nvSpPr>
          <p:cNvPr id="13" name="Text Placeholder 12"/>
          <p:cNvSpPr>
            <a:spLocks noGrp="1"/>
          </p:cNvSpPr>
          <p:nvPr>
            <p:ph type="body" sz="quarter" idx="12"/>
          </p:nvPr>
        </p:nvSpPr>
        <p:spPr>
          <a:xfrm>
            <a:off x="3830638" y="2992438"/>
            <a:ext cx="4114800" cy="1377950"/>
          </a:xfrm>
        </p:spPr>
        <p:txBody>
          <a:bodyPr>
            <a:normAutofit/>
          </a:bodyPr>
          <a:lstStyle>
            <a:lvl1pPr marL="0" indent="0">
              <a:lnSpc>
                <a:spcPct val="150000"/>
              </a:lnSpc>
              <a:spcBef>
                <a:spcPts val="600"/>
              </a:spcBef>
              <a:spcAft>
                <a:spcPts val="600"/>
              </a:spcAft>
              <a:buFontTx/>
              <a:buNone/>
              <a:defRPr sz="1400" b="0">
                <a:solidFill>
                  <a:schemeClr val="tx1"/>
                </a:solidFill>
                <a:latin typeface="+mn-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a:t>Click to edit Master text styles</a:t>
            </a:r>
          </a:p>
        </p:txBody>
      </p:sp>
      <p:sp>
        <p:nvSpPr>
          <p:cNvPr id="9" name="Picture Placeholder 2"/>
          <p:cNvSpPr>
            <a:spLocks noGrp="1"/>
          </p:cNvSpPr>
          <p:nvPr>
            <p:ph type="pic" idx="14"/>
          </p:nvPr>
        </p:nvSpPr>
        <p:spPr>
          <a:xfrm>
            <a:off x="0" y="1721358"/>
            <a:ext cx="3310128" cy="1709928"/>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sp>
        <p:nvSpPr>
          <p:cNvPr id="10" name="Picture Placeholder 2"/>
          <p:cNvSpPr>
            <a:spLocks noGrp="1"/>
          </p:cNvSpPr>
          <p:nvPr>
            <p:ph type="pic" idx="15"/>
          </p:nvPr>
        </p:nvSpPr>
        <p:spPr>
          <a:xfrm>
            <a:off x="0" y="3424428"/>
            <a:ext cx="3310128" cy="1719072"/>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cxnSp>
        <p:nvCxnSpPr>
          <p:cNvPr id="12" name="Straight Connector 11"/>
          <p:cNvCxnSpPr/>
          <p:nvPr userDrawn="1"/>
        </p:nvCxnSpPr>
        <p:spPr>
          <a:xfrm>
            <a:off x="331420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331420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userDrawn="1"/>
        </p:nvCxnSpPr>
        <p:spPr>
          <a:xfrm>
            <a:off x="331420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5442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LG SIDEBAR - 4 IMAGES">
    <p:spTree>
      <p:nvGrpSpPr>
        <p:cNvPr id="1" name=""/>
        <p:cNvGrpSpPr/>
        <p:nvPr/>
      </p:nvGrpSpPr>
      <p:grpSpPr>
        <a:xfrm>
          <a:off x="0" y="0"/>
          <a:ext cx="0" cy="0"/>
          <a:chOff x="0" y="0"/>
          <a:chExt cx="0" cy="0"/>
        </a:xfrm>
      </p:grpSpPr>
      <p:sp>
        <p:nvSpPr>
          <p:cNvPr id="11" name="Text Placeholder 10"/>
          <p:cNvSpPr>
            <a:spLocks noGrp="1"/>
          </p:cNvSpPr>
          <p:nvPr>
            <p:ph type="body" sz="quarter" idx="11"/>
          </p:nvPr>
        </p:nvSpPr>
        <p:spPr>
          <a:xfrm>
            <a:off x="3830682" y="1204912"/>
            <a:ext cx="4114800" cy="1554480"/>
          </a:xfrm>
        </p:spPr>
        <p:txBody>
          <a:bodyPr anchor="b" anchorCtr="0">
            <a:noAutofit/>
          </a:bodyPr>
          <a:lstStyle>
            <a:lvl1pPr marL="0" indent="0">
              <a:spcBef>
                <a:spcPts val="600"/>
              </a:spcBef>
              <a:spcAft>
                <a:spcPts val="0"/>
              </a:spcAft>
              <a:buNone/>
              <a:defRPr sz="2000" b="0">
                <a:solidFill>
                  <a:schemeClr val="tx1"/>
                </a:solidFill>
                <a:latin typeface="+mj-lt"/>
              </a:defRPr>
            </a:lvl1pPr>
            <a:lvl2pPr>
              <a:defRPr sz="2000" b="1"/>
            </a:lvl2pPr>
            <a:lvl3pPr>
              <a:defRPr sz="2000" b="1"/>
            </a:lvl3pPr>
            <a:lvl4pPr>
              <a:defRPr sz="2000" b="1"/>
            </a:lvl4pPr>
            <a:lvl5pPr>
              <a:defRPr sz="2000" b="1"/>
            </a:lvl5pPr>
          </a:lstStyle>
          <a:p>
            <a:pPr lvl="0"/>
            <a:r>
              <a:rPr lang="en-US"/>
              <a:t>Click to edit Master text styles</a:t>
            </a:r>
          </a:p>
        </p:txBody>
      </p:sp>
      <p:sp>
        <p:nvSpPr>
          <p:cNvPr id="3" name="Picture Placeholder 2"/>
          <p:cNvSpPr>
            <a:spLocks noGrp="1"/>
          </p:cNvSpPr>
          <p:nvPr>
            <p:ph type="pic" idx="10"/>
          </p:nvPr>
        </p:nvSpPr>
        <p:spPr>
          <a:xfrm>
            <a:off x="0" y="0"/>
            <a:ext cx="3310128" cy="1298448"/>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sp>
        <p:nvSpPr>
          <p:cNvPr id="13" name="Text Placeholder 12"/>
          <p:cNvSpPr>
            <a:spLocks noGrp="1"/>
          </p:cNvSpPr>
          <p:nvPr>
            <p:ph type="body" sz="quarter" idx="12"/>
          </p:nvPr>
        </p:nvSpPr>
        <p:spPr>
          <a:xfrm>
            <a:off x="3830638" y="2992438"/>
            <a:ext cx="4114800" cy="1377950"/>
          </a:xfrm>
        </p:spPr>
        <p:txBody>
          <a:bodyPr>
            <a:normAutofit/>
          </a:bodyPr>
          <a:lstStyle>
            <a:lvl1pPr marL="0" indent="0">
              <a:lnSpc>
                <a:spcPct val="150000"/>
              </a:lnSpc>
              <a:spcBef>
                <a:spcPts val="600"/>
              </a:spcBef>
              <a:spcAft>
                <a:spcPts val="600"/>
              </a:spcAft>
              <a:buFontTx/>
              <a:buNone/>
              <a:defRPr sz="1400" b="0">
                <a:solidFill>
                  <a:schemeClr val="tx1"/>
                </a:solidFill>
                <a:latin typeface="+mn-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a:t>Click to edit Master text styles</a:t>
            </a:r>
          </a:p>
        </p:txBody>
      </p:sp>
      <p:sp>
        <p:nvSpPr>
          <p:cNvPr id="8" name="Picture Placeholder 2"/>
          <p:cNvSpPr>
            <a:spLocks noGrp="1"/>
          </p:cNvSpPr>
          <p:nvPr>
            <p:ph type="pic" idx="13"/>
          </p:nvPr>
        </p:nvSpPr>
        <p:spPr>
          <a:xfrm>
            <a:off x="0" y="1289421"/>
            <a:ext cx="3310128" cy="1280160"/>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sp>
        <p:nvSpPr>
          <p:cNvPr id="9" name="Picture Placeholder 2"/>
          <p:cNvSpPr>
            <a:spLocks noGrp="1"/>
          </p:cNvSpPr>
          <p:nvPr>
            <p:ph type="pic" idx="14"/>
          </p:nvPr>
        </p:nvSpPr>
        <p:spPr>
          <a:xfrm>
            <a:off x="0" y="2571808"/>
            <a:ext cx="3310128" cy="1280160"/>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sp>
        <p:nvSpPr>
          <p:cNvPr id="10" name="Picture Placeholder 2"/>
          <p:cNvSpPr>
            <a:spLocks noGrp="1"/>
          </p:cNvSpPr>
          <p:nvPr>
            <p:ph type="pic" idx="15"/>
          </p:nvPr>
        </p:nvSpPr>
        <p:spPr>
          <a:xfrm>
            <a:off x="0" y="3854196"/>
            <a:ext cx="3310128" cy="1289304"/>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cxnSp>
        <p:nvCxnSpPr>
          <p:cNvPr id="12" name="Straight Connector 11"/>
          <p:cNvCxnSpPr/>
          <p:nvPr userDrawn="1"/>
        </p:nvCxnSpPr>
        <p:spPr>
          <a:xfrm>
            <a:off x="331420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0601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LG SIDEBAR - 1 IMAGE">
    <p:spTree>
      <p:nvGrpSpPr>
        <p:cNvPr id="1" name=""/>
        <p:cNvGrpSpPr/>
        <p:nvPr/>
      </p:nvGrpSpPr>
      <p:grpSpPr>
        <a:xfrm>
          <a:off x="0" y="0"/>
          <a:ext cx="0" cy="0"/>
          <a:chOff x="0" y="0"/>
          <a:chExt cx="0" cy="0"/>
        </a:xfrm>
      </p:grpSpPr>
      <p:sp>
        <p:nvSpPr>
          <p:cNvPr id="11" name="Text Placeholder 10"/>
          <p:cNvSpPr>
            <a:spLocks noGrp="1"/>
          </p:cNvSpPr>
          <p:nvPr>
            <p:ph type="body" sz="quarter" idx="11" hasCustomPrompt="1"/>
          </p:nvPr>
        </p:nvSpPr>
        <p:spPr>
          <a:xfrm>
            <a:off x="2313379" y="547078"/>
            <a:ext cx="6348294" cy="338328"/>
          </a:xfrm>
        </p:spPr>
        <p:txBody>
          <a:bodyPr anchor="t" anchorCtr="0">
            <a:noAutofit/>
          </a:bodyPr>
          <a:lstStyle>
            <a:lvl1pPr marL="0" indent="0">
              <a:spcBef>
                <a:spcPts val="0"/>
              </a:spcBef>
              <a:spcAft>
                <a:spcPts val="0"/>
              </a:spcAft>
              <a:buNone/>
              <a:defRPr sz="1600" b="0" cap="none" baseline="0">
                <a:solidFill>
                  <a:schemeClr val="tx1"/>
                </a:solidFill>
                <a:latin typeface="+mj-lt"/>
              </a:defRPr>
            </a:lvl1pPr>
            <a:lvl2pPr>
              <a:defRPr sz="2000" b="1"/>
            </a:lvl2pPr>
            <a:lvl3pPr>
              <a:defRPr sz="2000" b="1"/>
            </a:lvl3pPr>
            <a:lvl4pPr>
              <a:defRPr sz="2000" b="1"/>
            </a:lvl4pPr>
            <a:lvl5pPr>
              <a:defRPr sz="2000" b="1"/>
            </a:lvl5pPr>
          </a:lstStyle>
          <a:p>
            <a:pPr lvl="0"/>
            <a:r>
              <a:rPr lang="en-US" dirty="0"/>
              <a:t>Click to edit Master text styles</a:t>
            </a:r>
          </a:p>
        </p:txBody>
      </p:sp>
      <p:sp>
        <p:nvSpPr>
          <p:cNvPr id="3" name="Picture Placeholder 2"/>
          <p:cNvSpPr>
            <a:spLocks noGrp="1"/>
          </p:cNvSpPr>
          <p:nvPr>
            <p:ph type="pic" idx="10"/>
          </p:nvPr>
        </p:nvSpPr>
        <p:spPr>
          <a:xfrm>
            <a:off x="-7034" y="0"/>
            <a:ext cx="1859266" cy="5143500"/>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sp>
        <p:nvSpPr>
          <p:cNvPr id="13" name="Text Placeholder 12"/>
          <p:cNvSpPr>
            <a:spLocks noGrp="1"/>
          </p:cNvSpPr>
          <p:nvPr>
            <p:ph type="body" sz="quarter" idx="12" hasCustomPrompt="1"/>
          </p:nvPr>
        </p:nvSpPr>
        <p:spPr>
          <a:xfrm>
            <a:off x="2313379" y="843158"/>
            <a:ext cx="6348294" cy="438912"/>
          </a:xfrm>
        </p:spPr>
        <p:txBody>
          <a:bodyPr>
            <a:noAutofit/>
          </a:bodyPr>
          <a:lstStyle>
            <a:lvl1pPr marL="0" indent="0">
              <a:lnSpc>
                <a:spcPct val="150000"/>
              </a:lnSpc>
              <a:spcBef>
                <a:spcPts val="600"/>
              </a:spcBef>
              <a:spcAft>
                <a:spcPts val="600"/>
              </a:spcAft>
              <a:buFontTx/>
              <a:buNone/>
              <a:defRPr sz="1400" b="0">
                <a:solidFill>
                  <a:schemeClr val="tx1"/>
                </a:solidFill>
                <a:latin typeface="+mn-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dirty="0"/>
              <a:t>Click to edit Master text styles</a:t>
            </a:r>
          </a:p>
        </p:txBody>
      </p:sp>
      <p:cxnSp>
        <p:nvCxnSpPr>
          <p:cNvPr id="6" name="Straight Connector 5"/>
          <p:cNvCxnSpPr/>
          <p:nvPr userDrawn="1"/>
        </p:nvCxnSpPr>
        <p:spPr>
          <a:xfrm>
            <a:off x="185272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A503B762-A84F-4D3C-AA2C-483DDD1E08B1}"/>
              </a:ext>
            </a:extLst>
          </p:cNvPr>
          <p:cNvSpPr>
            <a:spLocks noGrp="1"/>
          </p:cNvSpPr>
          <p:nvPr>
            <p:ph sz="quarter" idx="13"/>
          </p:nvPr>
        </p:nvSpPr>
        <p:spPr>
          <a:xfrm>
            <a:off x="2312988" y="1566863"/>
            <a:ext cx="6348412" cy="3146425"/>
          </a:xfrm>
        </p:spPr>
        <p:txBody>
          <a:bodyPr/>
          <a:lstStyle>
            <a:lvl1pPr>
              <a:defRPr b="0">
                <a:solidFill>
                  <a:schemeClr val="tx1"/>
                </a:solidFill>
              </a:defRPr>
            </a:lvl1pPr>
            <a:lvl2pPr>
              <a:defRPr b="0">
                <a:solidFill>
                  <a:schemeClr val="tx1"/>
                </a:solidFill>
              </a:defRPr>
            </a:lvl2pPr>
            <a:lvl3pPr>
              <a:defRPr b="0">
                <a:solidFill>
                  <a:schemeClr val="tx1"/>
                </a:solidFill>
              </a:defRPr>
            </a:lvl3pPr>
            <a:lvl4pPr>
              <a:defRPr b="0">
                <a:solidFill>
                  <a:schemeClr val="tx1"/>
                </a:solidFill>
              </a:defRPr>
            </a:lvl4pPr>
            <a:lvl5pPr>
              <a:defRPr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014299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LG SIDEBAR - 1 IMAG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07840AAA-6A13-4BA8-A9DD-C452D9110B2F}"/>
              </a:ext>
            </a:extLst>
          </p:cNvPr>
          <p:cNvSpPr/>
          <p:nvPr userDrawn="1"/>
        </p:nvSpPr>
        <p:spPr>
          <a:xfrm>
            <a:off x="2313379" y="3084646"/>
            <a:ext cx="2010967" cy="86581"/>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A18FF698-AEB8-4EE3-A323-C3E85B3C66A6}"/>
              </a:ext>
            </a:extLst>
          </p:cNvPr>
          <p:cNvSpPr/>
          <p:nvPr userDrawn="1"/>
        </p:nvSpPr>
        <p:spPr>
          <a:xfrm>
            <a:off x="4477145" y="3084646"/>
            <a:ext cx="2010967" cy="86581"/>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EBC8588B-F0C9-4DA9-979E-1F7F3B45D57B}"/>
              </a:ext>
            </a:extLst>
          </p:cNvPr>
          <p:cNvSpPr/>
          <p:nvPr userDrawn="1"/>
        </p:nvSpPr>
        <p:spPr>
          <a:xfrm>
            <a:off x="6640907" y="3084646"/>
            <a:ext cx="2010967" cy="86581"/>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1" name="Text Placeholder 10"/>
          <p:cNvSpPr>
            <a:spLocks noGrp="1"/>
          </p:cNvSpPr>
          <p:nvPr>
            <p:ph type="body" sz="quarter" idx="11" hasCustomPrompt="1"/>
          </p:nvPr>
        </p:nvSpPr>
        <p:spPr>
          <a:xfrm>
            <a:off x="2313379" y="547078"/>
            <a:ext cx="6348294" cy="338328"/>
          </a:xfrm>
        </p:spPr>
        <p:txBody>
          <a:bodyPr anchor="t" anchorCtr="0">
            <a:noAutofit/>
          </a:bodyPr>
          <a:lstStyle>
            <a:lvl1pPr marL="0" indent="0">
              <a:spcBef>
                <a:spcPts val="0"/>
              </a:spcBef>
              <a:spcAft>
                <a:spcPts val="0"/>
              </a:spcAft>
              <a:buNone/>
              <a:defRPr sz="1600" b="0" cap="none" baseline="0">
                <a:solidFill>
                  <a:schemeClr val="tx1"/>
                </a:solidFill>
                <a:latin typeface="+mj-lt"/>
              </a:defRPr>
            </a:lvl1pPr>
            <a:lvl2pPr>
              <a:defRPr sz="2000" b="1"/>
            </a:lvl2pPr>
            <a:lvl3pPr>
              <a:defRPr sz="2000" b="1"/>
            </a:lvl3pPr>
            <a:lvl4pPr>
              <a:defRPr sz="2000" b="1"/>
            </a:lvl4pPr>
            <a:lvl5pPr>
              <a:defRPr sz="2000" b="1"/>
            </a:lvl5pPr>
          </a:lstStyle>
          <a:p>
            <a:pPr lvl="0"/>
            <a:r>
              <a:rPr lang="en-US" dirty="0"/>
              <a:t>Click to edit Master text styles</a:t>
            </a:r>
          </a:p>
        </p:txBody>
      </p:sp>
      <p:sp>
        <p:nvSpPr>
          <p:cNvPr id="3" name="Picture Placeholder 2"/>
          <p:cNvSpPr>
            <a:spLocks noGrp="1"/>
          </p:cNvSpPr>
          <p:nvPr>
            <p:ph type="pic" idx="10"/>
          </p:nvPr>
        </p:nvSpPr>
        <p:spPr>
          <a:xfrm>
            <a:off x="-7034" y="0"/>
            <a:ext cx="1859266" cy="5143500"/>
          </a:xfrm>
        </p:spPr>
        <p:txBody>
          <a:bodyPr>
            <a:normAutofit/>
          </a:bodyPr>
          <a:lstStyle>
            <a:lvl1pPr marL="0" indent="0">
              <a:buNone/>
              <a:defRPr lang="en-US" sz="2400" b="0" kern="1200" dirty="0">
                <a:solidFill>
                  <a:schemeClr val="tx1">
                    <a:lumMod val="85000"/>
                    <a:lumOff val="15000"/>
                  </a:schemeClr>
                </a:solidFill>
                <a:latin typeface="+mj-lt"/>
                <a:ea typeface="Roboto Condensed" panose="02000000000000000000" pitchFamily="2" charset="0"/>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lvl="0" indent="0" algn="l" defTabSz="914400" rtl="0" eaLnBrk="1" latinLnBrk="0" hangingPunct="1">
              <a:lnSpc>
                <a:spcPct val="100000"/>
              </a:lnSpc>
              <a:spcBef>
                <a:spcPts val="400"/>
              </a:spcBef>
              <a:buFont typeface="Arial" panose="020B0604020202020204" pitchFamily="34" charset="0"/>
              <a:buNone/>
            </a:pPr>
            <a:r>
              <a:rPr lang="en-US"/>
              <a:t>Click icon to add picture</a:t>
            </a:r>
            <a:endParaRPr lang="en-US" dirty="0"/>
          </a:p>
        </p:txBody>
      </p:sp>
      <p:sp>
        <p:nvSpPr>
          <p:cNvPr id="13" name="Text Placeholder 12"/>
          <p:cNvSpPr>
            <a:spLocks noGrp="1"/>
          </p:cNvSpPr>
          <p:nvPr>
            <p:ph type="body" sz="quarter" idx="12" hasCustomPrompt="1"/>
          </p:nvPr>
        </p:nvSpPr>
        <p:spPr>
          <a:xfrm>
            <a:off x="2313379" y="843158"/>
            <a:ext cx="6348294" cy="438912"/>
          </a:xfrm>
        </p:spPr>
        <p:txBody>
          <a:bodyPr>
            <a:noAutofit/>
          </a:bodyPr>
          <a:lstStyle>
            <a:lvl1pPr marL="0" indent="0">
              <a:lnSpc>
                <a:spcPct val="150000"/>
              </a:lnSpc>
              <a:spcBef>
                <a:spcPts val="600"/>
              </a:spcBef>
              <a:spcAft>
                <a:spcPts val="600"/>
              </a:spcAft>
              <a:buFontTx/>
              <a:buNone/>
              <a:defRPr sz="1400" b="0">
                <a:solidFill>
                  <a:schemeClr val="tx1"/>
                </a:solidFill>
                <a:latin typeface="+mn-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dirty="0"/>
              <a:t>Click to edit Master text styles</a:t>
            </a:r>
          </a:p>
        </p:txBody>
      </p:sp>
      <p:cxnSp>
        <p:nvCxnSpPr>
          <p:cNvPr id="6" name="Straight Connector 5"/>
          <p:cNvCxnSpPr/>
          <p:nvPr userDrawn="1"/>
        </p:nvCxnSpPr>
        <p:spPr>
          <a:xfrm>
            <a:off x="185272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Picture Placeholder 4">
            <a:extLst>
              <a:ext uri="{FF2B5EF4-FFF2-40B4-BE49-F238E27FC236}">
                <a16:creationId xmlns:a16="http://schemas.microsoft.com/office/drawing/2014/main" id="{CE1EB1B6-FE14-4108-8611-510FF0542F1E}"/>
              </a:ext>
            </a:extLst>
          </p:cNvPr>
          <p:cNvSpPr>
            <a:spLocks noGrp="1"/>
          </p:cNvSpPr>
          <p:nvPr>
            <p:ph type="pic" sz="quarter" idx="16"/>
          </p:nvPr>
        </p:nvSpPr>
        <p:spPr>
          <a:xfrm>
            <a:off x="2312988" y="1647899"/>
            <a:ext cx="2011362" cy="1463040"/>
          </a:xfrm>
        </p:spPr>
        <p:txBody>
          <a:bodyPr>
            <a:normAutofit/>
          </a:bodyPr>
          <a:lstStyle>
            <a:lvl1pPr>
              <a:defRPr sz="1200"/>
            </a:lvl1pPr>
          </a:lstStyle>
          <a:p>
            <a:r>
              <a:rPr lang="en-US"/>
              <a:t>Click icon to add picture</a:t>
            </a:r>
            <a:endParaRPr lang="en-GB"/>
          </a:p>
        </p:txBody>
      </p:sp>
      <p:sp>
        <p:nvSpPr>
          <p:cNvPr id="12" name="Picture Placeholder 4">
            <a:extLst>
              <a:ext uri="{FF2B5EF4-FFF2-40B4-BE49-F238E27FC236}">
                <a16:creationId xmlns:a16="http://schemas.microsoft.com/office/drawing/2014/main" id="{33E52AA9-A06E-4851-AC6B-9D61E0F97A70}"/>
              </a:ext>
            </a:extLst>
          </p:cNvPr>
          <p:cNvSpPr>
            <a:spLocks noGrp="1"/>
          </p:cNvSpPr>
          <p:nvPr>
            <p:ph type="pic" sz="quarter" idx="17"/>
          </p:nvPr>
        </p:nvSpPr>
        <p:spPr>
          <a:xfrm>
            <a:off x="4476750" y="1647899"/>
            <a:ext cx="2011362" cy="1463040"/>
          </a:xfrm>
        </p:spPr>
        <p:txBody>
          <a:bodyPr>
            <a:normAutofit/>
          </a:bodyPr>
          <a:lstStyle>
            <a:lvl1pPr>
              <a:defRPr sz="1200"/>
            </a:lvl1pPr>
          </a:lstStyle>
          <a:p>
            <a:r>
              <a:rPr lang="en-US"/>
              <a:t>Click icon to add picture</a:t>
            </a:r>
            <a:endParaRPr lang="en-GB"/>
          </a:p>
        </p:txBody>
      </p:sp>
      <p:sp>
        <p:nvSpPr>
          <p:cNvPr id="14" name="Picture Placeholder 4">
            <a:extLst>
              <a:ext uri="{FF2B5EF4-FFF2-40B4-BE49-F238E27FC236}">
                <a16:creationId xmlns:a16="http://schemas.microsoft.com/office/drawing/2014/main" id="{0EAA63D0-9E4F-4AE8-86D3-E63BF736BC25}"/>
              </a:ext>
            </a:extLst>
          </p:cNvPr>
          <p:cNvSpPr>
            <a:spLocks noGrp="1"/>
          </p:cNvSpPr>
          <p:nvPr>
            <p:ph type="pic" sz="quarter" idx="18"/>
          </p:nvPr>
        </p:nvSpPr>
        <p:spPr>
          <a:xfrm>
            <a:off x="6640512" y="1647899"/>
            <a:ext cx="2011362" cy="1463040"/>
          </a:xfrm>
        </p:spPr>
        <p:txBody>
          <a:bodyPr>
            <a:normAutofit/>
          </a:bodyPr>
          <a:lstStyle>
            <a:lvl1pPr>
              <a:defRPr sz="1200"/>
            </a:lvl1pPr>
          </a:lstStyle>
          <a:p>
            <a:r>
              <a:rPr lang="en-US"/>
              <a:t>Click icon to add picture</a:t>
            </a:r>
            <a:endParaRPr lang="en-GB"/>
          </a:p>
        </p:txBody>
      </p:sp>
      <p:sp>
        <p:nvSpPr>
          <p:cNvPr id="10" name="Text Placeholder 9">
            <a:extLst>
              <a:ext uri="{FF2B5EF4-FFF2-40B4-BE49-F238E27FC236}">
                <a16:creationId xmlns:a16="http://schemas.microsoft.com/office/drawing/2014/main" id="{249F701D-119B-486B-87FF-C6F7843F1656}"/>
              </a:ext>
            </a:extLst>
          </p:cNvPr>
          <p:cNvSpPr>
            <a:spLocks noGrp="1"/>
          </p:cNvSpPr>
          <p:nvPr>
            <p:ph type="body" sz="quarter" idx="19"/>
          </p:nvPr>
        </p:nvSpPr>
        <p:spPr>
          <a:xfrm>
            <a:off x="2312988" y="3265488"/>
            <a:ext cx="2011362" cy="1462087"/>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5" name="Text Placeholder 9">
            <a:extLst>
              <a:ext uri="{FF2B5EF4-FFF2-40B4-BE49-F238E27FC236}">
                <a16:creationId xmlns:a16="http://schemas.microsoft.com/office/drawing/2014/main" id="{730F6E2A-DDFD-46FD-A951-9AAFF0DCB481}"/>
              </a:ext>
            </a:extLst>
          </p:cNvPr>
          <p:cNvSpPr>
            <a:spLocks noGrp="1"/>
          </p:cNvSpPr>
          <p:nvPr>
            <p:ph type="body" sz="quarter" idx="20"/>
          </p:nvPr>
        </p:nvSpPr>
        <p:spPr>
          <a:xfrm>
            <a:off x="4476750" y="3265488"/>
            <a:ext cx="2011362" cy="1462087"/>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6" name="Text Placeholder 9">
            <a:extLst>
              <a:ext uri="{FF2B5EF4-FFF2-40B4-BE49-F238E27FC236}">
                <a16:creationId xmlns:a16="http://schemas.microsoft.com/office/drawing/2014/main" id="{F99A1716-852E-4D36-8ECF-8767AA3C2C7C}"/>
              </a:ext>
            </a:extLst>
          </p:cNvPr>
          <p:cNvSpPr>
            <a:spLocks noGrp="1"/>
          </p:cNvSpPr>
          <p:nvPr>
            <p:ph type="body" sz="quarter" idx="21"/>
          </p:nvPr>
        </p:nvSpPr>
        <p:spPr>
          <a:xfrm>
            <a:off x="6640512" y="3265488"/>
            <a:ext cx="2011362" cy="1462087"/>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658217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LG SIDEBAR - 1 IMAGE">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0D1D3BD-8EBE-4935-A668-0D0D5AE3203A}"/>
              </a:ext>
            </a:extLst>
          </p:cNvPr>
          <p:cNvSpPr/>
          <p:nvPr userDrawn="1"/>
        </p:nvSpPr>
        <p:spPr>
          <a:xfrm>
            <a:off x="2313379" y="3104742"/>
            <a:ext cx="2010967" cy="64008"/>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7F76AAA6-EC08-4745-9D2F-AAF0844663A1}"/>
              </a:ext>
            </a:extLst>
          </p:cNvPr>
          <p:cNvSpPr/>
          <p:nvPr userDrawn="1"/>
        </p:nvSpPr>
        <p:spPr>
          <a:xfrm>
            <a:off x="4477145" y="3104742"/>
            <a:ext cx="2010967" cy="64008"/>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2175AACC-D4AC-48E8-A566-B74478DB8BFF}"/>
              </a:ext>
            </a:extLst>
          </p:cNvPr>
          <p:cNvSpPr/>
          <p:nvPr userDrawn="1"/>
        </p:nvSpPr>
        <p:spPr>
          <a:xfrm>
            <a:off x="6640907" y="3104742"/>
            <a:ext cx="2010967" cy="64008"/>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1" name="Text Placeholder 10"/>
          <p:cNvSpPr>
            <a:spLocks noGrp="1"/>
          </p:cNvSpPr>
          <p:nvPr>
            <p:ph type="body" sz="quarter" idx="11" hasCustomPrompt="1"/>
          </p:nvPr>
        </p:nvSpPr>
        <p:spPr>
          <a:xfrm>
            <a:off x="2313379" y="547078"/>
            <a:ext cx="6348294" cy="338328"/>
          </a:xfrm>
        </p:spPr>
        <p:txBody>
          <a:bodyPr anchor="t" anchorCtr="0">
            <a:noAutofit/>
          </a:bodyPr>
          <a:lstStyle>
            <a:lvl1pPr marL="0" indent="0">
              <a:spcBef>
                <a:spcPts val="0"/>
              </a:spcBef>
              <a:spcAft>
                <a:spcPts val="0"/>
              </a:spcAft>
              <a:buNone/>
              <a:defRPr sz="1600" b="0" cap="none" baseline="0">
                <a:solidFill>
                  <a:schemeClr val="tx1"/>
                </a:solidFill>
                <a:latin typeface="+mj-lt"/>
              </a:defRPr>
            </a:lvl1pPr>
            <a:lvl2pPr>
              <a:defRPr sz="2000" b="1"/>
            </a:lvl2pPr>
            <a:lvl3pPr>
              <a:defRPr sz="2000" b="1"/>
            </a:lvl3pPr>
            <a:lvl4pPr>
              <a:defRPr sz="2000" b="1"/>
            </a:lvl4pPr>
            <a:lvl5pPr>
              <a:defRPr sz="2000" b="1"/>
            </a:lvl5pPr>
          </a:lstStyle>
          <a:p>
            <a:pPr lvl="0"/>
            <a:r>
              <a:rPr lang="en-US" dirty="0"/>
              <a:t>Click to edit Master text styles</a:t>
            </a:r>
          </a:p>
        </p:txBody>
      </p:sp>
      <p:sp>
        <p:nvSpPr>
          <p:cNvPr id="3" name="Picture Placeholder 2"/>
          <p:cNvSpPr>
            <a:spLocks noGrp="1"/>
          </p:cNvSpPr>
          <p:nvPr>
            <p:ph type="pic" idx="10"/>
          </p:nvPr>
        </p:nvSpPr>
        <p:spPr>
          <a:xfrm>
            <a:off x="-7034" y="0"/>
            <a:ext cx="1859266" cy="5143500"/>
          </a:xfrm>
        </p:spPr>
        <p:txBody>
          <a:bodyPr>
            <a:normAutofit/>
          </a:bodyPr>
          <a:lstStyle>
            <a:lvl1pPr marL="0" indent="0">
              <a:buNone/>
              <a:defRPr sz="2400" b="0">
                <a:latin typeface="+mj-l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3" name="Text Placeholder 12"/>
          <p:cNvSpPr>
            <a:spLocks noGrp="1"/>
          </p:cNvSpPr>
          <p:nvPr>
            <p:ph type="body" sz="quarter" idx="12" hasCustomPrompt="1"/>
          </p:nvPr>
        </p:nvSpPr>
        <p:spPr>
          <a:xfrm>
            <a:off x="2313379" y="843158"/>
            <a:ext cx="6348294" cy="438912"/>
          </a:xfrm>
        </p:spPr>
        <p:txBody>
          <a:bodyPr>
            <a:noAutofit/>
          </a:bodyPr>
          <a:lstStyle>
            <a:lvl1pPr marL="0" indent="0">
              <a:lnSpc>
                <a:spcPct val="150000"/>
              </a:lnSpc>
              <a:spcBef>
                <a:spcPts val="600"/>
              </a:spcBef>
              <a:spcAft>
                <a:spcPts val="600"/>
              </a:spcAft>
              <a:buFontTx/>
              <a:buNone/>
              <a:defRPr sz="1400" b="0">
                <a:solidFill>
                  <a:schemeClr val="tx1"/>
                </a:solidFill>
                <a:latin typeface="+mn-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dirty="0"/>
              <a:t>Click to edit Master text styles</a:t>
            </a:r>
          </a:p>
        </p:txBody>
      </p:sp>
      <p:cxnSp>
        <p:nvCxnSpPr>
          <p:cNvPr id="6" name="Straight Connector 5"/>
          <p:cNvCxnSpPr/>
          <p:nvPr userDrawn="1"/>
        </p:nvCxnSpPr>
        <p:spPr>
          <a:xfrm>
            <a:off x="185272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A503B762-A84F-4D3C-AA2C-483DDD1E08B1}"/>
              </a:ext>
            </a:extLst>
          </p:cNvPr>
          <p:cNvSpPr>
            <a:spLocks noGrp="1"/>
          </p:cNvSpPr>
          <p:nvPr>
            <p:ph sz="quarter" idx="13"/>
          </p:nvPr>
        </p:nvSpPr>
        <p:spPr>
          <a:xfrm>
            <a:off x="2312988" y="1647899"/>
            <a:ext cx="2011680" cy="1463040"/>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Content Placeholder 3">
            <a:extLst>
              <a:ext uri="{FF2B5EF4-FFF2-40B4-BE49-F238E27FC236}">
                <a16:creationId xmlns:a16="http://schemas.microsoft.com/office/drawing/2014/main" id="{2510968F-4827-4EBE-95A0-CBD0723871B3}"/>
              </a:ext>
            </a:extLst>
          </p:cNvPr>
          <p:cNvSpPr>
            <a:spLocks noGrp="1"/>
          </p:cNvSpPr>
          <p:nvPr>
            <p:ph sz="quarter" idx="14"/>
          </p:nvPr>
        </p:nvSpPr>
        <p:spPr>
          <a:xfrm>
            <a:off x="4481491" y="1647899"/>
            <a:ext cx="2011680" cy="1463040"/>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Content Placeholder 3">
            <a:extLst>
              <a:ext uri="{FF2B5EF4-FFF2-40B4-BE49-F238E27FC236}">
                <a16:creationId xmlns:a16="http://schemas.microsoft.com/office/drawing/2014/main" id="{48B84E30-E3D9-4CC8-869F-2BAC63EF9CD9}"/>
              </a:ext>
            </a:extLst>
          </p:cNvPr>
          <p:cNvSpPr>
            <a:spLocks noGrp="1"/>
          </p:cNvSpPr>
          <p:nvPr>
            <p:ph sz="quarter" idx="15"/>
          </p:nvPr>
        </p:nvSpPr>
        <p:spPr>
          <a:xfrm>
            <a:off x="6649993" y="1647899"/>
            <a:ext cx="2011680" cy="1463040"/>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8" name="Text Placeholder 9">
            <a:extLst>
              <a:ext uri="{FF2B5EF4-FFF2-40B4-BE49-F238E27FC236}">
                <a16:creationId xmlns:a16="http://schemas.microsoft.com/office/drawing/2014/main" id="{331CF254-58F5-421C-A2C9-F40EB9B6196C}"/>
              </a:ext>
            </a:extLst>
          </p:cNvPr>
          <p:cNvSpPr>
            <a:spLocks noGrp="1"/>
          </p:cNvSpPr>
          <p:nvPr>
            <p:ph type="body" sz="quarter" idx="19"/>
          </p:nvPr>
        </p:nvSpPr>
        <p:spPr>
          <a:xfrm>
            <a:off x="2312988" y="3265488"/>
            <a:ext cx="2011362" cy="1462087"/>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9" name="Text Placeholder 9">
            <a:extLst>
              <a:ext uri="{FF2B5EF4-FFF2-40B4-BE49-F238E27FC236}">
                <a16:creationId xmlns:a16="http://schemas.microsoft.com/office/drawing/2014/main" id="{98DD62AC-C8EE-473C-A077-9F45A4B63888}"/>
              </a:ext>
            </a:extLst>
          </p:cNvPr>
          <p:cNvSpPr>
            <a:spLocks noGrp="1"/>
          </p:cNvSpPr>
          <p:nvPr>
            <p:ph type="body" sz="quarter" idx="20"/>
          </p:nvPr>
        </p:nvSpPr>
        <p:spPr>
          <a:xfrm>
            <a:off x="4476750" y="3265488"/>
            <a:ext cx="2011362" cy="1462087"/>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20" name="Text Placeholder 9">
            <a:extLst>
              <a:ext uri="{FF2B5EF4-FFF2-40B4-BE49-F238E27FC236}">
                <a16:creationId xmlns:a16="http://schemas.microsoft.com/office/drawing/2014/main" id="{174E4425-F26D-4DBC-B3AC-7F10EED514ED}"/>
              </a:ext>
            </a:extLst>
          </p:cNvPr>
          <p:cNvSpPr>
            <a:spLocks noGrp="1"/>
          </p:cNvSpPr>
          <p:nvPr>
            <p:ph type="body" sz="quarter" idx="21"/>
          </p:nvPr>
        </p:nvSpPr>
        <p:spPr>
          <a:xfrm>
            <a:off x="6640512" y="3265488"/>
            <a:ext cx="2011362" cy="1462087"/>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070187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LG SIDEBAR - 1 IMAG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07840AAA-6A13-4BA8-A9DD-C452D9110B2F}"/>
              </a:ext>
            </a:extLst>
          </p:cNvPr>
          <p:cNvSpPr/>
          <p:nvPr userDrawn="1"/>
        </p:nvSpPr>
        <p:spPr>
          <a:xfrm>
            <a:off x="2313379" y="3067712"/>
            <a:ext cx="3017520" cy="86581"/>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EBC8588B-F0C9-4DA9-979E-1F7F3B45D57B}"/>
              </a:ext>
            </a:extLst>
          </p:cNvPr>
          <p:cNvSpPr/>
          <p:nvPr userDrawn="1"/>
        </p:nvSpPr>
        <p:spPr>
          <a:xfrm>
            <a:off x="5656178" y="3067712"/>
            <a:ext cx="3017520" cy="86581"/>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1" name="Text Placeholder 10"/>
          <p:cNvSpPr>
            <a:spLocks noGrp="1"/>
          </p:cNvSpPr>
          <p:nvPr>
            <p:ph type="body" sz="quarter" idx="11" hasCustomPrompt="1"/>
          </p:nvPr>
        </p:nvSpPr>
        <p:spPr>
          <a:xfrm>
            <a:off x="2313379" y="547078"/>
            <a:ext cx="6348294" cy="338328"/>
          </a:xfrm>
        </p:spPr>
        <p:txBody>
          <a:bodyPr anchor="t" anchorCtr="0">
            <a:noAutofit/>
          </a:bodyPr>
          <a:lstStyle>
            <a:lvl1pPr marL="0" indent="0">
              <a:spcBef>
                <a:spcPts val="0"/>
              </a:spcBef>
              <a:spcAft>
                <a:spcPts val="0"/>
              </a:spcAft>
              <a:buNone/>
              <a:defRPr sz="1600" b="0" cap="none" baseline="0">
                <a:solidFill>
                  <a:schemeClr val="tx1"/>
                </a:solidFill>
                <a:latin typeface="+mj-lt"/>
              </a:defRPr>
            </a:lvl1pPr>
            <a:lvl2pPr>
              <a:defRPr sz="2000" b="1"/>
            </a:lvl2pPr>
            <a:lvl3pPr>
              <a:defRPr sz="2000" b="1"/>
            </a:lvl3pPr>
            <a:lvl4pPr>
              <a:defRPr sz="2000" b="1"/>
            </a:lvl4pPr>
            <a:lvl5pPr>
              <a:defRPr sz="2000" b="1"/>
            </a:lvl5pPr>
          </a:lstStyle>
          <a:p>
            <a:pPr lvl="0"/>
            <a:r>
              <a:rPr lang="en-US" dirty="0"/>
              <a:t>Click to edit Master text styles</a:t>
            </a:r>
          </a:p>
        </p:txBody>
      </p:sp>
      <p:sp>
        <p:nvSpPr>
          <p:cNvPr id="3" name="Picture Placeholder 2"/>
          <p:cNvSpPr>
            <a:spLocks noGrp="1"/>
          </p:cNvSpPr>
          <p:nvPr>
            <p:ph type="pic" idx="10"/>
          </p:nvPr>
        </p:nvSpPr>
        <p:spPr>
          <a:xfrm>
            <a:off x="-7034" y="0"/>
            <a:ext cx="1859266" cy="5143500"/>
          </a:xfrm>
        </p:spPr>
        <p:txBody>
          <a:bodyPr vert="horz" lIns="91440" tIns="45720" rIns="91440" bIns="45720" rtlCol="0">
            <a:normAutofit/>
          </a:bodyPr>
          <a:lstStyle>
            <a:lvl1pPr>
              <a:defRPr lang="en-US" sz="2400" b="0">
                <a:latin typeface="+mj-lt"/>
              </a:defRPr>
            </a:lvl1pPr>
          </a:lstStyle>
          <a:p>
            <a:pPr marL="0" lvl="0" indent="0">
              <a:buNone/>
            </a:pPr>
            <a:r>
              <a:rPr lang="en-US"/>
              <a:t>Click icon to add picture</a:t>
            </a:r>
            <a:endParaRPr lang="en-US" dirty="0"/>
          </a:p>
        </p:txBody>
      </p:sp>
      <p:sp>
        <p:nvSpPr>
          <p:cNvPr id="13" name="Text Placeholder 12"/>
          <p:cNvSpPr>
            <a:spLocks noGrp="1"/>
          </p:cNvSpPr>
          <p:nvPr>
            <p:ph type="body" sz="quarter" idx="12" hasCustomPrompt="1"/>
          </p:nvPr>
        </p:nvSpPr>
        <p:spPr>
          <a:xfrm>
            <a:off x="2313379" y="843158"/>
            <a:ext cx="6348294" cy="438912"/>
          </a:xfrm>
        </p:spPr>
        <p:txBody>
          <a:bodyPr>
            <a:noAutofit/>
          </a:bodyPr>
          <a:lstStyle>
            <a:lvl1pPr marL="0" indent="0">
              <a:lnSpc>
                <a:spcPct val="150000"/>
              </a:lnSpc>
              <a:spcBef>
                <a:spcPts val="600"/>
              </a:spcBef>
              <a:spcAft>
                <a:spcPts val="600"/>
              </a:spcAft>
              <a:buFontTx/>
              <a:buNone/>
              <a:defRPr sz="1400" b="0">
                <a:solidFill>
                  <a:schemeClr val="tx1"/>
                </a:solidFill>
                <a:latin typeface="+mn-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dirty="0"/>
              <a:t>Click to edit Master text styles</a:t>
            </a:r>
          </a:p>
        </p:txBody>
      </p:sp>
      <p:cxnSp>
        <p:nvCxnSpPr>
          <p:cNvPr id="6" name="Straight Connector 5"/>
          <p:cNvCxnSpPr/>
          <p:nvPr userDrawn="1"/>
        </p:nvCxnSpPr>
        <p:spPr>
          <a:xfrm>
            <a:off x="185272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Picture Placeholder 4">
            <a:extLst>
              <a:ext uri="{FF2B5EF4-FFF2-40B4-BE49-F238E27FC236}">
                <a16:creationId xmlns:a16="http://schemas.microsoft.com/office/drawing/2014/main" id="{CE1EB1B6-FE14-4108-8611-510FF0542F1E}"/>
              </a:ext>
            </a:extLst>
          </p:cNvPr>
          <p:cNvSpPr>
            <a:spLocks noGrp="1"/>
          </p:cNvSpPr>
          <p:nvPr>
            <p:ph type="pic" sz="quarter" idx="16"/>
          </p:nvPr>
        </p:nvSpPr>
        <p:spPr>
          <a:xfrm>
            <a:off x="2312988" y="1647899"/>
            <a:ext cx="3017520" cy="1463040"/>
          </a:xfrm>
        </p:spPr>
        <p:txBody>
          <a:bodyPr>
            <a:normAutofit/>
          </a:bodyPr>
          <a:lstStyle>
            <a:lvl1pPr>
              <a:defRPr sz="1200"/>
            </a:lvl1pPr>
          </a:lstStyle>
          <a:p>
            <a:r>
              <a:rPr lang="en-US"/>
              <a:t>Click icon to add picture</a:t>
            </a:r>
            <a:endParaRPr lang="en-GB"/>
          </a:p>
        </p:txBody>
      </p:sp>
      <p:sp>
        <p:nvSpPr>
          <p:cNvPr id="14" name="Picture Placeholder 4">
            <a:extLst>
              <a:ext uri="{FF2B5EF4-FFF2-40B4-BE49-F238E27FC236}">
                <a16:creationId xmlns:a16="http://schemas.microsoft.com/office/drawing/2014/main" id="{0EAA63D0-9E4F-4AE8-86D3-E63BF736BC25}"/>
              </a:ext>
            </a:extLst>
          </p:cNvPr>
          <p:cNvSpPr>
            <a:spLocks noGrp="1"/>
          </p:cNvSpPr>
          <p:nvPr>
            <p:ph type="pic" sz="quarter" idx="18"/>
          </p:nvPr>
        </p:nvSpPr>
        <p:spPr>
          <a:xfrm>
            <a:off x="5655783" y="1647899"/>
            <a:ext cx="3017520" cy="1463040"/>
          </a:xfrm>
        </p:spPr>
        <p:txBody>
          <a:bodyPr>
            <a:normAutofit/>
          </a:bodyPr>
          <a:lstStyle>
            <a:lvl1pPr>
              <a:defRPr sz="1200"/>
            </a:lvl1pPr>
          </a:lstStyle>
          <a:p>
            <a:r>
              <a:rPr lang="en-US"/>
              <a:t>Click icon to add picture</a:t>
            </a:r>
            <a:endParaRPr lang="en-GB"/>
          </a:p>
        </p:txBody>
      </p:sp>
      <p:sp>
        <p:nvSpPr>
          <p:cNvPr id="10" name="Text Placeholder 9">
            <a:extLst>
              <a:ext uri="{FF2B5EF4-FFF2-40B4-BE49-F238E27FC236}">
                <a16:creationId xmlns:a16="http://schemas.microsoft.com/office/drawing/2014/main" id="{249F701D-119B-486B-87FF-C6F7843F1656}"/>
              </a:ext>
            </a:extLst>
          </p:cNvPr>
          <p:cNvSpPr>
            <a:spLocks noGrp="1"/>
          </p:cNvSpPr>
          <p:nvPr>
            <p:ph type="body" sz="quarter" idx="19"/>
          </p:nvPr>
        </p:nvSpPr>
        <p:spPr>
          <a:xfrm>
            <a:off x="2312988" y="3265488"/>
            <a:ext cx="3017520" cy="1462087"/>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6" name="Text Placeholder 9">
            <a:extLst>
              <a:ext uri="{FF2B5EF4-FFF2-40B4-BE49-F238E27FC236}">
                <a16:creationId xmlns:a16="http://schemas.microsoft.com/office/drawing/2014/main" id="{F99A1716-852E-4D36-8ECF-8767AA3C2C7C}"/>
              </a:ext>
            </a:extLst>
          </p:cNvPr>
          <p:cNvSpPr>
            <a:spLocks noGrp="1"/>
          </p:cNvSpPr>
          <p:nvPr>
            <p:ph type="body" sz="quarter" idx="21"/>
          </p:nvPr>
        </p:nvSpPr>
        <p:spPr>
          <a:xfrm>
            <a:off x="5655783" y="3265488"/>
            <a:ext cx="3017520" cy="1462087"/>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918497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7_LG SIDEBAR - 1 IMAG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07840AAA-6A13-4BA8-A9DD-C452D9110B2F}"/>
              </a:ext>
            </a:extLst>
          </p:cNvPr>
          <p:cNvSpPr/>
          <p:nvPr userDrawn="1"/>
        </p:nvSpPr>
        <p:spPr>
          <a:xfrm>
            <a:off x="704875" y="2953412"/>
            <a:ext cx="3657600" cy="86581"/>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EBC8588B-F0C9-4DA9-979E-1F7F3B45D57B}"/>
              </a:ext>
            </a:extLst>
          </p:cNvPr>
          <p:cNvSpPr/>
          <p:nvPr userDrawn="1"/>
        </p:nvSpPr>
        <p:spPr>
          <a:xfrm>
            <a:off x="4881017" y="2953412"/>
            <a:ext cx="3657600" cy="86581"/>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Picture Placeholder 4">
            <a:extLst>
              <a:ext uri="{FF2B5EF4-FFF2-40B4-BE49-F238E27FC236}">
                <a16:creationId xmlns:a16="http://schemas.microsoft.com/office/drawing/2014/main" id="{CE1EB1B6-FE14-4108-8611-510FF0542F1E}"/>
              </a:ext>
            </a:extLst>
          </p:cNvPr>
          <p:cNvSpPr>
            <a:spLocks noGrp="1"/>
          </p:cNvSpPr>
          <p:nvPr>
            <p:ph type="pic" sz="quarter" idx="16"/>
          </p:nvPr>
        </p:nvSpPr>
        <p:spPr>
          <a:xfrm>
            <a:off x="704484" y="1167839"/>
            <a:ext cx="3657600" cy="1828800"/>
          </a:xfrm>
        </p:spPr>
        <p:txBody>
          <a:bodyPr>
            <a:normAutofit/>
          </a:bodyPr>
          <a:lstStyle>
            <a:lvl1pPr>
              <a:defRPr sz="1200"/>
            </a:lvl1pPr>
          </a:lstStyle>
          <a:p>
            <a:r>
              <a:rPr lang="en-US"/>
              <a:t>Click icon to add picture</a:t>
            </a:r>
            <a:endParaRPr lang="en-GB"/>
          </a:p>
        </p:txBody>
      </p:sp>
      <p:sp>
        <p:nvSpPr>
          <p:cNvPr id="14" name="Picture Placeholder 4">
            <a:extLst>
              <a:ext uri="{FF2B5EF4-FFF2-40B4-BE49-F238E27FC236}">
                <a16:creationId xmlns:a16="http://schemas.microsoft.com/office/drawing/2014/main" id="{0EAA63D0-9E4F-4AE8-86D3-E63BF736BC25}"/>
              </a:ext>
            </a:extLst>
          </p:cNvPr>
          <p:cNvSpPr>
            <a:spLocks noGrp="1"/>
          </p:cNvSpPr>
          <p:nvPr>
            <p:ph type="pic" sz="quarter" idx="18"/>
          </p:nvPr>
        </p:nvSpPr>
        <p:spPr>
          <a:xfrm>
            <a:off x="4880622" y="1167839"/>
            <a:ext cx="3657600" cy="1828800"/>
          </a:xfrm>
        </p:spPr>
        <p:txBody>
          <a:bodyPr>
            <a:normAutofit/>
          </a:bodyPr>
          <a:lstStyle>
            <a:lvl1pPr>
              <a:defRPr sz="1200"/>
            </a:lvl1pPr>
          </a:lstStyle>
          <a:p>
            <a:r>
              <a:rPr lang="en-US"/>
              <a:t>Click icon to add picture</a:t>
            </a:r>
            <a:endParaRPr lang="en-GB"/>
          </a:p>
        </p:txBody>
      </p:sp>
      <p:sp>
        <p:nvSpPr>
          <p:cNvPr id="10" name="Text Placeholder 9">
            <a:extLst>
              <a:ext uri="{FF2B5EF4-FFF2-40B4-BE49-F238E27FC236}">
                <a16:creationId xmlns:a16="http://schemas.microsoft.com/office/drawing/2014/main" id="{249F701D-119B-486B-87FF-C6F7843F1656}"/>
              </a:ext>
            </a:extLst>
          </p:cNvPr>
          <p:cNvSpPr>
            <a:spLocks noGrp="1"/>
          </p:cNvSpPr>
          <p:nvPr>
            <p:ph type="body" sz="quarter" idx="19"/>
          </p:nvPr>
        </p:nvSpPr>
        <p:spPr>
          <a:xfrm>
            <a:off x="704484" y="3101340"/>
            <a:ext cx="3657600" cy="1626235"/>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6" name="Text Placeholder 9">
            <a:extLst>
              <a:ext uri="{FF2B5EF4-FFF2-40B4-BE49-F238E27FC236}">
                <a16:creationId xmlns:a16="http://schemas.microsoft.com/office/drawing/2014/main" id="{F99A1716-852E-4D36-8ECF-8767AA3C2C7C}"/>
              </a:ext>
            </a:extLst>
          </p:cNvPr>
          <p:cNvSpPr>
            <a:spLocks noGrp="1"/>
          </p:cNvSpPr>
          <p:nvPr>
            <p:ph type="body" sz="quarter" idx="21"/>
          </p:nvPr>
        </p:nvSpPr>
        <p:spPr>
          <a:xfrm>
            <a:off x="4880622" y="3101340"/>
            <a:ext cx="3657600" cy="1626235"/>
          </a:xfrm>
        </p:spPr>
        <p:txBody>
          <a:bodyPr>
            <a:noAutofit/>
          </a:bodyPr>
          <a:lstStyle>
            <a:lvl1pPr marL="111125" indent="-111125">
              <a:buClr>
                <a:schemeClr val="accent1"/>
              </a:buClr>
              <a:defRPr sz="1200" b="0">
                <a:solidFill>
                  <a:schemeClr val="tx1"/>
                </a:solidFill>
              </a:defRPr>
            </a:lvl1pPr>
            <a:lvl2pPr marL="231775" indent="-120650">
              <a:buClr>
                <a:schemeClr val="accent1"/>
              </a:buClr>
              <a:defRPr sz="1200" b="0">
                <a:solidFill>
                  <a:schemeClr val="tx1"/>
                </a:solidFill>
              </a:defRPr>
            </a:lvl2pPr>
            <a:lvl3pPr marL="341313" indent="-109538">
              <a:buClr>
                <a:schemeClr val="accent1"/>
              </a:buClr>
              <a:defRPr sz="1200" b="0">
                <a:solidFill>
                  <a:schemeClr val="tx1"/>
                </a:solidFill>
              </a:defRPr>
            </a:lvl3pPr>
            <a:lvl4pPr marL="461963" indent="-120650">
              <a:buClr>
                <a:schemeClr val="accent1"/>
              </a:buClr>
              <a:defRPr sz="1200" b="0">
                <a:solidFill>
                  <a:schemeClr val="tx1"/>
                </a:solidFill>
              </a:defRPr>
            </a:lvl4pPr>
            <a:lvl5pPr marL="573088" indent="-103188">
              <a:buClr>
                <a:schemeClr val="accent1"/>
              </a:buClr>
              <a:defRPr sz="1200" b="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Title 6">
            <a:extLst>
              <a:ext uri="{FF2B5EF4-FFF2-40B4-BE49-F238E27FC236}">
                <a16:creationId xmlns:a16="http://schemas.microsoft.com/office/drawing/2014/main" id="{FA0896B3-266C-41D4-B843-362E6D4E0FB0}"/>
              </a:ext>
            </a:extLst>
          </p:cNvPr>
          <p:cNvSpPr>
            <a:spLocks noGrp="1"/>
          </p:cNvSpPr>
          <p:nvPr>
            <p:ph type="title"/>
          </p:nvPr>
        </p:nvSpPr>
        <p:spPr>
          <a:xfrm>
            <a:off x="381000" y="182507"/>
            <a:ext cx="7845425" cy="338328"/>
          </a:xfrm>
        </p:spPr>
        <p:txBody>
          <a:bodyPr>
            <a:noAutofit/>
          </a:bodyPr>
          <a:lstStyle>
            <a:lvl1pPr algn="l">
              <a:defRPr sz="1600" cap="none" baseline="0">
                <a:solidFill>
                  <a:schemeClr val="tx1"/>
                </a:solidFill>
              </a:defRPr>
            </a:lvl1pPr>
          </a:lstStyle>
          <a:p>
            <a:r>
              <a:rPr lang="en-US"/>
              <a:t>Click to edit Master title style</a:t>
            </a:r>
            <a:endParaRPr lang="en-GB" dirty="0"/>
          </a:p>
        </p:txBody>
      </p:sp>
      <p:cxnSp>
        <p:nvCxnSpPr>
          <p:cNvPr id="15" name="Straight Connector 14">
            <a:extLst>
              <a:ext uri="{FF2B5EF4-FFF2-40B4-BE49-F238E27FC236}">
                <a16:creationId xmlns:a16="http://schemas.microsoft.com/office/drawing/2014/main" id="{969E6F67-34FE-4159-8F91-99289F6CDDBD}"/>
              </a:ext>
            </a:extLst>
          </p:cNvPr>
          <p:cNvCxnSpPr/>
          <p:nvPr userDrawn="1"/>
        </p:nvCxnSpPr>
        <p:spPr>
          <a:xfrm>
            <a:off x="459220" y="527411"/>
            <a:ext cx="82296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8" name="Text Placeholder 8">
            <a:extLst>
              <a:ext uri="{FF2B5EF4-FFF2-40B4-BE49-F238E27FC236}">
                <a16:creationId xmlns:a16="http://schemas.microsoft.com/office/drawing/2014/main" id="{3FE40F7B-A21D-41A9-B514-24FAB6FE851B}"/>
              </a:ext>
            </a:extLst>
          </p:cNvPr>
          <p:cNvSpPr>
            <a:spLocks noGrp="1"/>
          </p:cNvSpPr>
          <p:nvPr>
            <p:ph type="body" sz="quarter" idx="10"/>
          </p:nvPr>
        </p:nvSpPr>
        <p:spPr>
          <a:xfrm>
            <a:off x="381000" y="557610"/>
            <a:ext cx="8077200" cy="577850"/>
          </a:xfrm>
        </p:spPr>
        <p:txBody>
          <a:bodyPr>
            <a:noAutofit/>
          </a:bodyPr>
          <a:lstStyle>
            <a:lvl1pPr marL="0" indent="0" algn="l">
              <a:buNone/>
              <a:defRPr sz="1400" b="0" baseline="0">
                <a:solidFill>
                  <a:schemeClr val="tx1"/>
                </a:solidFill>
                <a:latin typeface="+mn-lt"/>
              </a:defRPr>
            </a:lvl1pPr>
            <a:lvl2pPr marL="457200" indent="0">
              <a:buNone/>
              <a:defRPr sz="1600">
                <a:latin typeface="+mj-lt"/>
              </a:defRPr>
            </a:lvl2pPr>
            <a:lvl3pPr marL="914400" indent="0">
              <a:buNone/>
              <a:defRPr sz="1600">
                <a:latin typeface="+mj-lt"/>
              </a:defRPr>
            </a:lvl3pPr>
            <a:lvl4pPr marL="1371600" indent="0">
              <a:buNone/>
              <a:defRPr sz="1600">
                <a:latin typeface="+mj-lt"/>
              </a:defRPr>
            </a:lvl4pPr>
            <a:lvl5pPr marL="1828800" indent="0">
              <a:buNone/>
              <a:defRPr sz="1600">
                <a:latin typeface="+mj-lt"/>
              </a:defRPr>
            </a:lvl5pPr>
          </a:lstStyle>
          <a:p>
            <a:pPr lvl="0"/>
            <a:r>
              <a:rPr lang="en-US"/>
              <a:t>Click to edit Master text styles</a:t>
            </a:r>
          </a:p>
        </p:txBody>
      </p:sp>
    </p:spTree>
    <p:extLst>
      <p:ext uri="{BB962C8B-B14F-4D97-AF65-F5344CB8AC3E}">
        <p14:creationId xmlns:p14="http://schemas.microsoft.com/office/powerpoint/2010/main" val="1051468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LG SIDEBAR - 1 IMAG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07840AAA-6A13-4BA8-A9DD-C452D9110B2F}"/>
              </a:ext>
            </a:extLst>
          </p:cNvPr>
          <p:cNvSpPr/>
          <p:nvPr userDrawn="1"/>
        </p:nvSpPr>
        <p:spPr>
          <a:xfrm>
            <a:off x="2313379" y="3094694"/>
            <a:ext cx="3017520" cy="64008"/>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EBC8588B-F0C9-4DA9-979E-1F7F3B45D57B}"/>
              </a:ext>
            </a:extLst>
          </p:cNvPr>
          <p:cNvSpPr/>
          <p:nvPr userDrawn="1"/>
        </p:nvSpPr>
        <p:spPr>
          <a:xfrm>
            <a:off x="5656178" y="3094694"/>
            <a:ext cx="3017520" cy="64008"/>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1" name="Text Placeholder 10"/>
          <p:cNvSpPr>
            <a:spLocks noGrp="1"/>
          </p:cNvSpPr>
          <p:nvPr>
            <p:ph type="body" sz="quarter" idx="11" hasCustomPrompt="1"/>
          </p:nvPr>
        </p:nvSpPr>
        <p:spPr>
          <a:xfrm>
            <a:off x="2313379" y="547078"/>
            <a:ext cx="6348294" cy="338328"/>
          </a:xfrm>
        </p:spPr>
        <p:txBody>
          <a:bodyPr anchor="t" anchorCtr="0">
            <a:noAutofit/>
          </a:bodyPr>
          <a:lstStyle>
            <a:lvl1pPr marL="0" indent="0">
              <a:spcBef>
                <a:spcPts val="0"/>
              </a:spcBef>
              <a:spcAft>
                <a:spcPts val="0"/>
              </a:spcAft>
              <a:buNone/>
              <a:defRPr sz="1600" b="0" cap="none" baseline="0">
                <a:latin typeface="+mj-lt"/>
              </a:defRPr>
            </a:lvl1pPr>
            <a:lvl2pPr>
              <a:defRPr sz="2000" b="1"/>
            </a:lvl2pPr>
            <a:lvl3pPr>
              <a:defRPr sz="2000" b="1"/>
            </a:lvl3pPr>
            <a:lvl4pPr>
              <a:defRPr sz="2000" b="1"/>
            </a:lvl4pPr>
            <a:lvl5pPr>
              <a:defRPr sz="2000" b="1"/>
            </a:lvl5pPr>
          </a:lstStyle>
          <a:p>
            <a:pPr lvl="0"/>
            <a:r>
              <a:rPr lang="en-US" dirty="0"/>
              <a:t>Click to edit Master text styles</a:t>
            </a:r>
          </a:p>
        </p:txBody>
      </p:sp>
      <p:sp>
        <p:nvSpPr>
          <p:cNvPr id="3" name="Picture Placeholder 2"/>
          <p:cNvSpPr>
            <a:spLocks noGrp="1"/>
          </p:cNvSpPr>
          <p:nvPr>
            <p:ph type="pic" idx="10"/>
          </p:nvPr>
        </p:nvSpPr>
        <p:spPr>
          <a:xfrm>
            <a:off x="-7034" y="0"/>
            <a:ext cx="1859266" cy="5143500"/>
          </a:xfrm>
        </p:spPr>
        <p:txBody>
          <a:bodyPr>
            <a:normAutofit/>
          </a:bodyPr>
          <a:lstStyle>
            <a:lvl1pPr marL="0" indent="0">
              <a:buNone/>
              <a:defRPr sz="2400" b="0">
                <a:latin typeface="+mj-lt"/>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3" name="Text Placeholder 12"/>
          <p:cNvSpPr>
            <a:spLocks noGrp="1"/>
          </p:cNvSpPr>
          <p:nvPr>
            <p:ph type="body" sz="quarter" idx="12" hasCustomPrompt="1"/>
          </p:nvPr>
        </p:nvSpPr>
        <p:spPr>
          <a:xfrm>
            <a:off x="2313379" y="843158"/>
            <a:ext cx="6348294" cy="438912"/>
          </a:xfrm>
        </p:spPr>
        <p:txBody>
          <a:bodyPr>
            <a:noAutofit/>
          </a:bodyPr>
          <a:lstStyle>
            <a:lvl1pPr marL="0" indent="0">
              <a:lnSpc>
                <a:spcPct val="150000"/>
              </a:lnSpc>
              <a:spcBef>
                <a:spcPts val="600"/>
              </a:spcBef>
              <a:spcAft>
                <a:spcPts val="600"/>
              </a:spcAft>
              <a:buFontTx/>
              <a:buNone/>
              <a:defRPr sz="1400" b="0">
                <a:latin typeface="+mn-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dirty="0"/>
              <a:t>Click to edit Master text styles</a:t>
            </a:r>
          </a:p>
        </p:txBody>
      </p:sp>
      <p:cxnSp>
        <p:nvCxnSpPr>
          <p:cNvPr id="6" name="Straight Connector 5"/>
          <p:cNvCxnSpPr/>
          <p:nvPr userDrawn="1"/>
        </p:nvCxnSpPr>
        <p:spPr>
          <a:xfrm>
            <a:off x="185272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0" name="Text Placeholder 9">
            <a:extLst>
              <a:ext uri="{FF2B5EF4-FFF2-40B4-BE49-F238E27FC236}">
                <a16:creationId xmlns:a16="http://schemas.microsoft.com/office/drawing/2014/main" id="{249F701D-119B-486B-87FF-C6F7843F1656}"/>
              </a:ext>
            </a:extLst>
          </p:cNvPr>
          <p:cNvSpPr>
            <a:spLocks noGrp="1"/>
          </p:cNvSpPr>
          <p:nvPr>
            <p:ph type="body" sz="quarter" idx="19"/>
          </p:nvPr>
        </p:nvSpPr>
        <p:spPr>
          <a:xfrm>
            <a:off x="2312988" y="3265488"/>
            <a:ext cx="3017520" cy="1462087"/>
          </a:xfrm>
        </p:spPr>
        <p:txBody>
          <a:bodyPr>
            <a:noAutofit/>
          </a:bodyPr>
          <a:lstStyle>
            <a:lvl1pPr marL="111125" indent="-111125">
              <a:buClr>
                <a:schemeClr val="accent1"/>
              </a:buClr>
              <a:defRPr sz="1200" b="0"/>
            </a:lvl1pPr>
            <a:lvl2pPr marL="231775" indent="-120650">
              <a:buClr>
                <a:schemeClr val="accent1"/>
              </a:buClr>
              <a:defRPr sz="1200" b="0"/>
            </a:lvl2pPr>
            <a:lvl3pPr marL="341313" indent="-109538">
              <a:buClr>
                <a:schemeClr val="accent1"/>
              </a:buClr>
              <a:defRPr sz="1200" b="0"/>
            </a:lvl3pPr>
            <a:lvl4pPr marL="461963" indent="-120650">
              <a:buClr>
                <a:schemeClr val="accent1"/>
              </a:buClr>
              <a:defRPr sz="1200" b="0"/>
            </a:lvl4pPr>
            <a:lvl5pPr marL="573088" indent="-103188">
              <a:buClr>
                <a:schemeClr val="accent1"/>
              </a:buClr>
              <a:defRPr sz="12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6" name="Text Placeholder 9">
            <a:extLst>
              <a:ext uri="{FF2B5EF4-FFF2-40B4-BE49-F238E27FC236}">
                <a16:creationId xmlns:a16="http://schemas.microsoft.com/office/drawing/2014/main" id="{F99A1716-852E-4D36-8ECF-8767AA3C2C7C}"/>
              </a:ext>
            </a:extLst>
          </p:cNvPr>
          <p:cNvSpPr>
            <a:spLocks noGrp="1"/>
          </p:cNvSpPr>
          <p:nvPr>
            <p:ph type="body" sz="quarter" idx="21"/>
          </p:nvPr>
        </p:nvSpPr>
        <p:spPr>
          <a:xfrm>
            <a:off x="5655783" y="3265488"/>
            <a:ext cx="3017520" cy="1462087"/>
          </a:xfrm>
        </p:spPr>
        <p:txBody>
          <a:bodyPr>
            <a:noAutofit/>
          </a:bodyPr>
          <a:lstStyle>
            <a:lvl1pPr marL="111125" indent="-111125">
              <a:buClr>
                <a:schemeClr val="accent1"/>
              </a:buClr>
              <a:defRPr sz="1200" b="0"/>
            </a:lvl1pPr>
            <a:lvl2pPr marL="231775" indent="-120650">
              <a:buClr>
                <a:schemeClr val="accent1"/>
              </a:buClr>
              <a:defRPr sz="1200" b="0"/>
            </a:lvl2pPr>
            <a:lvl3pPr marL="341313" indent="-109538">
              <a:buClr>
                <a:schemeClr val="accent1"/>
              </a:buClr>
              <a:defRPr sz="1200" b="0"/>
            </a:lvl3pPr>
            <a:lvl4pPr marL="461963" indent="-120650">
              <a:buClr>
                <a:schemeClr val="accent1"/>
              </a:buClr>
              <a:defRPr sz="1200" b="0"/>
            </a:lvl4pPr>
            <a:lvl5pPr marL="573088" indent="-103188">
              <a:buClr>
                <a:schemeClr val="accent1"/>
              </a:buClr>
              <a:defRPr sz="12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820C07F4-1622-488B-B6BA-480DDA2DA32A}"/>
              </a:ext>
            </a:extLst>
          </p:cNvPr>
          <p:cNvSpPr>
            <a:spLocks noGrp="1"/>
          </p:cNvSpPr>
          <p:nvPr>
            <p:ph sz="quarter" idx="22"/>
          </p:nvPr>
        </p:nvSpPr>
        <p:spPr>
          <a:xfrm>
            <a:off x="2312988" y="1647899"/>
            <a:ext cx="3017520" cy="1463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5" name="Content Placeholder 3">
            <a:extLst>
              <a:ext uri="{FF2B5EF4-FFF2-40B4-BE49-F238E27FC236}">
                <a16:creationId xmlns:a16="http://schemas.microsoft.com/office/drawing/2014/main" id="{069ED8E0-3625-4A70-8B20-1AECD3CB741B}"/>
              </a:ext>
            </a:extLst>
          </p:cNvPr>
          <p:cNvSpPr>
            <a:spLocks noGrp="1"/>
          </p:cNvSpPr>
          <p:nvPr>
            <p:ph sz="quarter" idx="23"/>
          </p:nvPr>
        </p:nvSpPr>
        <p:spPr>
          <a:xfrm>
            <a:off x="5655783" y="1647899"/>
            <a:ext cx="3017520" cy="1463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089440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OPEN GRAPHIC - TOP HEADER">
    <p:spTree>
      <p:nvGrpSpPr>
        <p:cNvPr id="1" name=""/>
        <p:cNvGrpSpPr/>
        <p:nvPr/>
      </p:nvGrpSpPr>
      <p:grpSpPr>
        <a:xfrm>
          <a:off x="0" y="0"/>
          <a:ext cx="0" cy="0"/>
          <a:chOff x="0" y="0"/>
          <a:chExt cx="0" cy="0"/>
        </a:xfrm>
      </p:grpSpPr>
      <p:sp>
        <p:nvSpPr>
          <p:cNvPr id="7" name="Title 6"/>
          <p:cNvSpPr>
            <a:spLocks noGrp="1"/>
          </p:cNvSpPr>
          <p:nvPr>
            <p:ph type="title"/>
          </p:nvPr>
        </p:nvSpPr>
        <p:spPr>
          <a:xfrm>
            <a:off x="917575" y="182507"/>
            <a:ext cx="7308850" cy="338328"/>
          </a:xfrm>
        </p:spPr>
        <p:txBody>
          <a:bodyPr>
            <a:noAutofit/>
          </a:bodyPr>
          <a:lstStyle>
            <a:lvl1pPr algn="ctr">
              <a:defRPr sz="1800" cap="none" baseline="0">
                <a:solidFill>
                  <a:schemeClr val="tx1"/>
                </a:solidFill>
              </a:defRPr>
            </a:lvl1pPr>
          </a:lstStyle>
          <a:p>
            <a:r>
              <a:rPr lang="en-US"/>
              <a:t>Click to edit Master title style</a:t>
            </a:r>
            <a:endParaRPr lang="en-GB" dirty="0"/>
          </a:p>
        </p:txBody>
      </p:sp>
      <p:cxnSp>
        <p:nvCxnSpPr>
          <p:cNvPr id="2" name="Straight Connector 1"/>
          <p:cNvCxnSpPr/>
          <p:nvPr userDrawn="1"/>
        </p:nvCxnSpPr>
        <p:spPr>
          <a:xfrm>
            <a:off x="4218433" y="527411"/>
            <a:ext cx="73152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Text Placeholder 8"/>
          <p:cNvSpPr>
            <a:spLocks noGrp="1"/>
          </p:cNvSpPr>
          <p:nvPr>
            <p:ph type="body" sz="quarter" idx="10"/>
          </p:nvPr>
        </p:nvSpPr>
        <p:spPr>
          <a:xfrm>
            <a:off x="685800" y="557610"/>
            <a:ext cx="7772400" cy="577850"/>
          </a:xfrm>
        </p:spPr>
        <p:txBody>
          <a:bodyPr>
            <a:noAutofit/>
          </a:bodyPr>
          <a:lstStyle>
            <a:lvl1pPr marL="0" indent="0" algn="ctr">
              <a:buNone/>
              <a:defRPr sz="1400" b="0" baseline="0">
                <a:solidFill>
                  <a:schemeClr val="tx1"/>
                </a:solidFill>
                <a:latin typeface="+mn-lt"/>
              </a:defRPr>
            </a:lvl1pPr>
            <a:lvl2pPr marL="457200" indent="0">
              <a:buNone/>
              <a:defRPr sz="1600">
                <a:latin typeface="+mj-lt"/>
              </a:defRPr>
            </a:lvl2pPr>
            <a:lvl3pPr marL="914400" indent="0">
              <a:buNone/>
              <a:defRPr sz="1600">
                <a:latin typeface="+mj-lt"/>
              </a:defRPr>
            </a:lvl3pPr>
            <a:lvl4pPr marL="1371600" indent="0">
              <a:buNone/>
              <a:defRPr sz="1600">
                <a:latin typeface="+mj-lt"/>
              </a:defRPr>
            </a:lvl4pPr>
            <a:lvl5pPr marL="1828800" indent="0">
              <a:buNone/>
              <a:defRPr sz="1600">
                <a:latin typeface="+mj-lt"/>
              </a:defRPr>
            </a:lvl5pPr>
          </a:lstStyle>
          <a:p>
            <a:pPr lvl="0"/>
            <a:r>
              <a:rPr lang="en-US"/>
              <a:t>Click to edit Master text styles</a:t>
            </a:r>
          </a:p>
        </p:txBody>
      </p:sp>
    </p:spTree>
    <p:extLst>
      <p:ext uri="{BB962C8B-B14F-4D97-AF65-F5344CB8AC3E}">
        <p14:creationId xmlns:p14="http://schemas.microsoft.com/office/powerpoint/2010/main" val="160030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OPEN GRAPHIC - LEFT HEADER">
    <p:spTree>
      <p:nvGrpSpPr>
        <p:cNvPr id="1" name=""/>
        <p:cNvGrpSpPr/>
        <p:nvPr/>
      </p:nvGrpSpPr>
      <p:grpSpPr>
        <a:xfrm>
          <a:off x="0" y="0"/>
          <a:ext cx="0" cy="0"/>
          <a:chOff x="0" y="0"/>
          <a:chExt cx="0" cy="0"/>
        </a:xfrm>
      </p:grpSpPr>
      <p:sp>
        <p:nvSpPr>
          <p:cNvPr id="7" name="Title 6"/>
          <p:cNvSpPr>
            <a:spLocks noGrp="1"/>
          </p:cNvSpPr>
          <p:nvPr>
            <p:ph type="title"/>
          </p:nvPr>
        </p:nvSpPr>
        <p:spPr>
          <a:xfrm>
            <a:off x="381000" y="182507"/>
            <a:ext cx="7845425" cy="338328"/>
          </a:xfrm>
        </p:spPr>
        <p:txBody>
          <a:bodyPr>
            <a:noAutofit/>
          </a:bodyPr>
          <a:lstStyle>
            <a:lvl1pPr algn="l">
              <a:defRPr sz="1600" cap="none" baseline="0">
                <a:solidFill>
                  <a:schemeClr val="tx1"/>
                </a:solidFill>
              </a:defRPr>
            </a:lvl1pPr>
          </a:lstStyle>
          <a:p>
            <a:r>
              <a:rPr lang="en-US"/>
              <a:t>Click to edit Master title style</a:t>
            </a:r>
            <a:endParaRPr lang="en-GB" dirty="0"/>
          </a:p>
        </p:txBody>
      </p:sp>
      <p:cxnSp>
        <p:nvCxnSpPr>
          <p:cNvPr id="2" name="Straight Connector 1"/>
          <p:cNvCxnSpPr/>
          <p:nvPr userDrawn="1"/>
        </p:nvCxnSpPr>
        <p:spPr>
          <a:xfrm>
            <a:off x="459220" y="527411"/>
            <a:ext cx="82296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Text Placeholder 8"/>
          <p:cNvSpPr>
            <a:spLocks noGrp="1"/>
          </p:cNvSpPr>
          <p:nvPr>
            <p:ph type="body" sz="quarter" idx="10"/>
          </p:nvPr>
        </p:nvSpPr>
        <p:spPr>
          <a:xfrm>
            <a:off x="381000" y="557610"/>
            <a:ext cx="8077200" cy="577850"/>
          </a:xfrm>
        </p:spPr>
        <p:txBody>
          <a:bodyPr>
            <a:noAutofit/>
          </a:bodyPr>
          <a:lstStyle>
            <a:lvl1pPr marL="0" indent="0" algn="l">
              <a:buNone/>
              <a:defRPr sz="1400" b="0" baseline="0">
                <a:solidFill>
                  <a:schemeClr val="tx1"/>
                </a:solidFill>
                <a:latin typeface="+mn-lt"/>
              </a:defRPr>
            </a:lvl1pPr>
            <a:lvl2pPr marL="457200" indent="0">
              <a:buNone/>
              <a:defRPr sz="1600">
                <a:latin typeface="+mj-lt"/>
              </a:defRPr>
            </a:lvl2pPr>
            <a:lvl3pPr marL="914400" indent="0">
              <a:buNone/>
              <a:defRPr sz="1600">
                <a:latin typeface="+mj-lt"/>
              </a:defRPr>
            </a:lvl3pPr>
            <a:lvl4pPr marL="1371600" indent="0">
              <a:buNone/>
              <a:defRPr sz="1600">
                <a:latin typeface="+mj-lt"/>
              </a:defRPr>
            </a:lvl4pPr>
            <a:lvl5pPr marL="1828800" indent="0">
              <a:buNone/>
              <a:defRPr sz="1600">
                <a:latin typeface="+mj-lt"/>
              </a:defRPr>
            </a:lvl5pPr>
          </a:lstStyle>
          <a:p>
            <a:pPr lvl="0"/>
            <a:r>
              <a:rPr lang="en-US"/>
              <a:t>Click to edit Master text styles</a:t>
            </a:r>
          </a:p>
        </p:txBody>
      </p:sp>
    </p:spTree>
    <p:extLst>
      <p:ext uri="{BB962C8B-B14F-4D97-AF65-F5344CB8AC3E}">
        <p14:creationId xmlns:p14="http://schemas.microsoft.com/office/powerpoint/2010/main" val="1246864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4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3313113" y="-18106"/>
            <a:ext cx="2926080" cy="1737360"/>
          </a:xfrm>
        </p:spPr>
        <p:txBody>
          <a:bodyPr/>
          <a:lstStyle/>
          <a:p>
            <a:r>
              <a:rPr lang="en-US"/>
              <a:t>Click icon to add picture</a:t>
            </a:r>
            <a:endParaRPr lang="en-GB" dirty="0"/>
          </a:p>
        </p:txBody>
      </p:sp>
      <p:sp>
        <p:nvSpPr>
          <p:cNvPr id="4" name="Picture Placeholder 2"/>
          <p:cNvSpPr>
            <a:spLocks noGrp="1"/>
          </p:cNvSpPr>
          <p:nvPr>
            <p:ph type="pic" sz="quarter" idx="11"/>
          </p:nvPr>
        </p:nvSpPr>
        <p:spPr>
          <a:xfrm>
            <a:off x="3313113" y="1707142"/>
            <a:ext cx="2926080" cy="1737360"/>
          </a:xfrm>
        </p:spPr>
        <p:txBody>
          <a:bodyPr/>
          <a:lstStyle/>
          <a:p>
            <a:r>
              <a:rPr lang="en-US"/>
              <a:t>Click icon to add picture</a:t>
            </a:r>
            <a:endParaRPr lang="en-GB"/>
          </a:p>
        </p:txBody>
      </p:sp>
      <p:sp>
        <p:nvSpPr>
          <p:cNvPr id="5" name="Picture Placeholder 2"/>
          <p:cNvSpPr>
            <a:spLocks noGrp="1"/>
          </p:cNvSpPr>
          <p:nvPr>
            <p:ph type="pic" sz="quarter" idx="12"/>
          </p:nvPr>
        </p:nvSpPr>
        <p:spPr>
          <a:xfrm>
            <a:off x="3313113" y="3432390"/>
            <a:ext cx="2926080" cy="1737360"/>
          </a:xfrm>
        </p:spPr>
        <p:txBody>
          <a:bodyPr/>
          <a:lstStyle/>
          <a:p>
            <a:r>
              <a:rPr lang="en-US"/>
              <a:t>Click icon to add picture</a:t>
            </a:r>
            <a:endParaRPr lang="en-GB"/>
          </a:p>
        </p:txBody>
      </p:sp>
      <p:cxnSp>
        <p:nvCxnSpPr>
          <p:cNvPr id="6" name="Straight Connector 5">
            <a:extLst>
              <a:ext uri="{FF2B5EF4-FFF2-40B4-BE49-F238E27FC236}">
                <a16:creationId xmlns:a16="http://schemas.microsoft.com/office/drawing/2014/main" id="{4340E079-7DCB-477E-B90E-83B55A922D92}"/>
              </a:ext>
            </a:extLst>
          </p:cNvPr>
          <p:cNvCxnSpPr/>
          <p:nvPr userDrawn="1"/>
        </p:nvCxnSpPr>
        <p:spPr>
          <a:xfrm>
            <a:off x="236754" y="1154883"/>
            <a:ext cx="306324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 Placeholder 10">
            <a:extLst>
              <a:ext uri="{FF2B5EF4-FFF2-40B4-BE49-F238E27FC236}">
                <a16:creationId xmlns:a16="http://schemas.microsoft.com/office/drawing/2014/main" id="{23B1F44B-68C7-4A67-9048-D56AFBD53731}"/>
              </a:ext>
            </a:extLst>
          </p:cNvPr>
          <p:cNvSpPr>
            <a:spLocks noGrp="1"/>
          </p:cNvSpPr>
          <p:nvPr>
            <p:ph type="body" sz="quarter" idx="13" hasCustomPrompt="1"/>
          </p:nvPr>
        </p:nvSpPr>
        <p:spPr>
          <a:xfrm>
            <a:off x="236754" y="811970"/>
            <a:ext cx="2926080" cy="338328"/>
          </a:xfrm>
        </p:spPr>
        <p:txBody>
          <a:bodyPr anchor="b" anchorCtr="0">
            <a:noAutofit/>
          </a:bodyPr>
          <a:lstStyle>
            <a:lvl1pPr marL="0" indent="0">
              <a:spcBef>
                <a:spcPts val="0"/>
              </a:spcBef>
              <a:spcAft>
                <a:spcPts val="0"/>
              </a:spcAft>
              <a:buNone/>
              <a:defRPr sz="1600" b="0" cap="none" baseline="0">
                <a:solidFill>
                  <a:schemeClr val="tx1"/>
                </a:solidFill>
                <a:latin typeface="+mj-lt"/>
              </a:defRPr>
            </a:lvl1pPr>
            <a:lvl2pPr>
              <a:defRPr sz="2000" b="1"/>
            </a:lvl2pPr>
            <a:lvl3pPr>
              <a:defRPr sz="2000" b="1"/>
            </a:lvl3pPr>
            <a:lvl4pPr>
              <a:defRPr sz="2000" b="1"/>
            </a:lvl4pPr>
            <a:lvl5pPr>
              <a:defRPr sz="2000" b="1"/>
            </a:lvl5pPr>
          </a:lstStyle>
          <a:p>
            <a:pPr lvl="0"/>
            <a:r>
              <a:rPr lang="en-US" dirty="0"/>
              <a:t>Click to edit Master text styles</a:t>
            </a:r>
          </a:p>
        </p:txBody>
      </p:sp>
      <p:sp>
        <p:nvSpPr>
          <p:cNvPr id="8" name="Text Placeholder 12">
            <a:extLst>
              <a:ext uri="{FF2B5EF4-FFF2-40B4-BE49-F238E27FC236}">
                <a16:creationId xmlns:a16="http://schemas.microsoft.com/office/drawing/2014/main" id="{257CB3F9-9404-4FB0-B188-A904B535D921}"/>
              </a:ext>
            </a:extLst>
          </p:cNvPr>
          <p:cNvSpPr>
            <a:spLocks noGrp="1"/>
          </p:cNvSpPr>
          <p:nvPr>
            <p:ph type="body" sz="quarter" idx="14" hasCustomPrompt="1"/>
          </p:nvPr>
        </p:nvSpPr>
        <p:spPr>
          <a:xfrm>
            <a:off x="236754" y="1280341"/>
            <a:ext cx="2926080" cy="3512629"/>
          </a:xfrm>
        </p:spPr>
        <p:txBody>
          <a:bodyPr>
            <a:noAutofit/>
          </a:bodyPr>
          <a:lstStyle>
            <a:lvl1pPr marL="114300" indent="-114300">
              <a:lnSpc>
                <a:spcPct val="100000"/>
              </a:lnSpc>
              <a:spcBef>
                <a:spcPts val="600"/>
              </a:spcBef>
              <a:spcAft>
                <a:spcPts val="0"/>
              </a:spcAft>
              <a:buClr>
                <a:schemeClr val="accent1"/>
              </a:buClr>
              <a:buFont typeface="Arial" panose="020B0604020202020204" pitchFamily="34" charset="0"/>
              <a:buChar char="•"/>
              <a:defRPr sz="1200" b="0">
                <a:solidFill>
                  <a:schemeClr val="tx1"/>
                </a:solidFill>
                <a:latin typeface="+mj-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dirty="0"/>
              <a:t>Click to edit Master text styles</a:t>
            </a:r>
          </a:p>
          <a:p>
            <a:pPr lvl="0"/>
            <a:endParaRPr lang="en-US" dirty="0"/>
          </a:p>
        </p:txBody>
      </p:sp>
    </p:spTree>
    <p:extLst>
      <p:ext uri="{BB962C8B-B14F-4D97-AF65-F5344CB8AC3E}">
        <p14:creationId xmlns:p14="http://schemas.microsoft.com/office/powerpoint/2010/main" val="1854369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3313113" y="0"/>
            <a:ext cx="2926080" cy="5143500"/>
          </a:xfrm>
        </p:spPr>
        <p:txBody>
          <a:bodyPr/>
          <a:lstStyle/>
          <a:p>
            <a:r>
              <a:rPr lang="en-US"/>
              <a:t>Click icon to add picture</a:t>
            </a:r>
            <a:endParaRPr lang="en-GB" dirty="0"/>
          </a:p>
        </p:txBody>
      </p:sp>
      <p:cxnSp>
        <p:nvCxnSpPr>
          <p:cNvPr id="4" name="Straight Connector 3">
            <a:extLst>
              <a:ext uri="{FF2B5EF4-FFF2-40B4-BE49-F238E27FC236}">
                <a16:creationId xmlns:a16="http://schemas.microsoft.com/office/drawing/2014/main" id="{C1871014-8DD7-4A99-96EC-33AF47CE833D}"/>
              </a:ext>
            </a:extLst>
          </p:cNvPr>
          <p:cNvCxnSpPr/>
          <p:nvPr userDrawn="1"/>
        </p:nvCxnSpPr>
        <p:spPr>
          <a:xfrm>
            <a:off x="3314200" y="-4491"/>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DD846C95-9C77-4219-83F0-4FAF26CAC024}"/>
              </a:ext>
            </a:extLst>
          </p:cNvPr>
          <p:cNvCxnSpPr/>
          <p:nvPr userDrawn="1"/>
        </p:nvCxnSpPr>
        <p:spPr>
          <a:xfrm>
            <a:off x="236754" y="1154883"/>
            <a:ext cx="306324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 Placeholder 10">
            <a:extLst>
              <a:ext uri="{FF2B5EF4-FFF2-40B4-BE49-F238E27FC236}">
                <a16:creationId xmlns:a16="http://schemas.microsoft.com/office/drawing/2014/main" id="{8C5B2B83-8CE8-42AB-8FCB-E566A43F98EA}"/>
              </a:ext>
            </a:extLst>
          </p:cNvPr>
          <p:cNvSpPr>
            <a:spLocks noGrp="1"/>
          </p:cNvSpPr>
          <p:nvPr>
            <p:ph type="body" sz="quarter" idx="13" hasCustomPrompt="1"/>
          </p:nvPr>
        </p:nvSpPr>
        <p:spPr>
          <a:xfrm>
            <a:off x="236754" y="811970"/>
            <a:ext cx="2912330" cy="338328"/>
          </a:xfrm>
        </p:spPr>
        <p:txBody>
          <a:bodyPr wrap="square" anchor="b" anchorCtr="0">
            <a:noAutofit/>
          </a:bodyPr>
          <a:lstStyle>
            <a:lvl1pPr marL="0" indent="0">
              <a:spcBef>
                <a:spcPts val="0"/>
              </a:spcBef>
              <a:spcAft>
                <a:spcPts val="0"/>
              </a:spcAft>
              <a:buNone/>
              <a:defRPr sz="1600" b="0" cap="none" baseline="0">
                <a:solidFill>
                  <a:schemeClr val="tx1"/>
                </a:solidFill>
                <a:latin typeface="+mj-lt"/>
              </a:defRPr>
            </a:lvl1pPr>
            <a:lvl2pPr>
              <a:defRPr sz="2000" b="1"/>
            </a:lvl2pPr>
            <a:lvl3pPr>
              <a:defRPr sz="2000" b="1"/>
            </a:lvl3pPr>
            <a:lvl4pPr>
              <a:defRPr sz="2000" b="1"/>
            </a:lvl4pPr>
            <a:lvl5pPr>
              <a:defRPr sz="2000" b="1"/>
            </a:lvl5pPr>
          </a:lstStyle>
          <a:p>
            <a:pPr lvl="0"/>
            <a:r>
              <a:rPr lang="en-US" dirty="0"/>
              <a:t>Click to edit Master text styles</a:t>
            </a:r>
          </a:p>
        </p:txBody>
      </p:sp>
      <p:sp>
        <p:nvSpPr>
          <p:cNvPr id="8" name="Text Placeholder 12">
            <a:extLst>
              <a:ext uri="{FF2B5EF4-FFF2-40B4-BE49-F238E27FC236}">
                <a16:creationId xmlns:a16="http://schemas.microsoft.com/office/drawing/2014/main" id="{E966D003-5B39-4C77-8499-96F6174CA041}"/>
              </a:ext>
            </a:extLst>
          </p:cNvPr>
          <p:cNvSpPr>
            <a:spLocks noGrp="1"/>
          </p:cNvSpPr>
          <p:nvPr>
            <p:ph type="body" sz="quarter" idx="14" hasCustomPrompt="1"/>
          </p:nvPr>
        </p:nvSpPr>
        <p:spPr>
          <a:xfrm>
            <a:off x="236754" y="1280341"/>
            <a:ext cx="2912330" cy="3449062"/>
          </a:xfrm>
        </p:spPr>
        <p:txBody>
          <a:bodyPr>
            <a:noAutofit/>
          </a:bodyPr>
          <a:lstStyle>
            <a:lvl1pPr marL="0" indent="0">
              <a:lnSpc>
                <a:spcPct val="150000"/>
              </a:lnSpc>
              <a:spcBef>
                <a:spcPts val="600"/>
              </a:spcBef>
              <a:spcAft>
                <a:spcPts val="600"/>
              </a:spcAft>
              <a:buFontTx/>
              <a:buNone/>
              <a:defRPr sz="1200" b="0">
                <a:solidFill>
                  <a:schemeClr val="tx1"/>
                </a:solidFill>
                <a:latin typeface="+mj-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dirty="0"/>
              <a:t>Click to edit Master text styles</a:t>
            </a:r>
          </a:p>
        </p:txBody>
      </p:sp>
      <p:cxnSp>
        <p:nvCxnSpPr>
          <p:cNvPr id="9" name="Straight Connector 8">
            <a:extLst>
              <a:ext uri="{FF2B5EF4-FFF2-40B4-BE49-F238E27FC236}">
                <a16:creationId xmlns:a16="http://schemas.microsoft.com/office/drawing/2014/main" id="{1FCF588E-A134-4C8F-969A-4039AC19C72C}"/>
              </a:ext>
            </a:extLst>
          </p:cNvPr>
          <p:cNvCxnSpPr/>
          <p:nvPr userDrawn="1"/>
        </p:nvCxnSpPr>
        <p:spPr>
          <a:xfrm>
            <a:off x="6410995" y="1716671"/>
            <a:ext cx="45720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Text Placeholder 12">
            <a:extLst>
              <a:ext uri="{FF2B5EF4-FFF2-40B4-BE49-F238E27FC236}">
                <a16:creationId xmlns:a16="http://schemas.microsoft.com/office/drawing/2014/main" id="{0A1E837D-E141-4D43-8F0C-20CBB65E1D59}"/>
              </a:ext>
            </a:extLst>
          </p:cNvPr>
          <p:cNvSpPr>
            <a:spLocks noGrp="1"/>
          </p:cNvSpPr>
          <p:nvPr>
            <p:ph type="body" sz="quarter" idx="15" hasCustomPrompt="1"/>
          </p:nvPr>
        </p:nvSpPr>
        <p:spPr>
          <a:xfrm>
            <a:off x="6397245" y="1851984"/>
            <a:ext cx="2437372" cy="2843766"/>
          </a:xfrm>
        </p:spPr>
        <p:txBody>
          <a:bodyPr>
            <a:noAutofit/>
          </a:bodyPr>
          <a:lstStyle>
            <a:lvl1pPr marL="0" indent="0">
              <a:lnSpc>
                <a:spcPts val="1600"/>
              </a:lnSpc>
              <a:spcBef>
                <a:spcPts val="600"/>
              </a:spcBef>
              <a:spcAft>
                <a:spcPts val="0"/>
              </a:spcAft>
              <a:buFontTx/>
              <a:buNone/>
              <a:defRPr sz="1200" b="0">
                <a:solidFill>
                  <a:schemeClr val="tx1"/>
                </a:solidFill>
                <a:latin typeface="+mj-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dirty="0"/>
              <a:t>Click to edit Master text styles</a:t>
            </a:r>
          </a:p>
        </p:txBody>
      </p:sp>
    </p:spTree>
    <p:extLst>
      <p:ext uri="{BB962C8B-B14F-4D97-AF65-F5344CB8AC3E}">
        <p14:creationId xmlns:p14="http://schemas.microsoft.com/office/powerpoint/2010/main" val="222052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3313112" y="0"/>
            <a:ext cx="5830887" cy="5143500"/>
          </a:xfrm>
        </p:spPr>
        <p:txBody>
          <a:bodyPr/>
          <a:lstStyle/>
          <a:p>
            <a:r>
              <a:rPr lang="en-US"/>
              <a:t>Click icon to add picture</a:t>
            </a:r>
            <a:endParaRPr lang="en-GB" dirty="0"/>
          </a:p>
        </p:txBody>
      </p:sp>
      <p:cxnSp>
        <p:nvCxnSpPr>
          <p:cNvPr id="4" name="Straight Connector 3">
            <a:extLst>
              <a:ext uri="{FF2B5EF4-FFF2-40B4-BE49-F238E27FC236}">
                <a16:creationId xmlns:a16="http://schemas.microsoft.com/office/drawing/2014/main" id="{48A698F2-06A2-4989-8746-945A43B62548}"/>
              </a:ext>
            </a:extLst>
          </p:cNvPr>
          <p:cNvCxnSpPr/>
          <p:nvPr userDrawn="1"/>
        </p:nvCxnSpPr>
        <p:spPr>
          <a:xfrm>
            <a:off x="3314200" y="3129"/>
            <a:ext cx="0" cy="516636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91BC19C7-56BA-49A0-82BA-353B93C080EB}"/>
              </a:ext>
            </a:extLst>
          </p:cNvPr>
          <p:cNvCxnSpPr/>
          <p:nvPr userDrawn="1"/>
        </p:nvCxnSpPr>
        <p:spPr>
          <a:xfrm>
            <a:off x="236754" y="1154883"/>
            <a:ext cx="306324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 Placeholder 10">
            <a:extLst>
              <a:ext uri="{FF2B5EF4-FFF2-40B4-BE49-F238E27FC236}">
                <a16:creationId xmlns:a16="http://schemas.microsoft.com/office/drawing/2014/main" id="{DA55DEAE-FCCA-4E07-B602-399D398C3548}"/>
              </a:ext>
            </a:extLst>
          </p:cNvPr>
          <p:cNvSpPr>
            <a:spLocks noGrp="1"/>
          </p:cNvSpPr>
          <p:nvPr>
            <p:ph type="body" sz="quarter" idx="13" hasCustomPrompt="1"/>
          </p:nvPr>
        </p:nvSpPr>
        <p:spPr>
          <a:xfrm>
            <a:off x="236754" y="811970"/>
            <a:ext cx="2926080" cy="338328"/>
          </a:xfrm>
        </p:spPr>
        <p:txBody>
          <a:bodyPr anchor="b" anchorCtr="0">
            <a:noAutofit/>
          </a:bodyPr>
          <a:lstStyle>
            <a:lvl1pPr marL="0" indent="0">
              <a:spcBef>
                <a:spcPts val="0"/>
              </a:spcBef>
              <a:spcAft>
                <a:spcPts val="0"/>
              </a:spcAft>
              <a:buNone/>
              <a:defRPr sz="1600" b="0" cap="none" baseline="0">
                <a:solidFill>
                  <a:schemeClr val="tx1"/>
                </a:solidFill>
                <a:latin typeface="+mj-lt"/>
              </a:defRPr>
            </a:lvl1pPr>
            <a:lvl2pPr>
              <a:defRPr sz="2000" b="1"/>
            </a:lvl2pPr>
            <a:lvl3pPr>
              <a:defRPr sz="2000" b="1"/>
            </a:lvl3pPr>
            <a:lvl4pPr>
              <a:defRPr sz="2000" b="1"/>
            </a:lvl4pPr>
            <a:lvl5pPr>
              <a:defRPr sz="2000" b="1"/>
            </a:lvl5pPr>
          </a:lstStyle>
          <a:p>
            <a:pPr lvl="0"/>
            <a:r>
              <a:rPr lang="en-US" dirty="0"/>
              <a:t>Click to edit Master text styles</a:t>
            </a:r>
          </a:p>
        </p:txBody>
      </p:sp>
      <p:sp>
        <p:nvSpPr>
          <p:cNvPr id="8" name="Text Placeholder 12">
            <a:extLst>
              <a:ext uri="{FF2B5EF4-FFF2-40B4-BE49-F238E27FC236}">
                <a16:creationId xmlns:a16="http://schemas.microsoft.com/office/drawing/2014/main" id="{D2E64910-3D53-4D22-AA3F-A4D617A9264A}"/>
              </a:ext>
            </a:extLst>
          </p:cNvPr>
          <p:cNvSpPr>
            <a:spLocks noGrp="1"/>
          </p:cNvSpPr>
          <p:nvPr>
            <p:ph type="body" sz="quarter" idx="14" hasCustomPrompt="1"/>
          </p:nvPr>
        </p:nvSpPr>
        <p:spPr>
          <a:xfrm>
            <a:off x="236754" y="1280341"/>
            <a:ext cx="2926080" cy="3511657"/>
          </a:xfrm>
        </p:spPr>
        <p:txBody>
          <a:bodyPr>
            <a:noAutofit/>
          </a:bodyPr>
          <a:lstStyle>
            <a:lvl1pPr marL="0" indent="0">
              <a:lnSpc>
                <a:spcPct val="150000"/>
              </a:lnSpc>
              <a:spcBef>
                <a:spcPts val="600"/>
              </a:spcBef>
              <a:spcAft>
                <a:spcPts val="600"/>
              </a:spcAft>
              <a:buFontTx/>
              <a:buNone/>
              <a:defRPr sz="1200" b="0">
                <a:solidFill>
                  <a:schemeClr val="tx1"/>
                </a:solidFill>
                <a:latin typeface="+mj-lt"/>
              </a:defRPr>
            </a:lvl1pPr>
            <a:lvl2pPr marL="457200" indent="0">
              <a:buFontTx/>
              <a:buNone/>
              <a:defRPr sz="1200"/>
            </a:lvl2pPr>
            <a:lvl3pPr marL="914400" indent="0">
              <a:buFontTx/>
              <a:buNone/>
              <a:defRPr sz="1200"/>
            </a:lvl3pPr>
            <a:lvl4pPr marL="1371600" indent="0">
              <a:buFontTx/>
              <a:buNone/>
              <a:defRPr sz="1200"/>
            </a:lvl4pPr>
            <a:lvl5pPr marL="1828800" indent="0">
              <a:buFontTx/>
              <a:buNone/>
              <a:defRPr sz="1200"/>
            </a:lvl5pPr>
          </a:lstStyle>
          <a:p>
            <a:pPr lvl="0"/>
            <a:r>
              <a:rPr lang="en-US" dirty="0"/>
              <a:t>Click to edit Master text styles</a:t>
            </a:r>
          </a:p>
        </p:txBody>
      </p:sp>
    </p:spTree>
    <p:extLst>
      <p:ext uri="{BB962C8B-B14F-4D97-AF65-F5344CB8AC3E}">
        <p14:creationId xmlns:p14="http://schemas.microsoft.com/office/powerpoint/2010/main" val="576736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4" name="TT Bug"/>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692332" y="4800303"/>
            <a:ext cx="265176" cy="265176"/>
          </a:xfrm>
          <a:prstGeom prst="rect">
            <a:avLst/>
          </a:prstGeom>
        </p:spPr>
      </p:pic>
      <p:sp>
        <p:nvSpPr>
          <p:cNvPr id="16" name="Slide Number Placeholder 5">
            <a:extLst>
              <a:ext uri="{FF2B5EF4-FFF2-40B4-BE49-F238E27FC236}">
                <a16:creationId xmlns:a16="http://schemas.microsoft.com/office/drawing/2014/main" id="{21812C9B-C4F1-49C5-8B16-2FE27234D329}"/>
              </a:ext>
            </a:extLst>
          </p:cNvPr>
          <p:cNvSpPr txBox="1">
            <a:spLocks/>
          </p:cNvSpPr>
          <p:nvPr/>
        </p:nvSpPr>
        <p:spPr>
          <a:xfrm>
            <a:off x="8496570" y="4829974"/>
            <a:ext cx="92798" cy="218535"/>
          </a:xfrm>
          <a:prstGeom prst="rect">
            <a:avLst/>
          </a:prstGeom>
        </p:spPr>
        <p:txBody>
          <a:bodyPr vert="horz" wrap="none" lIns="45708" tIns="22854" rIns="45708" bIns="22854"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1A290D8D-6BA0-418D-AFED-C65293F70DA0}" type="slidenum">
              <a:rPr lang="en-US" sz="700" smtClean="0">
                <a:solidFill>
                  <a:schemeClr val="tx1"/>
                </a:solidFill>
              </a:rPr>
              <a:pPr algn="ctr"/>
              <a:t>‹#›</a:t>
            </a:fld>
            <a:endParaRPr lang="en-US" sz="400" dirty="0">
              <a:solidFill>
                <a:schemeClr val="tx1"/>
              </a:solidFill>
            </a:endParaRPr>
          </a:p>
        </p:txBody>
      </p:sp>
      <p:sp>
        <p:nvSpPr>
          <p:cNvPr id="15" name="TT Copyright">
            <a:extLst>
              <a:ext uri="{FF2B5EF4-FFF2-40B4-BE49-F238E27FC236}">
                <a16:creationId xmlns:a16="http://schemas.microsoft.com/office/drawing/2014/main" id="{9EF6635E-33D2-40DD-8284-62E48C402864}"/>
              </a:ext>
            </a:extLst>
          </p:cNvPr>
          <p:cNvSpPr txBox="1"/>
          <p:nvPr/>
        </p:nvSpPr>
        <p:spPr>
          <a:xfrm>
            <a:off x="7507111" y="4836628"/>
            <a:ext cx="925235" cy="188503"/>
          </a:xfrm>
          <a:prstGeom prst="rect">
            <a:avLst/>
          </a:prstGeom>
          <a:noFill/>
        </p:spPr>
        <p:txBody>
          <a:bodyPr wrap="none" lIns="34281" tIns="17140" rIns="34281" bIns="17140" rtlCol="0" anchor="ctr">
            <a:spAutoFit/>
          </a:bodyPr>
          <a:lstStyle/>
          <a:p>
            <a:r>
              <a:rPr lang="en-US" sz="1000" i="0" dirty="0">
                <a:solidFill>
                  <a:schemeClr val="accent1"/>
                </a:solidFill>
              </a:rPr>
              <a:t>© TT Electronics</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endParaRPr lang="en-US" dirty="0"/>
          </a:p>
        </p:txBody>
      </p:sp>
    </p:spTree>
    <p:extLst>
      <p:ext uri="{BB962C8B-B14F-4D97-AF65-F5344CB8AC3E}">
        <p14:creationId xmlns:p14="http://schemas.microsoft.com/office/powerpoint/2010/main" val="3475596501"/>
      </p:ext>
    </p:extLst>
  </p:cSld>
  <p:clrMap bg1="lt1" tx1="dk1" bg2="lt2" tx2="dk2" accent1="accent1" accent2="accent2" accent3="accent3" accent4="accent4" accent5="accent5" accent6="accent6" hlink="hlink" folHlink="folHlink"/>
  <p:sldLayoutIdLst>
    <p:sldLayoutId id="2147484364" r:id="rId1"/>
    <p:sldLayoutId id="2147484365" r:id="rId2"/>
    <p:sldLayoutId id="2147484366" r:id="rId3"/>
    <p:sldLayoutId id="2147484367" r:id="rId4"/>
    <p:sldLayoutId id="2147484368" r:id="rId5"/>
    <p:sldLayoutId id="2147484369" r:id="rId6"/>
    <p:sldLayoutId id="2147484370" r:id="rId7"/>
    <p:sldLayoutId id="2147484371" r:id="rId8"/>
    <p:sldLayoutId id="2147484372" r:id="rId9"/>
    <p:sldLayoutId id="2147484373" r:id="rId10"/>
    <p:sldLayoutId id="2147484374" r:id="rId11"/>
    <p:sldLayoutId id="2147484375" r:id="rId12"/>
    <p:sldLayoutId id="2147484376" r:id="rId13"/>
    <p:sldLayoutId id="2147484377" r:id="rId14"/>
    <p:sldLayoutId id="2147484378" r:id="rId15"/>
    <p:sldLayoutId id="2147484379" r:id="rId16"/>
    <p:sldLayoutId id="2147484380" r:id="rId17"/>
    <p:sldLayoutId id="2147484381" r:id="rId18"/>
    <p:sldLayoutId id="2147484382" r:id="rId19"/>
    <p:sldLayoutId id="2147484383" r:id="rId20"/>
    <p:sldLayoutId id="2147484384" r:id="rId21"/>
    <p:sldLayoutId id="2147484385" r:id="rId22"/>
    <p:sldLayoutId id="2147484386" r:id="rId23"/>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914400" rtl="0" eaLnBrk="1" latinLnBrk="0" hangingPunct="1">
        <a:spcBef>
          <a:spcPct val="0"/>
        </a:spcBef>
        <a:buNone/>
        <a:defRPr sz="1800" kern="1200">
          <a:solidFill>
            <a:schemeClr val="tx1"/>
          </a:solidFill>
          <a:latin typeface="+mj-lt"/>
          <a:ea typeface="Roboto" panose="02000000000000000000" pitchFamily="2" charset="0"/>
          <a:cs typeface="Roboto" panose="02000000000000000000" pitchFamily="2" charset="0"/>
        </a:defRPr>
      </a:lvl1pPr>
    </p:titleStyle>
    <p:bodyStyle>
      <a:lvl1pPr marL="342900" indent="-342900" algn="l" defTabSz="914400" rtl="0" eaLnBrk="1" latinLnBrk="0" hangingPunct="1">
        <a:lnSpc>
          <a:spcPct val="100000"/>
        </a:lnSpc>
        <a:spcBef>
          <a:spcPts val="400"/>
        </a:spcBef>
        <a:buFont typeface="Arial" panose="020B0604020202020204" pitchFamily="34" charset="0"/>
        <a:buChar char="•"/>
        <a:defRPr sz="1800" b="0" kern="1200">
          <a:solidFill>
            <a:schemeClr val="tx1"/>
          </a:solidFill>
          <a:latin typeface="+mn-lt"/>
          <a:ea typeface="Roboto Condensed" panose="02000000000000000000" pitchFamily="2" charset="0"/>
          <a:cs typeface="+mn-cs"/>
        </a:defRPr>
      </a:lvl1pPr>
      <a:lvl2pPr marL="742950" indent="-285750" algn="l" defTabSz="914400" rtl="0" eaLnBrk="1" latinLnBrk="0" hangingPunct="1">
        <a:lnSpc>
          <a:spcPct val="100000"/>
        </a:lnSpc>
        <a:spcBef>
          <a:spcPts val="400"/>
        </a:spcBef>
        <a:buFont typeface="Arial" panose="020B0604020202020204" pitchFamily="34" charset="0"/>
        <a:buChar char="–"/>
        <a:defRPr sz="1600" b="0" kern="1200">
          <a:solidFill>
            <a:schemeClr val="tx1"/>
          </a:solidFill>
          <a:latin typeface="+mn-lt"/>
          <a:ea typeface="+mn-ea"/>
          <a:cs typeface="+mn-cs"/>
        </a:defRPr>
      </a:lvl2pPr>
      <a:lvl3pPr marL="1143000" indent="-228600" algn="l" defTabSz="914400" rtl="0" eaLnBrk="1" latinLnBrk="0" hangingPunct="1">
        <a:lnSpc>
          <a:spcPct val="100000"/>
        </a:lnSpc>
        <a:spcBef>
          <a:spcPts val="400"/>
        </a:spcBef>
        <a:buFont typeface="Arial" panose="020B0604020202020204" pitchFamily="34" charset="0"/>
        <a:buChar char="•"/>
        <a:defRPr sz="1400" b="0" kern="1200">
          <a:solidFill>
            <a:schemeClr val="tx1"/>
          </a:solidFill>
          <a:latin typeface="+mn-lt"/>
          <a:ea typeface="+mn-ea"/>
          <a:cs typeface="+mn-cs"/>
        </a:defRPr>
      </a:lvl3pPr>
      <a:lvl4pPr marL="1600200" indent="-228600" algn="l" defTabSz="914400" rtl="0" eaLnBrk="1" latinLnBrk="0" hangingPunct="1">
        <a:lnSpc>
          <a:spcPct val="100000"/>
        </a:lnSpc>
        <a:spcBef>
          <a:spcPts val="400"/>
        </a:spcBef>
        <a:buFont typeface="Arial" panose="020B0604020202020204" pitchFamily="34" charset="0"/>
        <a:buChar char="–"/>
        <a:defRPr sz="1200" b="0" kern="1200">
          <a:solidFill>
            <a:schemeClr val="tx1"/>
          </a:solidFill>
          <a:latin typeface="+mn-lt"/>
          <a:ea typeface="+mn-ea"/>
          <a:cs typeface="+mn-cs"/>
        </a:defRPr>
      </a:lvl4pPr>
      <a:lvl5pPr marL="2057400" indent="-228600" algn="l" defTabSz="914400" rtl="0" eaLnBrk="1" latinLnBrk="0" hangingPunct="1">
        <a:lnSpc>
          <a:spcPct val="100000"/>
        </a:lnSpc>
        <a:spcBef>
          <a:spcPts val="400"/>
        </a:spcBef>
        <a:buFont typeface="Arial" panose="020B0604020202020204" pitchFamily="34" charset="0"/>
        <a:buChar char="»"/>
        <a:defRPr sz="1000" b="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tiff"/></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hyperlink" Target="http://www.atmmt.com/"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www.ael-tooling.com/" TargetMode="External"/><Relationship Id="rId3" Type="http://schemas.microsoft.com/office/2007/relationships/media" Target="../media/media7.m4a"/><Relationship Id="rId7" Type="http://schemas.openxmlformats.org/officeDocument/2006/relationships/image" Target="../media/image11.png"/><Relationship Id="rId12" Type="http://schemas.openxmlformats.org/officeDocument/2006/relationships/image" Target="../media/image4.png"/><Relationship Id="rId2" Type="http://schemas.openxmlformats.org/officeDocument/2006/relationships/video" Target="../media/media6.mpg"/><Relationship Id="rId1" Type="http://schemas.microsoft.com/office/2007/relationships/media" Target="../media/media6.mpg"/><Relationship Id="rId6" Type="http://schemas.openxmlformats.org/officeDocument/2006/relationships/hyperlink" Target="https://www.phorn.co.uk/" TargetMode="External"/><Relationship Id="rId11" Type="http://schemas.openxmlformats.org/officeDocument/2006/relationships/image" Target="../media/image13.png"/><Relationship Id="rId5" Type="http://schemas.openxmlformats.org/officeDocument/2006/relationships/slideLayout" Target="../slideLayouts/slideLayout20.xml"/><Relationship Id="rId10" Type="http://schemas.openxmlformats.org/officeDocument/2006/relationships/image" Target="../media/image12.png"/><Relationship Id="rId4" Type="http://schemas.openxmlformats.org/officeDocument/2006/relationships/audio" Target="../media/media7.m4a"/><Relationship Id="rId9" Type="http://schemas.openxmlformats.org/officeDocument/2006/relationships/hyperlink" Target="https://www.cutwel.co.uk/" TargetMode="Externa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4.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4.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4.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4.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211" y="0"/>
            <a:ext cx="9144000" cy="5143500"/>
          </a:xfrm>
          <a:prstGeom prst="rect">
            <a:avLst/>
          </a:prstGeom>
          <a:blipFill dpi="0" rotWithShape="1">
            <a:blip r:embed="rId4">
              <a:alphaModFix amt="30000"/>
            </a:blip>
            <a:srcRect/>
            <a:stretch>
              <a:fillRect t="-425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tx1"/>
              </a:solidFill>
              <a:latin typeface="+mj-lt"/>
            </a:endParaRPr>
          </a:p>
        </p:txBody>
      </p:sp>
      <p:sp>
        <p:nvSpPr>
          <p:cNvPr id="4" name="Subtitle 3">
            <a:extLst>
              <a:ext uri="{FF2B5EF4-FFF2-40B4-BE49-F238E27FC236}">
                <a16:creationId xmlns:a16="http://schemas.microsoft.com/office/drawing/2014/main" id="{C91186A4-01EE-4F14-B265-57CED2150741}"/>
              </a:ext>
            </a:extLst>
          </p:cNvPr>
          <p:cNvSpPr>
            <a:spLocks noGrp="1"/>
          </p:cNvSpPr>
          <p:nvPr>
            <p:ph type="subTitle" idx="1"/>
          </p:nvPr>
        </p:nvSpPr>
        <p:spPr>
          <a:xfrm>
            <a:off x="5927545" y="1721812"/>
            <a:ext cx="2579688" cy="914400"/>
          </a:xfrm>
        </p:spPr>
        <p:txBody>
          <a:bodyPr/>
          <a:lstStyle/>
          <a:p>
            <a:r>
              <a:rPr lang="en-GB" sz="1400" i="1" dirty="0"/>
              <a:t>Cameron Dickson </a:t>
            </a:r>
          </a:p>
        </p:txBody>
      </p:sp>
      <p:sp>
        <p:nvSpPr>
          <p:cNvPr id="5" name="Content Placeholder 4">
            <a:extLst>
              <a:ext uri="{FF2B5EF4-FFF2-40B4-BE49-F238E27FC236}">
                <a16:creationId xmlns:a16="http://schemas.microsoft.com/office/drawing/2014/main" id="{5700DCEC-8FE8-4770-8162-3A20A652CCE0}"/>
              </a:ext>
            </a:extLst>
          </p:cNvPr>
          <p:cNvSpPr>
            <a:spLocks noGrp="1"/>
          </p:cNvSpPr>
          <p:nvPr>
            <p:ph sz="quarter" idx="14"/>
          </p:nvPr>
        </p:nvSpPr>
        <p:spPr>
          <a:xfrm>
            <a:off x="3123127" y="1200150"/>
            <a:ext cx="6026084" cy="457200"/>
          </a:xfrm>
        </p:spPr>
        <p:txBody>
          <a:bodyPr/>
          <a:lstStyle/>
          <a:p>
            <a:r>
              <a:rPr lang="en-GB" sz="1800" dirty="0"/>
              <a:t>Managing a Professional Engineering  Project &amp; Engineering Design </a:t>
            </a:r>
          </a:p>
        </p:txBody>
      </p:sp>
      <p:sp>
        <p:nvSpPr>
          <p:cNvPr id="6" name="AutoShape 2" descr="TT Electronics introduces new Pola Power® connectors series | TT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Audio 1">
            <a:hlinkClick r:id="" action="ppaction://media"/>
            <a:extLst>
              <a:ext uri="{FF2B5EF4-FFF2-40B4-BE49-F238E27FC236}">
                <a16:creationId xmlns:a16="http://schemas.microsoft.com/office/drawing/2014/main" id="{D251199B-483D-804C-B3A6-3AD5DFAC7D0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1761695434"/>
      </p:ext>
    </p:extLst>
  </p:cSld>
  <p:clrMapOvr>
    <a:masterClrMapping/>
  </p:clrMapOvr>
  <mc:AlternateContent xmlns:mc="http://schemas.openxmlformats.org/markup-compatibility/2006">
    <mc:Choice xmlns:p14="http://schemas.microsoft.com/office/powerpoint/2010/main" Requires="p14">
      <p:transition p14:dur="10" advTm="6337"/>
    </mc:Choice>
    <mc:Fallback>
      <p:transition advTm="63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A95A7-80D0-430A-9654-2452C1DE406C}"/>
              </a:ext>
            </a:extLst>
          </p:cNvPr>
          <p:cNvSpPr>
            <a:spLocks noGrp="1"/>
          </p:cNvSpPr>
          <p:nvPr>
            <p:ph type="title"/>
          </p:nvPr>
        </p:nvSpPr>
        <p:spPr/>
        <p:txBody>
          <a:bodyPr/>
          <a:lstStyle/>
          <a:p>
            <a:r>
              <a:rPr lang="en-GB" dirty="0"/>
              <a:t>Project Introduction </a:t>
            </a:r>
          </a:p>
        </p:txBody>
      </p:sp>
      <p:sp>
        <p:nvSpPr>
          <p:cNvPr id="3" name="Text Placeholder 2">
            <a:extLst>
              <a:ext uri="{FF2B5EF4-FFF2-40B4-BE49-F238E27FC236}">
                <a16:creationId xmlns:a16="http://schemas.microsoft.com/office/drawing/2014/main" id="{199B914F-21B9-4143-85E7-C2F234F3F695}"/>
              </a:ext>
            </a:extLst>
          </p:cNvPr>
          <p:cNvSpPr>
            <a:spLocks noGrp="1"/>
          </p:cNvSpPr>
          <p:nvPr>
            <p:ph type="body" sz="quarter" idx="10"/>
          </p:nvPr>
        </p:nvSpPr>
        <p:spPr>
          <a:xfrm>
            <a:off x="381000" y="506097"/>
            <a:ext cx="8077200" cy="4342811"/>
          </a:xfrm>
        </p:spPr>
        <p:txBody>
          <a:bodyPr/>
          <a:lstStyle/>
          <a:p>
            <a:r>
              <a:rPr lang="en-GB" dirty="0"/>
              <a:t>Our brand AB Connectors which is a Sub Group under the TT Electronics Company Pola Power section. This section specialises in delivering highly complex electronic connectors and interconnection systems for aerospace &amp; defence, industrial and rail applications.</a:t>
            </a:r>
          </a:p>
          <a:p>
            <a:endParaRPr lang="en-GB" dirty="0"/>
          </a:p>
          <a:p>
            <a:r>
              <a:rPr lang="en-GB" dirty="0"/>
              <a:t>The project that would be implemented in the company was set up to save the company money, time and overall making the company more efficient.</a:t>
            </a:r>
          </a:p>
          <a:p>
            <a:r>
              <a:rPr lang="en-GB" dirty="0"/>
              <a:t> </a:t>
            </a:r>
          </a:p>
          <a:p>
            <a:r>
              <a:rPr lang="en-GB" dirty="0"/>
              <a:t>The Project that was chosen was implementing a Knurling Tool into our machine shop. This knurling tool was put in place to add cost saving, time saving and capacity to our machine shop.  The problem was due to our capacity increasing and therefore we will be losing money in the future as the current process is not suitable. The current process is done with a slot milling tool to create serrations.</a:t>
            </a:r>
          </a:p>
          <a:p>
            <a:endParaRPr lang="en-GB" dirty="0"/>
          </a:p>
          <a:p>
            <a:endParaRPr lang="en-GB" b="1" dirty="0"/>
          </a:p>
          <a:p>
            <a:endParaRPr lang="en-GB" b="1" dirty="0"/>
          </a:p>
          <a:p>
            <a:endParaRPr lang="en-GB" dirty="0"/>
          </a:p>
        </p:txBody>
      </p:sp>
      <p:pic>
        <p:nvPicPr>
          <p:cNvPr id="6"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67"/>
          <a:stretch/>
        </p:blipFill>
        <p:spPr bwMode="auto">
          <a:xfrm>
            <a:off x="2240924" y="3166468"/>
            <a:ext cx="4198513" cy="190619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Audio 3">
            <a:hlinkClick r:id="" action="ppaction://media"/>
            <a:extLst>
              <a:ext uri="{FF2B5EF4-FFF2-40B4-BE49-F238E27FC236}">
                <a16:creationId xmlns:a16="http://schemas.microsoft.com/office/drawing/2014/main" id="{EC4805B5-3A4F-2F49-B85A-DD91684FB76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3079818379"/>
      </p:ext>
    </p:extLst>
  </p:cSld>
  <p:clrMapOvr>
    <a:masterClrMapping/>
  </p:clrMapOvr>
  <mc:AlternateContent xmlns:mc="http://schemas.openxmlformats.org/markup-compatibility/2006">
    <mc:Choice xmlns:p14="http://schemas.microsoft.com/office/powerpoint/2010/main" Requires="p14">
      <p:transition p14:dur="10" advTm="50699"/>
    </mc:Choice>
    <mc:Fallback>
      <p:transition advTm="506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Initial Ideas – Potting Bench </a:t>
            </a:r>
          </a:p>
        </p:txBody>
      </p:sp>
      <p:sp>
        <p:nvSpPr>
          <p:cNvPr id="3" name="Text Placeholder 2"/>
          <p:cNvSpPr>
            <a:spLocks noGrp="1"/>
          </p:cNvSpPr>
          <p:nvPr>
            <p:ph type="body" sz="quarter" idx="10"/>
          </p:nvPr>
        </p:nvSpPr>
        <p:spPr>
          <a:xfrm>
            <a:off x="381000" y="654195"/>
            <a:ext cx="8077200" cy="4136746"/>
          </a:xfrm>
        </p:spPr>
        <p:txBody>
          <a:bodyPr/>
          <a:lstStyle/>
          <a:p>
            <a:r>
              <a:rPr lang="en-GB" dirty="0"/>
              <a:t>My Second Project idea was the Potting Bench. The potting bench is used to fill up and protect a PCB board. The connector mates with opposite mater.</a:t>
            </a:r>
          </a:p>
          <a:p>
            <a:r>
              <a:rPr lang="en-GB" dirty="0"/>
              <a:t> </a:t>
            </a:r>
          </a:p>
          <a:p>
            <a:r>
              <a:rPr lang="en-GB" dirty="0"/>
              <a:t>This then holds the connector still and straight to be able to fill up with Black Epoxy Potting Fluid. This potting fluid is used to protect the PCB board within the connector.</a:t>
            </a:r>
          </a:p>
          <a:p>
            <a:endParaRPr lang="en-GB" dirty="0"/>
          </a:p>
          <a:p>
            <a:r>
              <a:rPr lang="en-GB" dirty="0"/>
              <a:t>The problem that is occurring with the bench is that it is very messy and nothing supports the cable straight meaning the compound may fill up unevenly in the connector. </a:t>
            </a:r>
          </a:p>
          <a:p>
            <a:endParaRPr lang="en-GB" dirty="0"/>
          </a:p>
          <a:p>
            <a:r>
              <a:rPr lang="en-GB" dirty="0"/>
              <a:t>My solution is to make a new bench with extra features to support the cable and wires better. </a:t>
            </a:r>
          </a:p>
        </p:txBody>
      </p:sp>
      <p:pic>
        <p:nvPicPr>
          <p:cNvPr id="4" name="Picture 3"/>
          <p:cNvPicPr/>
          <p:nvPr/>
        </p:nvPicPr>
        <p:blipFill>
          <a:blip r:embed="rId4" cstate="print">
            <a:extLst>
              <a:ext uri="{28A0092B-C50C-407E-A947-70E740481C1C}">
                <a14:useLocalDpi xmlns:a14="http://schemas.microsoft.com/office/drawing/2010/main" val="0"/>
              </a:ext>
            </a:extLst>
          </a:blip>
          <a:stretch>
            <a:fillRect/>
          </a:stretch>
        </p:blipFill>
        <p:spPr>
          <a:xfrm>
            <a:off x="4280060" y="3251915"/>
            <a:ext cx="2951427" cy="1788688"/>
          </a:xfrm>
          <a:prstGeom prst="rect">
            <a:avLst/>
          </a:prstGeom>
          <a:ln>
            <a:noFill/>
          </a:ln>
          <a:effectLst>
            <a:outerShdw blurRad="292100" dist="139700" dir="2700000" algn="tl" rotWithShape="0">
              <a:srgbClr val="333333">
                <a:alpha val="65000"/>
              </a:srgbClr>
            </a:outerShdw>
          </a:effectLst>
        </p:spPr>
      </p:pic>
      <p:pic>
        <p:nvPicPr>
          <p:cNvPr id="5" name="Picture 4"/>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3285" y="3251915"/>
            <a:ext cx="2736055" cy="1788688"/>
          </a:xfrm>
          <a:prstGeom prst="rect">
            <a:avLst/>
          </a:prstGeom>
          <a:ln>
            <a:noFill/>
          </a:ln>
          <a:effectLst>
            <a:outerShdw blurRad="292100" dist="139700" dir="2700000" algn="tl" rotWithShape="0">
              <a:srgbClr val="333333">
                <a:alpha val="65000"/>
              </a:srgbClr>
            </a:outerShdw>
          </a:effectLst>
        </p:spPr>
      </p:pic>
      <p:pic>
        <p:nvPicPr>
          <p:cNvPr id="6" name="Audio 5">
            <a:hlinkClick r:id="" action="ppaction://media"/>
            <a:extLst>
              <a:ext uri="{FF2B5EF4-FFF2-40B4-BE49-F238E27FC236}">
                <a16:creationId xmlns:a16="http://schemas.microsoft.com/office/drawing/2014/main" id="{C16D4B1E-6AF1-E946-9FE5-6CD58C6E22F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2104261675"/>
      </p:ext>
    </p:extLst>
  </p:cSld>
  <p:clrMapOvr>
    <a:masterClrMapping/>
  </p:clrMapOvr>
  <mc:AlternateContent xmlns:mc="http://schemas.openxmlformats.org/markup-compatibility/2006">
    <mc:Choice xmlns:p14="http://schemas.microsoft.com/office/powerpoint/2010/main" Requires="p14">
      <p:transition p14:dur="10" advTm="52102"/>
    </mc:Choice>
    <mc:Fallback>
      <p:transition advTm="521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Initial Ideas – Serrations Project </a:t>
            </a:r>
          </a:p>
        </p:txBody>
      </p:sp>
      <p:sp>
        <p:nvSpPr>
          <p:cNvPr id="3" name="Text Placeholder 2"/>
          <p:cNvSpPr>
            <a:spLocks noGrp="1"/>
          </p:cNvSpPr>
          <p:nvPr>
            <p:ph type="body" sz="quarter" idx="10"/>
          </p:nvPr>
        </p:nvSpPr>
        <p:spPr>
          <a:xfrm>
            <a:off x="381000" y="602682"/>
            <a:ext cx="8077200" cy="4194697"/>
          </a:xfrm>
        </p:spPr>
        <p:txBody>
          <a:bodyPr/>
          <a:lstStyle/>
          <a:p>
            <a:r>
              <a:rPr lang="en-GB" dirty="0"/>
              <a:t>My final Idea was to overcome the serrations in Machine Shop. This project would consist of looking into a Knurling tool and other solutions to run on our Emco machines. </a:t>
            </a:r>
          </a:p>
          <a:p>
            <a:endParaRPr lang="en-GB" dirty="0"/>
          </a:p>
          <a:p>
            <a:r>
              <a:rPr lang="en-GB" dirty="0"/>
              <a:t>We will need to look into this project to find out how we could improve this process to increase efficiency, capacity and save the company money. The current machining method for these serrations is using a slot milling cutter which cuts one tooth at a time. The connectors that have serrations on are called “Heat Shrink Adaptor Shells”. </a:t>
            </a:r>
          </a:p>
          <a:p>
            <a:endParaRPr lang="en-GB" dirty="0"/>
          </a:p>
          <a:p>
            <a:r>
              <a:rPr lang="en-GB" dirty="0"/>
              <a:t>The initial problem that started this investigation was due to the fact that the capacity of these Heat Shrink Adaptor Shells was increasing by a very large amount. Due to the amount of time it takes to machine one tooth. The capacity and efficiency we could produce these parts at meant we would start to lose profit on these connectors.</a:t>
            </a:r>
            <a:endParaRPr lang="en-GB" b="1" dirty="0"/>
          </a:p>
          <a:p>
            <a:endParaRPr lang="en-GB" dirty="0"/>
          </a:p>
        </p:txBody>
      </p:sp>
      <p:pic>
        <p:nvPicPr>
          <p:cNvPr id="4" name="Picture 3"/>
          <p:cNvPicPr/>
          <p:nvPr/>
        </p:nvPicPr>
        <p:blipFill rotWithShape="1">
          <a:blip r:embed="rId4" cstate="print">
            <a:extLst>
              <a:ext uri="{28A0092B-C50C-407E-A947-70E740481C1C}">
                <a14:useLocalDpi xmlns:a14="http://schemas.microsoft.com/office/drawing/2010/main" val="0"/>
              </a:ext>
            </a:extLst>
          </a:blip>
          <a:srcRect t="2154" b="-1"/>
          <a:stretch/>
        </p:blipFill>
        <p:spPr bwMode="auto">
          <a:xfrm>
            <a:off x="1676042" y="3462512"/>
            <a:ext cx="2082800" cy="148971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5" name="Picture 4"/>
          <p:cNvPicPr/>
          <p:nvPr/>
        </p:nvPicPr>
        <p:blipFill>
          <a:blip r:embed="rId5"/>
          <a:stretch>
            <a:fillRect/>
          </a:stretch>
        </p:blipFill>
        <p:spPr>
          <a:xfrm>
            <a:off x="5172684" y="3321859"/>
            <a:ext cx="1812290" cy="1771015"/>
          </a:xfrm>
          <a:prstGeom prst="rect">
            <a:avLst/>
          </a:prstGeom>
          <a:ln>
            <a:noFill/>
          </a:ln>
          <a:effectLst>
            <a:outerShdw blurRad="292100" dist="139700" dir="2700000" algn="tl" rotWithShape="0">
              <a:srgbClr val="333333">
                <a:alpha val="65000"/>
              </a:srgbClr>
            </a:outerShdw>
          </a:effectLst>
        </p:spPr>
      </p:pic>
      <p:pic>
        <p:nvPicPr>
          <p:cNvPr id="6" name="Audio 5">
            <a:hlinkClick r:id="" action="ppaction://media"/>
            <a:extLst>
              <a:ext uri="{FF2B5EF4-FFF2-40B4-BE49-F238E27FC236}">
                <a16:creationId xmlns:a16="http://schemas.microsoft.com/office/drawing/2014/main" id="{13A21061-FC5E-5244-827B-59275EF7EFF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1285365442"/>
      </p:ext>
    </p:extLst>
  </p:cSld>
  <p:clrMapOvr>
    <a:masterClrMapping/>
  </p:clrMapOvr>
  <mc:AlternateContent xmlns:mc="http://schemas.openxmlformats.org/markup-compatibility/2006">
    <mc:Choice xmlns:p14="http://schemas.microsoft.com/office/powerpoint/2010/main" Requires="p14">
      <p:transition p14:dur="10" advTm="71358"/>
    </mc:Choice>
    <mc:Fallback>
      <p:transition advTm="713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 </a:t>
            </a:r>
          </a:p>
        </p:txBody>
      </p:sp>
      <p:sp>
        <p:nvSpPr>
          <p:cNvPr id="3" name="Text Placeholder 2"/>
          <p:cNvSpPr>
            <a:spLocks noGrp="1"/>
          </p:cNvSpPr>
          <p:nvPr>
            <p:ph type="body" sz="quarter" idx="10"/>
          </p:nvPr>
        </p:nvSpPr>
        <p:spPr>
          <a:xfrm>
            <a:off x="381000" y="632279"/>
            <a:ext cx="8077200" cy="2604158"/>
          </a:xfrm>
        </p:spPr>
        <p:txBody>
          <a:bodyPr/>
          <a:lstStyle/>
          <a:p>
            <a:r>
              <a:rPr lang="en-GB" dirty="0"/>
              <a:t>I conducted research on my project idea to better the method of the serrations.</a:t>
            </a:r>
          </a:p>
          <a:p>
            <a:endParaRPr lang="en-GB" dirty="0"/>
          </a:p>
          <a:p>
            <a:pPr lvl="0"/>
            <a:r>
              <a:rPr lang="en-GB" b="1" u="sng" dirty="0">
                <a:hlinkClick r:id="rId4"/>
              </a:rPr>
              <a:t>http://www.atmmt.com/</a:t>
            </a:r>
            <a:r>
              <a:rPr lang="en-GB" b="1" dirty="0"/>
              <a:t> - </a:t>
            </a:r>
            <a:r>
              <a:rPr lang="en-GB" dirty="0"/>
              <a:t>ATM</a:t>
            </a:r>
            <a:r>
              <a:rPr lang="en-GB" b="1" dirty="0"/>
              <a:t> </a:t>
            </a:r>
            <a:r>
              <a:rPr lang="en-GB" dirty="0"/>
              <a:t>tooling mainly helps and supplies products to people with knurling problems. They provide knurling tools, tool holder and other types of knurls. I got into contact with someone from there company. I explained to them my problem and my possible solution ideas. They took these into account and gave me some help and a quote for 2 possible solutions I was looking into. One solution being a knurling tool. below I added a snippet of our emails which shows him explaining and showing me an option of a product they sell. </a:t>
            </a:r>
          </a:p>
          <a:p>
            <a:pPr lvl="0"/>
            <a:endParaRPr lang="en-GB" dirty="0"/>
          </a:p>
          <a:p>
            <a:pPr lvl="0"/>
            <a:endParaRPr lang="en-GB" dirty="0"/>
          </a:p>
          <a:p>
            <a:pPr lvl="0"/>
            <a:endParaRPr lang="en-GB" dirty="0"/>
          </a:p>
          <a:p>
            <a:pPr lvl="0"/>
            <a:endParaRPr lang="en-GB" dirty="0"/>
          </a:p>
          <a:p>
            <a:pPr lvl="0"/>
            <a:endParaRPr lang="en-GB" dirty="0"/>
          </a:p>
        </p:txBody>
      </p:sp>
      <p:pic>
        <p:nvPicPr>
          <p:cNvPr id="5" name="Picture 4"/>
          <p:cNvPicPr/>
          <p:nvPr/>
        </p:nvPicPr>
        <p:blipFill rotWithShape="1">
          <a:blip r:embed="rId5"/>
          <a:srcRect t="59186"/>
          <a:stretch/>
        </p:blipFill>
        <p:spPr>
          <a:xfrm>
            <a:off x="136302" y="2784730"/>
            <a:ext cx="4102735" cy="1019322"/>
          </a:xfrm>
          <a:prstGeom prst="rect">
            <a:avLst/>
          </a:prstGeom>
          <a:ln>
            <a:noFill/>
          </a:ln>
          <a:effectLst>
            <a:outerShdw blurRad="292100" dist="139700" dir="2700000" algn="tl" rotWithShape="0">
              <a:srgbClr val="333333">
                <a:alpha val="65000"/>
              </a:srgbClr>
            </a:outerShdw>
          </a:effectLst>
        </p:spPr>
      </p:pic>
      <p:pic>
        <p:nvPicPr>
          <p:cNvPr id="8" name="Picture 7"/>
          <p:cNvPicPr/>
          <p:nvPr/>
        </p:nvPicPr>
        <p:blipFill rotWithShape="1">
          <a:blip r:embed="rId5"/>
          <a:srcRect b="40041"/>
          <a:stretch/>
        </p:blipFill>
        <p:spPr>
          <a:xfrm>
            <a:off x="4452464" y="2784730"/>
            <a:ext cx="4276238" cy="1643797"/>
          </a:xfrm>
          <a:prstGeom prst="rect">
            <a:avLst/>
          </a:prstGeom>
          <a:ln>
            <a:noFill/>
          </a:ln>
          <a:effectLst>
            <a:outerShdw blurRad="292100" dist="139700" dir="2700000" algn="tl" rotWithShape="0">
              <a:srgbClr val="333333">
                <a:alpha val="65000"/>
              </a:srgbClr>
            </a:outerShdw>
          </a:effectLst>
        </p:spPr>
      </p:pic>
      <p:pic>
        <p:nvPicPr>
          <p:cNvPr id="4" name="Audio 3">
            <a:hlinkClick r:id="" action="ppaction://media"/>
            <a:extLst>
              <a:ext uri="{FF2B5EF4-FFF2-40B4-BE49-F238E27FC236}">
                <a16:creationId xmlns:a16="http://schemas.microsoft.com/office/drawing/2014/main" id="{29DC8AD1-18C4-4D46-9BEC-04F0DC82F3E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3221200657"/>
      </p:ext>
    </p:extLst>
  </p:cSld>
  <p:clrMapOvr>
    <a:masterClrMapping/>
  </p:clrMapOvr>
  <mc:AlternateContent xmlns:mc="http://schemas.openxmlformats.org/markup-compatibility/2006">
    <mc:Choice xmlns:p14="http://schemas.microsoft.com/office/powerpoint/2010/main" Requires="p14">
      <p:transition p14:dur="10" advTm="56061"/>
    </mc:Choice>
    <mc:Fallback>
      <p:transition advTm="560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 </a:t>
            </a:r>
          </a:p>
        </p:txBody>
      </p:sp>
      <p:sp>
        <p:nvSpPr>
          <p:cNvPr id="4" name="TextBox 3"/>
          <p:cNvSpPr txBox="1"/>
          <p:nvPr/>
        </p:nvSpPr>
        <p:spPr>
          <a:xfrm>
            <a:off x="461087" y="724022"/>
            <a:ext cx="7646164" cy="954107"/>
          </a:xfrm>
          <a:prstGeom prst="rect">
            <a:avLst/>
          </a:prstGeom>
          <a:noFill/>
        </p:spPr>
        <p:txBody>
          <a:bodyPr wrap="square" rtlCol="0">
            <a:spAutoFit/>
          </a:bodyPr>
          <a:lstStyle/>
          <a:p>
            <a:r>
              <a:rPr lang="en-GB" sz="1400" b="1" u="sng" dirty="0">
                <a:hlinkClick r:id="rId6"/>
              </a:rPr>
              <a:t>https://www.phorn.co.uk/</a:t>
            </a:r>
            <a:r>
              <a:rPr lang="en-GB" sz="1400" b="1" dirty="0"/>
              <a:t> - </a:t>
            </a:r>
            <a:r>
              <a:rPr lang="en-GB" sz="1400" dirty="0"/>
              <a:t>I researched into Horn and looked at the solutions they could help me with. I spoke with a sales representative of Horn. I was able to get a lot of information about a solution I could have to put the serrations on the product. This idea was polygon milling with an end tooth cutter.  They also had a video that they sent of the milling in action with a connector similar to ours. </a:t>
            </a:r>
            <a:endParaRPr lang="en-GB" dirty="0"/>
          </a:p>
        </p:txBody>
      </p:sp>
      <p:pic>
        <p:nvPicPr>
          <p:cNvPr id="6" name="Picture 5"/>
          <p:cNvPicPr/>
          <p:nvPr/>
        </p:nvPicPr>
        <p:blipFill>
          <a:blip r:embed="rId7" cstate="print">
            <a:extLst>
              <a:ext uri="{28A0092B-C50C-407E-A947-70E740481C1C}">
                <a14:useLocalDpi xmlns:a14="http://schemas.microsoft.com/office/drawing/2010/main" val="0"/>
              </a:ext>
            </a:extLst>
          </a:blip>
          <a:stretch>
            <a:fillRect/>
          </a:stretch>
        </p:blipFill>
        <p:spPr>
          <a:xfrm>
            <a:off x="353429" y="2067056"/>
            <a:ext cx="2537139" cy="1687133"/>
          </a:xfrm>
          <a:prstGeom prst="rect">
            <a:avLst/>
          </a:prstGeom>
        </p:spPr>
      </p:pic>
      <p:sp>
        <p:nvSpPr>
          <p:cNvPr id="7" name="TextBox 6"/>
          <p:cNvSpPr txBox="1"/>
          <p:nvPr/>
        </p:nvSpPr>
        <p:spPr>
          <a:xfrm>
            <a:off x="73647" y="4174974"/>
            <a:ext cx="6005181" cy="954107"/>
          </a:xfrm>
          <a:prstGeom prst="rect">
            <a:avLst/>
          </a:prstGeom>
          <a:noFill/>
        </p:spPr>
        <p:txBody>
          <a:bodyPr wrap="square" rtlCol="0">
            <a:spAutoFit/>
          </a:bodyPr>
          <a:lstStyle/>
          <a:p>
            <a:r>
              <a:rPr lang="en-GB" sz="1400" dirty="0"/>
              <a:t>Other websites I looked into:</a:t>
            </a:r>
          </a:p>
          <a:p>
            <a:pPr marL="285750" indent="-285750">
              <a:buFont typeface="Arial" panose="020B0604020202020204" pitchFamily="34" charset="0"/>
              <a:buChar char="•"/>
            </a:pPr>
            <a:r>
              <a:rPr lang="en-GB" sz="1400" dirty="0"/>
              <a:t> </a:t>
            </a:r>
            <a:r>
              <a:rPr lang="en-GB" sz="1400" b="1" u="sng" dirty="0">
                <a:hlinkClick r:id="rId8"/>
              </a:rPr>
              <a:t>http://www.ael-tooling.com/</a:t>
            </a:r>
            <a:endParaRPr lang="en-GB" sz="1400" b="1" u="sng" dirty="0"/>
          </a:p>
          <a:p>
            <a:pPr marL="285750" indent="-285750">
              <a:buFont typeface="Arial" panose="020B0604020202020204" pitchFamily="34" charset="0"/>
              <a:buChar char="•"/>
            </a:pPr>
            <a:r>
              <a:rPr lang="en-GB" sz="1400" b="1" u="sng" dirty="0">
                <a:hlinkClick r:id="rId9"/>
              </a:rPr>
              <a:t>https://www.cutwel.co.uk/</a:t>
            </a:r>
            <a:endParaRPr lang="en-GB" sz="1400" b="1" u="sng" dirty="0"/>
          </a:p>
          <a:p>
            <a:r>
              <a:rPr lang="en-GB" sz="1400" dirty="0"/>
              <a:t> </a:t>
            </a:r>
          </a:p>
        </p:txBody>
      </p:sp>
      <p:pic>
        <p:nvPicPr>
          <p:cNvPr id="2050"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064154" y="2067056"/>
            <a:ext cx="2382344" cy="16871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Horn Polygon end teeth video.mpg">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11"/>
          <a:stretch>
            <a:fillRect/>
          </a:stretch>
        </p:blipFill>
        <p:spPr>
          <a:xfrm>
            <a:off x="5701048" y="1888974"/>
            <a:ext cx="3048000" cy="2286000"/>
          </a:xfrm>
          <a:prstGeom prst="rect">
            <a:avLst/>
          </a:prstGeom>
        </p:spPr>
      </p:pic>
      <p:pic>
        <p:nvPicPr>
          <p:cNvPr id="3" name="Audio 2">
            <a:hlinkClick r:id="" action="ppaction://media"/>
            <a:extLst>
              <a:ext uri="{FF2B5EF4-FFF2-40B4-BE49-F238E27FC236}">
                <a16:creationId xmlns:a16="http://schemas.microsoft.com/office/drawing/2014/main" id="{43EF065B-92C6-784F-9718-E7EC34E052ED}"/>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3709122885"/>
      </p:ext>
    </p:extLst>
  </p:cSld>
  <p:clrMapOvr>
    <a:masterClrMapping/>
  </p:clrMapOvr>
  <mc:AlternateContent xmlns:mc="http://schemas.openxmlformats.org/markup-compatibility/2006">
    <mc:Choice xmlns:p14="http://schemas.microsoft.com/office/powerpoint/2010/main" Requires="p14">
      <p:transition p14:dur="10" advTm="47174"/>
    </mc:Choice>
    <mc:Fallback>
      <p:transition advTm="47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8"/>
                                        </p:tgtEl>
                                      </p:cBhvr>
                                    </p:cmd>
                                  </p:childTnLst>
                                </p:cTn>
                              </p:par>
                            </p:childTnLst>
                          </p:cTn>
                        </p:par>
                      </p:childTnLst>
                    </p:cTn>
                  </p:par>
                </p:childTnLst>
              </p:cTn>
              <p:nextCondLst>
                <p:cond evt="onClick" delay="0">
                  <p:tgtEl>
                    <p:spTgt spid="8"/>
                  </p:tgtEl>
                </p:cond>
              </p:nextCondLst>
            </p:seq>
            <p:video>
              <p:cMediaNode vol="80000">
                <p:cTn id="12" fill="hold" display="0">
                  <p:stCondLst>
                    <p:cond delay="indefinite"/>
                  </p:stCondLst>
                </p:cTn>
                <p:tgtEl>
                  <p:spTgt spid="8"/>
                </p:tgtEl>
              </p:cMediaNode>
            </p:video>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24475" objId="8"/>
        <p14:triggerEvt type="onClick" time="24475" objId="8"/>
        <p14:pauseEvt time="40184" objId="8"/>
        <p14:stopEvt time="47174"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Solutions </a:t>
            </a:r>
          </a:p>
        </p:txBody>
      </p:sp>
      <p:sp>
        <p:nvSpPr>
          <p:cNvPr id="3" name="Text Placeholder 2"/>
          <p:cNvSpPr>
            <a:spLocks noGrp="1"/>
          </p:cNvSpPr>
          <p:nvPr>
            <p:ph type="body" sz="quarter" idx="10"/>
          </p:nvPr>
        </p:nvSpPr>
        <p:spPr>
          <a:xfrm>
            <a:off x="381000" y="557610"/>
            <a:ext cx="8077200" cy="2088998"/>
          </a:xfrm>
        </p:spPr>
        <p:txBody>
          <a:bodyPr/>
          <a:lstStyle/>
          <a:p>
            <a:pPr lvl="0"/>
            <a:r>
              <a:rPr lang="en-GB" dirty="0"/>
              <a:t>Solution 1 - </a:t>
            </a:r>
            <a:r>
              <a:rPr lang="en-GB" b="1" dirty="0"/>
              <a:t>Horn groove Milling Tool on Emco Machines </a:t>
            </a:r>
          </a:p>
          <a:p>
            <a:r>
              <a:rPr lang="en-GB" b="1" dirty="0"/>
              <a:t> </a:t>
            </a:r>
          </a:p>
          <a:p>
            <a:r>
              <a:rPr lang="en-GB" dirty="0"/>
              <a:t>When looking at other solutions I looked into polygon milling. The idea was to put this method on the Emco machines. We had information from suppliers and also pictures and videos on how this would machine. Below shows the tool and how it would increase the time. </a:t>
            </a:r>
            <a:endParaRPr lang="en-GB" b="1" dirty="0"/>
          </a:p>
          <a:p>
            <a:r>
              <a:rPr lang="en-GB" b="1" dirty="0"/>
              <a:t> </a:t>
            </a:r>
            <a:endParaRPr lang="en-GB" dirty="0"/>
          </a:p>
          <a:p>
            <a:r>
              <a:rPr lang="en-GB" dirty="0"/>
              <a:t>The issue with this method below is that our Emco machines do not run on a Y axis. This means we would only be able to use it on the x axis which will make no benefit in time for us. </a:t>
            </a:r>
          </a:p>
        </p:txBody>
      </p:sp>
      <p:pic>
        <p:nvPicPr>
          <p:cNvPr id="4" name="Picture 3"/>
          <p:cNvPicPr/>
          <p:nvPr/>
        </p:nvPicPr>
        <p:blipFill>
          <a:blip r:embed="rId4"/>
          <a:stretch>
            <a:fillRect/>
          </a:stretch>
        </p:blipFill>
        <p:spPr>
          <a:xfrm>
            <a:off x="1477850" y="2646608"/>
            <a:ext cx="5943600" cy="2070100"/>
          </a:xfrm>
          <a:prstGeom prst="rect">
            <a:avLst/>
          </a:prstGeom>
        </p:spPr>
      </p:pic>
      <p:pic>
        <p:nvPicPr>
          <p:cNvPr id="5" name="Audio 4">
            <a:hlinkClick r:id="" action="ppaction://media"/>
            <a:extLst>
              <a:ext uri="{FF2B5EF4-FFF2-40B4-BE49-F238E27FC236}">
                <a16:creationId xmlns:a16="http://schemas.microsoft.com/office/drawing/2014/main" id="{520FB885-8CBD-AB4D-8FEC-6C8D86A9354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2524319437"/>
      </p:ext>
    </p:extLst>
  </p:cSld>
  <p:clrMapOvr>
    <a:masterClrMapping/>
  </p:clrMapOvr>
  <mc:AlternateContent xmlns:mc="http://schemas.openxmlformats.org/markup-compatibility/2006">
    <mc:Choice xmlns:p14="http://schemas.microsoft.com/office/powerpoint/2010/main" Requires="p14">
      <p:transition p14:dur="10" advTm="45558"/>
    </mc:Choice>
    <mc:Fallback>
      <p:transition advTm="455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Solutions 	</a:t>
            </a:r>
          </a:p>
        </p:txBody>
      </p:sp>
      <p:sp>
        <p:nvSpPr>
          <p:cNvPr id="3" name="Text Placeholder 2"/>
          <p:cNvSpPr>
            <a:spLocks noGrp="1"/>
          </p:cNvSpPr>
          <p:nvPr>
            <p:ph type="body" sz="quarter" idx="10"/>
          </p:nvPr>
        </p:nvSpPr>
        <p:spPr>
          <a:xfrm>
            <a:off x="381000" y="557609"/>
            <a:ext cx="8077200" cy="4233331"/>
          </a:xfrm>
        </p:spPr>
        <p:txBody>
          <a:bodyPr/>
          <a:lstStyle/>
          <a:p>
            <a:pPr lvl="0"/>
            <a:r>
              <a:rPr lang="en-GB" dirty="0"/>
              <a:t>Solution 2 - </a:t>
            </a:r>
            <a:r>
              <a:rPr lang="en-GB" b="1" dirty="0"/>
              <a:t>Horn Groove Milling Tool on Bumotech Machines (3)</a:t>
            </a:r>
          </a:p>
          <a:p>
            <a:r>
              <a:rPr lang="en-GB" b="1" dirty="0"/>
              <a:t> </a:t>
            </a:r>
          </a:p>
          <a:p>
            <a:r>
              <a:rPr lang="en-GB" dirty="0"/>
              <a:t>We were then going to looking at adding this process below to the Bumotech machines. Our Bumotech machines run on a Y axis. The process below is how it is run on the y axis and the time savings we will gain. </a:t>
            </a:r>
            <a:endParaRPr lang="en-GB" b="1" dirty="0"/>
          </a:p>
          <a:p>
            <a:endParaRPr lang="en-GB" dirty="0"/>
          </a:p>
        </p:txBody>
      </p:sp>
      <p:pic>
        <p:nvPicPr>
          <p:cNvPr id="4" name="Picture 3"/>
          <p:cNvPicPr/>
          <p:nvPr/>
        </p:nvPicPr>
        <p:blipFill>
          <a:blip r:embed="rId4"/>
          <a:stretch>
            <a:fillRect/>
          </a:stretch>
        </p:blipFill>
        <p:spPr>
          <a:xfrm>
            <a:off x="1706450" y="1867436"/>
            <a:ext cx="4945487" cy="2859109"/>
          </a:xfrm>
          <a:prstGeom prst="rect">
            <a:avLst/>
          </a:prstGeom>
        </p:spPr>
      </p:pic>
      <p:pic>
        <p:nvPicPr>
          <p:cNvPr id="5" name="Audio 4">
            <a:hlinkClick r:id="" action="ppaction://media"/>
            <a:extLst>
              <a:ext uri="{FF2B5EF4-FFF2-40B4-BE49-F238E27FC236}">
                <a16:creationId xmlns:a16="http://schemas.microsoft.com/office/drawing/2014/main" id="{1E87126D-0847-B04E-ACFC-18C3490A41B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3281919653"/>
      </p:ext>
    </p:extLst>
  </p:cSld>
  <p:clrMapOvr>
    <a:masterClrMapping/>
  </p:clrMapOvr>
  <mc:AlternateContent xmlns:mc="http://schemas.openxmlformats.org/markup-compatibility/2006">
    <mc:Choice xmlns:p14="http://schemas.microsoft.com/office/powerpoint/2010/main" Requires="p14">
      <p:transition p14:dur="10" advTm="23642"/>
    </mc:Choice>
    <mc:Fallback>
      <p:transition advTm="23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Feasibility</a:t>
            </a:r>
          </a:p>
        </p:txBody>
      </p:sp>
      <p:sp>
        <p:nvSpPr>
          <p:cNvPr id="3" name="Text Placeholder 2"/>
          <p:cNvSpPr>
            <a:spLocks noGrp="1"/>
          </p:cNvSpPr>
          <p:nvPr>
            <p:ph type="body" sz="quarter" idx="10"/>
          </p:nvPr>
        </p:nvSpPr>
        <p:spPr>
          <a:xfrm>
            <a:off x="381000" y="557610"/>
            <a:ext cx="2690611" cy="4585890"/>
          </a:xfrm>
        </p:spPr>
        <p:txBody>
          <a:bodyPr/>
          <a:lstStyle/>
          <a:p>
            <a:r>
              <a:rPr lang="en-GB" sz="1200" dirty="0"/>
              <a:t>To be able to go ahead with this project we would need to justify the project and show that it was feasible. </a:t>
            </a:r>
          </a:p>
          <a:p>
            <a:endParaRPr lang="en-GB" sz="1200" dirty="0"/>
          </a:p>
          <a:p>
            <a:r>
              <a:rPr lang="en-GB" sz="1200" dirty="0"/>
              <a:t>We created a CEA to show a cost justification and payback time. </a:t>
            </a:r>
          </a:p>
          <a:p>
            <a:endParaRPr lang="en-GB" sz="1200" b="1" dirty="0"/>
          </a:p>
          <a:p>
            <a:r>
              <a:rPr lang="en-GB" sz="1200" dirty="0"/>
              <a:t>With using a spreadsheet and collecting data from last year we could justify the project. After a meeting and working out times I put in an estimate of our new times which we gathered from the supplier which shows it is a feasible option. </a:t>
            </a:r>
          </a:p>
          <a:p>
            <a:endParaRPr lang="en-GB" sz="1200" b="1" dirty="0"/>
          </a:p>
          <a:p>
            <a:r>
              <a:rPr lang="en-GB" sz="1200" dirty="0"/>
              <a:t>I then worked with my manager to put in place the CEA. Below you can see the justification and payback time. As you can see that the pay back would be completed within a year. We would have massive savings across the part with the average of 60% time saved per part. </a:t>
            </a:r>
            <a:endParaRPr lang="en-GB" sz="1200" b="1" dirty="0"/>
          </a:p>
          <a:p>
            <a:endParaRPr lang="en-GB" dirty="0"/>
          </a:p>
        </p:txBody>
      </p:sp>
      <p:pic>
        <p:nvPicPr>
          <p:cNvPr id="4" name="Picture 3"/>
          <p:cNvPicPr/>
          <p:nvPr/>
        </p:nvPicPr>
        <p:blipFill>
          <a:blip r:embed="rId4">
            <a:extLst>
              <a:ext uri="{28A0092B-C50C-407E-A947-70E740481C1C}">
                <a14:useLocalDpi xmlns:a14="http://schemas.microsoft.com/office/drawing/2010/main" val="0"/>
              </a:ext>
            </a:extLst>
          </a:blip>
          <a:stretch>
            <a:fillRect/>
          </a:stretch>
        </p:blipFill>
        <p:spPr>
          <a:xfrm>
            <a:off x="3393582" y="557609"/>
            <a:ext cx="5531477" cy="4214013"/>
          </a:xfrm>
          <a:prstGeom prst="rect">
            <a:avLst/>
          </a:prstGeom>
        </p:spPr>
      </p:pic>
      <p:pic>
        <p:nvPicPr>
          <p:cNvPr id="5" name="Audio 4">
            <a:hlinkClick r:id="" action="ppaction://media"/>
            <a:extLst>
              <a:ext uri="{FF2B5EF4-FFF2-40B4-BE49-F238E27FC236}">
                <a16:creationId xmlns:a16="http://schemas.microsoft.com/office/drawing/2014/main" id="{C9691C4B-6C93-D745-A0CC-74416E4D87B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3412461346"/>
      </p:ext>
    </p:extLst>
  </p:cSld>
  <p:clrMapOvr>
    <a:masterClrMapping/>
  </p:clrMapOvr>
  <mc:AlternateContent xmlns:mc="http://schemas.openxmlformats.org/markup-compatibility/2006">
    <mc:Choice xmlns:p14="http://schemas.microsoft.com/office/powerpoint/2010/main" Requires="p14">
      <p:transition p14:dur="10" advTm="40934"/>
    </mc:Choice>
    <mc:Fallback>
      <p:transition advTm="409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Data</a:t>
            </a:r>
          </a:p>
        </p:txBody>
      </p:sp>
      <p:sp>
        <p:nvSpPr>
          <p:cNvPr id="3" name="Text Placeholder 2"/>
          <p:cNvSpPr>
            <a:spLocks noGrp="1"/>
          </p:cNvSpPr>
          <p:nvPr>
            <p:ph type="body" sz="quarter" idx="10"/>
          </p:nvPr>
        </p:nvSpPr>
        <p:spPr>
          <a:xfrm>
            <a:off x="381000" y="486775"/>
            <a:ext cx="8077200" cy="4246210"/>
          </a:xfrm>
        </p:spPr>
        <p:txBody>
          <a:bodyPr/>
          <a:lstStyle/>
          <a:p>
            <a:r>
              <a:rPr lang="en-GB" dirty="0"/>
              <a:t>Throughout the project I collected a lot of data. One of my main factor of data was through a Gantt Chart and using Critical Path Analysis.  </a:t>
            </a:r>
          </a:p>
          <a:p>
            <a:endParaRPr lang="en-GB" dirty="0"/>
          </a:p>
          <a:p>
            <a:r>
              <a:rPr lang="en-GB" dirty="0"/>
              <a:t>When monitoring my Gantt chart I used Critical Path Analysis (CPA). CPA is a way of tracking the path of your project. Tracking this path is critical as you can see if you are on track to finish on the date you set or not. In the image below by making some of my tasks it tells me whether I am going to meet my deadline or not. In this case I was not going to meet my deadline by 3 days. I then had to investigate the problem and either reschedule or add more time to the overall project which is what I done in the end. </a:t>
            </a:r>
            <a:endParaRPr lang="en-GB" b="1" dirty="0"/>
          </a:p>
          <a:p>
            <a:endParaRPr lang="en-GB" dirty="0"/>
          </a:p>
        </p:txBody>
      </p:sp>
      <p:pic>
        <p:nvPicPr>
          <p:cNvPr id="4" name="Picture 3"/>
          <p:cNvPicPr/>
          <p:nvPr/>
        </p:nvPicPr>
        <p:blipFill rotWithShape="1">
          <a:blip r:embed="rId4" cstate="print">
            <a:extLst>
              <a:ext uri="{28A0092B-C50C-407E-A947-70E740481C1C}">
                <a14:useLocalDpi xmlns:a14="http://schemas.microsoft.com/office/drawing/2010/main" val="0"/>
              </a:ext>
            </a:extLst>
          </a:blip>
          <a:srcRect l="524" t="25270" r="57146" b="19929"/>
          <a:stretch/>
        </p:blipFill>
        <p:spPr bwMode="auto">
          <a:xfrm>
            <a:off x="899862" y="2443274"/>
            <a:ext cx="6299429" cy="2405621"/>
          </a:xfrm>
          <a:prstGeom prst="rect">
            <a:avLst/>
          </a:prstGeom>
          <a:ln>
            <a:noFill/>
          </a:ln>
          <a:extLst>
            <a:ext uri="{53640926-AAD7-44D8-BBD7-CCE9431645EC}">
              <a14:shadowObscured xmlns:a14="http://schemas.microsoft.com/office/drawing/2010/main"/>
            </a:ext>
          </a:extLst>
        </p:spPr>
      </p:pic>
      <p:pic>
        <p:nvPicPr>
          <p:cNvPr id="5" name="Audio 4">
            <a:hlinkClick r:id="" action="ppaction://media"/>
            <a:extLst>
              <a:ext uri="{FF2B5EF4-FFF2-40B4-BE49-F238E27FC236}">
                <a16:creationId xmlns:a16="http://schemas.microsoft.com/office/drawing/2014/main" id="{8BED2ED0-53A6-434D-96AD-B9600150BD4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807448346"/>
      </p:ext>
    </p:extLst>
  </p:cSld>
  <p:clrMapOvr>
    <a:masterClrMapping/>
  </p:clrMapOvr>
  <mc:AlternateContent xmlns:mc="http://schemas.openxmlformats.org/markup-compatibility/2006">
    <mc:Choice xmlns:p14="http://schemas.microsoft.com/office/powerpoint/2010/main" Requires="p14">
      <p:transition p14:dur="10" advTm="17477"/>
    </mc:Choice>
    <mc:Fallback>
      <p:transition advTm="174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Data </a:t>
            </a:r>
          </a:p>
        </p:txBody>
      </p:sp>
      <p:sp>
        <p:nvSpPr>
          <p:cNvPr id="3" name="Text Placeholder 2"/>
          <p:cNvSpPr>
            <a:spLocks noGrp="1"/>
          </p:cNvSpPr>
          <p:nvPr>
            <p:ph type="body" sz="quarter" idx="10"/>
          </p:nvPr>
        </p:nvSpPr>
        <p:spPr>
          <a:xfrm>
            <a:off x="381000" y="572607"/>
            <a:ext cx="8077200" cy="4443713"/>
          </a:xfrm>
        </p:spPr>
        <p:txBody>
          <a:bodyPr/>
          <a:lstStyle/>
          <a:p>
            <a:r>
              <a:rPr lang="en-GB" dirty="0"/>
              <a:t>Another type of data I collected was timings. I had to conduct timings to work out how long the serrations take currently. I then needed to add the estimated new serration times to justify  going forward with this project. I done this by working out how many parts last year we produced and compared hours and costs over what the hours and cost would be if they had the new serration estimates.  You can see that the cost saving would be around £20,000 which we put in our CEA to justify the project. </a:t>
            </a:r>
          </a:p>
        </p:txBody>
      </p:sp>
      <p:pic>
        <p:nvPicPr>
          <p:cNvPr id="4" name="Picture 3"/>
          <p:cNvPicPr/>
          <p:nvPr/>
        </p:nvPicPr>
        <p:blipFill rotWithShape="1">
          <a:blip r:embed="rId4">
            <a:extLst>
              <a:ext uri="{28A0092B-C50C-407E-A947-70E740481C1C}">
                <a14:useLocalDpi xmlns:a14="http://schemas.microsoft.com/office/drawing/2010/main" val="0"/>
              </a:ext>
            </a:extLst>
          </a:blip>
          <a:srcRect l="804" r="7314"/>
          <a:stretch/>
        </p:blipFill>
        <p:spPr bwMode="auto">
          <a:xfrm>
            <a:off x="342366" y="1879350"/>
            <a:ext cx="8286482" cy="2975968"/>
          </a:xfrm>
          <a:prstGeom prst="rect">
            <a:avLst/>
          </a:prstGeom>
          <a:ln>
            <a:noFill/>
          </a:ln>
          <a:extLst>
            <a:ext uri="{53640926-AAD7-44D8-BBD7-CCE9431645EC}">
              <a14:shadowObscured xmlns:a14="http://schemas.microsoft.com/office/drawing/2010/main"/>
            </a:ext>
          </a:extLst>
        </p:spPr>
      </p:pic>
      <p:pic>
        <p:nvPicPr>
          <p:cNvPr id="5" name="Audio 4">
            <a:hlinkClick r:id="" action="ppaction://media"/>
            <a:extLst>
              <a:ext uri="{FF2B5EF4-FFF2-40B4-BE49-F238E27FC236}">
                <a16:creationId xmlns:a16="http://schemas.microsoft.com/office/drawing/2014/main" id="{678D1DEE-8B75-F548-B939-D4A5A930D41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4114800"/>
            <a:ext cx="812800" cy="812800"/>
          </a:xfrm>
          <a:prstGeom prst="rect">
            <a:avLst/>
          </a:prstGeom>
        </p:spPr>
      </p:pic>
    </p:spTree>
    <p:extLst>
      <p:ext uri="{BB962C8B-B14F-4D97-AF65-F5344CB8AC3E}">
        <p14:creationId xmlns:p14="http://schemas.microsoft.com/office/powerpoint/2010/main" val="3649824090"/>
      </p:ext>
    </p:extLst>
  </p:cSld>
  <p:clrMapOvr>
    <a:masterClrMapping/>
  </p:clrMapOvr>
  <mc:AlternateContent xmlns:mc="http://schemas.openxmlformats.org/markup-compatibility/2006">
    <mc:Choice xmlns:p14="http://schemas.microsoft.com/office/powerpoint/2010/main" Requires="p14">
      <p:transition p14:dur="10" advTm="122971"/>
    </mc:Choice>
    <mc:Fallback>
      <p:transition advTm="1229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Blank">
  <a:themeElements>
    <a:clrScheme name="2018-9 TT Brand Refresh">
      <a:dk1>
        <a:srgbClr val="000000"/>
      </a:dk1>
      <a:lt1>
        <a:srgbClr val="FFFFFF"/>
      </a:lt1>
      <a:dk2>
        <a:srgbClr val="E6C237"/>
      </a:dk2>
      <a:lt2>
        <a:srgbClr val="00A8B4"/>
      </a:lt2>
      <a:accent1>
        <a:srgbClr val="3DB7E4"/>
      </a:accent1>
      <a:accent2>
        <a:srgbClr val="00334E"/>
      </a:accent2>
      <a:accent3>
        <a:srgbClr val="728088"/>
      </a:accent3>
      <a:accent4>
        <a:srgbClr val="6851B3"/>
      </a:accent4>
      <a:accent5>
        <a:srgbClr val="FF5800"/>
      </a:accent5>
      <a:accent6>
        <a:srgbClr val="D52B1E"/>
      </a:accent6>
      <a:hlink>
        <a:srgbClr val="0000FF"/>
      </a:hlink>
      <a:folHlink>
        <a:srgbClr val="800080"/>
      </a:folHlink>
    </a:clrScheme>
    <a:fontScheme name="Custom 9">
      <a:majorFont>
        <a:latin typeface="Roboto Condensed"/>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95000"/>
            <a:alpha val="75000"/>
          </a:schemeClr>
        </a:solidFill>
        <a:ln>
          <a:noFill/>
        </a:ln>
      </a:spPr>
      <a:bodyPr rtlCol="0" anchor="ctr"/>
      <a:lstStyle>
        <a:defPPr algn="ctr">
          <a:defRPr sz="1400" dirty="0" smtClean="0">
            <a:solidFill>
              <a:schemeClr val="tx1"/>
            </a:solidFill>
            <a:latin typeface="+mj-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2019-01-(GROUP) Introduction TEMPLATE NO IMAGES (2019-02-07).pptx" id="{CD5755DE-F617-442E-B869-69A853132B38}" vid="{C634A649-A750-4C78-8921-7F3B659325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268</TotalTime>
  <Words>1232</Words>
  <Application>Microsoft Macintosh PowerPoint</Application>
  <PresentationFormat>On-screen Show (16:9)</PresentationFormat>
  <Paragraphs>61</Paragraphs>
  <Slides>11</Slides>
  <Notes>0</Notes>
  <HiddenSlides>0</HiddenSlides>
  <MMClips>12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Roboto Condensed</vt:lpstr>
      <vt:lpstr>Arial</vt:lpstr>
      <vt:lpstr>Blank</vt:lpstr>
      <vt:lpstr>PowerPoint Presentation</vt:lpstr>
      <vt:lpstr>Project Introduction </vt:lpstr>
      <vt:lpstr>Initial Ideas – Potting Bench </vt:lpstr>
      <vt:lpstr>Initial Ideas – Serrations Project </vt:lpstr>
      <vt:lpstr>Research </vt:lpstr>
      <vt:lpstr>Research </vt:lpstr>
      <vt:lpstr>Solutions </vt:lpstr>
      <vt:lpstr>Solutions  </vt:lpstr>
      <vt:lpstr>Feasibility</vt:lpstr>
      <vt:lpstr>Data</vt:lpstr>
      <vt:lpstr>Data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Cameron Dickson</dc:creator>
  <cp:lastModifiedBy>Cameron Dickson</cp:lastModifiedBy>
  <cp:revision>17</cp:revision>
  <dcterms:created xsi:type="dcterms:W3CDTF">2020-05-13T06:51:12Z</dcterms:created>
  <dcterms:modified xsi:type="dcterms:W3CDTF">2021-06-11T12:58:41Z</dcterms:modified>
</cp:coreProperties>
</file>