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8" r:id="rId3"/>
    <p:sldId id="264" r:id="rId4"/>
    <p:sldId id="263" r:id="rId5"/>
    <p:sldId id="262" r:id="rId6"/>
    <p:sldId id="265" r:id="rId7"/>
    <p:sldId id="266" r:id="rId8"/>
    <p:sldId id="269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310F57-EC88-039E-E016-633AB45F29A3}" v="113" dt="2026-03-14T10:43:53.258"/>
    <p1510:client id="{EB07A481-BBD2-B266-BA96-1FD586E6C894}" v="351" dt="2026-03-14T12:03:49.127"/>
    <p1510:client id="{F22BCA79-90D9-DF65-F30B-AB7398F24ECB}" v="9" dt="2026-03-14T10:35:44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elina Ivanova Oblakova (2437876)" userId="S::2437876@student.uwtsd.ac.uk::f44b1619-824b-4962-82bd-4d724fcd6897" providerId="AD" clId="Web-{D04E566C-1533-8002-67CA-BAD60E05FEB1}"/>
    <pc:docChg chg="mod addSld delSld modSld addMainMaster delMainMaster">
      <pc:chgData name="Ivelina Ivanova Oblakova (2437876)" userId="S::2437876@student.uwtsd.ac.uk::f44b1619-824b-4962-82bd-4d724fcd6897" providerId="AD" clId="Web-{D04E566C-1533-8002-67CA-BAD60E05FEB1}" dt="2026-03-10T15:29:06.903" v="318" actId="20577"/>
      <pc:docMkLst>
        <pc:docMk/>
      </pc:docMkLst>
      <pc:sldChg chg="addSp delSp modSp mod setBg modClrScheme delDesignElem chgLayout">
        <pc:chgData name="Ivelina Ivanova Oblakova (2437876)" userId="S::2437876@student.uwtsd.ac.uk::f44b1619-824b-4962-82bd-4d724fcd6897" providerId="AD" clId="Web-{D04E566C-1533-8002-67CA-BAD60E05FEB1}" dt="2026-03-10T14:47:54.704" v="58"/>
        <pc:sldMkLst>
          <pc:docMk/>
          <pc:sldMk cId="109857222" sldId="256"/>
        </pc:sldMkLst>
        <pc:spChg chg="mod ord">
          <ac:chgData name="Ivelina Ivanova Oblakova (2437876)" userId="S::2437876@student.uwtsd.ac.uk::f44b1619-824b-4962-82bd-4d724fcd6897" providerId="AD" clId="Web-{D04E566C-1533-8002-67CA-BAD60E05FEB1}" dt="2026-03-10T14:47:54.704" v="58"/>
          <ac:spMkLst>
            <pc:docMk/>
            <pc:sldMk cId="109857222" sldId="256"/>
            <ac:spMk id="2" creationId="{00000000-0000-0000-0000-000000000000}"/>
          </ac:spMkLst>
        </pc:spChg>
        <pc:picChg chg="add mod">
          <ac:chgData name="Ivelina Ivanova Oblakova (2437876)" userId="S::2437876@student.uwtsd.ac.uk::f44b1619-824b-4962-82bd-4d724fcd6897" providerId="AD" clId="Web-{D04E566C-1533-8002-67CA-BAD60E05FEB1}" dt="2026-03-10T14:44:11.770" v="19"/>
          <ac:picMkLst>
            <pc:docMk/>
            <pc:sldMk cId="109857222" sldId="256"/>
            <ac:picMk id="4" creationId="{CEB0299B-F46E-DE54-D90F-5005D6FE6680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F22BCA79-90D9-DF65-F30B-AB7398F24ECB}"/>
    <pc:docChg chg="addSld delSld modSld">
      <pc:chgData name="Ivelina Ivanova Oblakova (2437876)" userId="S::2437876@student.uwtsd.ac.uk::f44b1619-824b-4962-82bd-4d724fcd6897" providerId="AD" clId="Web-{F22BCA79-90D9-DF65-F30B-AB7398F24ECB}" dt="2026-03-14T10:35:44.263" v="8"/>
      <pc:docMkLst>
        <pc:docMk/>
      </pc:docMkLst>
      <pc:sldChg chg="del">
        <pc:chgData name="Ivelina Ivanova Oblakova (2437876)" userId="S::2437876@student.uwtsd.ac.uk::f44b1619-824b-4962-82bd-4d724fcd6897" providerId="AD" clId="Web-{F22BCA79-90D9-DF65-F30B-AB7398F24ECB}" dt="2026-03-14T10:35:44.263" v="8"/>
        <pc:sldMkLst>
          <pc:docMk/>
          <pc:sldMk cId="3265379435" sldId="257"/>
        </pc:sldMkLst>
      </pc:sldChg>
      <pc:sldChg chg="addSp modSp new">
        <pc:chgData name="Ivelina Ivanova Oblakova (2437876)" userId="S::2437876@student.uwtsd.ac.uk::f44b1619-824b-4962-82bd-4d724fcd6897" providerId="AD" clId="Web-{F22BCA79-90D9-DF65-F30B-AB7398F24ECB}" dt="2026-03-14T10:35:36.247" v="7" actId="14100"/>
        <pc:sldMkLst>
          <pc:docMk/>
          <pc:sldMk cId="2920776430" sldId="268"/>
        </pc:sldMkLst>
        <pc:spChg chg="add mod">
          <ac:chgData name="Ivelina Ivanova Oblakova (2437876)" userId="S::2437876@student.uwtsd.ac.uk::f44b1619-824b-4962-82bd-4d724fcd6897" providerId="AD" clId="Web-{F22BCA79-90D9-DF65-F30B-AB7398F24ECB}" dt="2026-03-14T10:35:36.247" v="7" actId="14100"/>
          <ac:spMkLst>
            <pc:docMk/>
            <pc:sldMk cId="2920776430" sldId="268"/>
            <ac:spMk id="5" creationId="{C2B3BBBD-76BB-8871-BB98-A6681542F3C0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DEB2A1EC-B330-FFBC-83AE-B31203FA7B59}"/>
    <pc:docChg chg="mod addSld delSld modSld addMainMaster delMainMaster">
      <pc:chgData name="Ivelina Ivanova Oblakova (2437876)" userId="S::2437876@student.uwtsd.ac.uk::f44b1619-824b-4962-82bd-4d724fcd6897" providerId="AD" clId="Web-{DEB2A1EC-B330-FFBC-83AE-B31203FA7B59}" dt="2026-03-11T12:36:18.008" v="802" actId="20577"/>
      <pc:docMkLst>
        <pc:docMk/>
      </pc:docMkLst>
      <pc:sldChg chg="addSp delSp modSp mod setBg modClrScheme chgLayout">
        <pc:chgData name="Ivelina Ivanova Oblakova (2437876)" userId="S::2437876@student.uwtsd.ac.uk::f44b1619-824b-4962-82bd-4d724fcd6897" providerId="AD" clId="Web-{DEB2A1EC-B330-FFBC-83AE-B31203FA7B59}" dt="2026-03-11T12:15:12.717" v="716"/>
        <pc:sldMkLst>
          <pc:docMk/>
          <pc:sldMk cId="109857222" sldId="256"/>
        </pc:sldMkLst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109857222" sldId="256"/>
            <ac:spMk id="2" creationId="{00000000-0000-0000-0000-000000000000}"/>
          </ac:spMkLst>
        </pc:spChg>
        <pc:spChg chg="add 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109857222" sldId="256"/>
            <ac:spMk id="6" creationId="{052BA8EC-C4B6-7754-0E60-373F3BF9431F}"/>
          </ac:spMkLst>
        </pc:spChg>
        <pc:spChg chg="add 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109857222" sldId="256"/>
            <ac:spMk id="9" creationId="{A20BE929-53D0-B44C-F5DC-3E6D73D70461}"/>
          </ac:spMkLst>
        </pc:spChg>
        <pc:spChg chg="add 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109857222" sldId="256"/>
            <ac:spMk id="13" creationId="{32A05A2F-E921-58A1-A3E4-BA047B250329}"/>
          </ac:spMkLst>
        </pc:spChg>
        <pc:picChg chg="mod">
          <ac:chgData name="Ivelina Ivanova Oblakova (2437876)" userId="S::2437876@student.uwtsd.ac.uk::f44b1619-824b-4962-82bd-4d724fcd6897" providerId="AD" clId="Web-{DEB2A1EC-B330-FFBC-83AE-B31203FA7B59}" dt="2026-03-11T10:45:51.415" v="5"/>
          <ac:picMkLst>
            <pc:docMk/>
            <pc:sldMk cId="109857222" sldId="256"/>
            <ac:picMk id="4" creationId="{CEB0299B-F46E-DE54-D90F-5005D6FE6680}"/>
          </ac:picMkLst>
        </pc:picChg>
      </pc:sldChg>
      <pc:sldChg chg="addSp modSp new mod modClrScheme chgLayout">
        <pc:chgData name="Ivelina Ivanova Oblakova (2437876)" userId="S::2437876@student.uwtsd.ac.uk::f44b1619-824b-4962-82bd-4d724fcd6897" providerId="AD" clId="Web-{DEB2A1EC-B330-FFBC-83AE-B31203FA7B59}" dt="2026-03-11T12:15:12.717" v="716"/>
        <pc:sldMkLst>
          <pc:docMk/>
          <pc:sldMk cId="1457030925" sldId="262"/>
        </pc:sldMkLst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1457030925" sldId="262"/>
            <ac:spMk id="2" creationId="{737EB1B9-AD4B-5309-FA75-540730BD1209}"/>
          </ac:spMkLst>
        </pc:spChg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1457030925" sldId="262"/>
            <ac:spMk id="3" creationId="{C1ECF8AD-A2C6-BD5D-EC3B-8A86B245130E}"/>
          </ac:spMkLst>
        </pc:spChg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1457030925" sldId="262"/>
            <ac:spMk id="4" creationId="{7D7ACB36-1084-A00F-A25B-AB4097679E82}"/>
          </ac:spMkLst>
        </pc:spChg>
        <pc:spChg chg="add mod">
          <ac:chgData name="Ivelina Ivanova Oblakova (2437876)" userId="S::2437876@student.uwtsd.ac.uk::f44b1619-824b-4962-82bd-4d724fcd6897" providerId="AD" clId="Web-{DEB2A1EC-B330-FFBC-83AE-B31203FA7B59}" dt="2026-03-11T11:49:55.160" v="637" actId="20577"/>
          <ac:spMkLst>
            <pc:docMk/>
            <pc:sldMk cId="1457030925" sldId="262"/>
            <ac:spMk id="6" creationId="{1B8F6C34-FABB-6ED4-92CA-E7C6C341F0E9}"/>
          </ac:spMkLst>
        </pc:spChg>
        <pc:picChg chg="add mod">
          <ac:chgData name="Ivelina Ivanova Oblakova (2437876)" userId="S::2437876@student.uwtsd.ac.uk::f44b1619-824b-4962-82bd-4d724fcd6897" providerId="AD" clId="Web-{DEB2A1EC-B330-FFBC-83AE-B31203FA7B59}" dt="2026-03-11T11:38:20.070" v="543" actId="14100"/>
          <ac:picMkLst>
            <pc:docMk/>
            <pc:sldMk cId="1457030925" sldId="262"/>
            <ac:picMk id="5" creationId="{FA29550E-8BAD-4FC1-EDF5-6B524E82CFC6}"/>
          </ac:picMkLst>
        </pc:picChg>
      </pc:sldChg>
      <pc:sldChg chg="addSp modSp new mod modClrScheme chgLayout">
        <pc:chgData name="Ivelina Ivanova Oblakova (2437876)" userId="S::2437876@student.uwtsd.ac.uk::f44b1619-824b-4962-82bd-4d724fcd6897" providerId="AD" clId="Web-{DEB2A1EC-B330-FFBC-83AE-B31203FA7B59}" dt="2026-03-11T12:15:12.717" v="716"/>
        <pc:sldMkLst>
          <pc:docMk/>
          <pc:sldMk cId="2461635711" sldId="263"/>
        </pc:sldMkLst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2461635711" sldId="263"/>
            <ac:spMk id="2" creationId="{4A376D64-23F4-EC3B-7652-DB132984B481}"/>
          </ac:spMkLst>
        </pc:spChg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2461635711" sldId="263"/>
            <ac:spMk id="3" creationId="{994C90D1-1242-4A28-05B1-4D23E6798E67}"/>
          </ac:spMkLst>
        </pc:spChg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2461635711" sldId="263"/>
            <ac:spMk id="4" creationId="{49294F2F-CB2A-75BB-2793-990DF6978BD9}"/>
          </ac:spMkLst>
        </pc:spChg>
        <pc:spChg chg="add mod">
          <ac:chgData name="Ivelina Ivanova Oblakova (2437876)" userId="S::2437876@student.uwtsd.ac.uk::f44b1619-824b-4962-82bd-4d724fcd6897" providerId="AD" clId="Web-{DEB2A1EC-B330-FFBC-83AE-B31203FA7B59}" dt="2026-03-11T11:41:14.181" v="566" actId="20577"/>
          <ac:spMkLst>
            <pc:docMk/>
            <pc:sldMk cId="2461635711" sldId="263"/>
            <ac:spMk id="6" creationId="{F11F22A4-84C9-3CD7-855F-8C0CB486460B}"/>
          </ac:spMkLst>
        </pc:spChg>
        <pc:picChg chg="add mod">
          <ac:chgData name="Ivelina Ivanova Oblakova (2437876)" userId="S::2437876@student.uwtsd.ac.uk::f44b1619-824b-4962-82bd-4d724fcd6897" providerId="AD" clId="Web-{DEB2A1EC-B330-FFBC-83AE-B31203FA7B59}" dt="2026-03-11T11:39:56.430" v="553" actId="14100"/>
          <ac:picMkLst>
            <pc:docMk/>
            <pc:sldMk cId="2461635711" sldId="263"/>
            <ac:picMk id="5" creationId="{C11145AB-7820-D2B3-8B37-BBE739917C01}"/>
          </ac:picMkLst>
        </pc:picChg>
      </pc:sldChg>
      <pc:sldChg chg="addSp modSp new mod modClrScheme chgLayout">
        <pc:chgData name="Ivelina Ivanova Oblakova (2437876)" userId="S::2437876@student.uwtsd.ac.uk::f44b1619-824b-4962-82bd-4d724fcd6897" providerId="AD" clId="Web-{DEB2A1EC-B330-FFBC-83AE-B31203FA7B59}" dt="2026-03-11T12:15:12.717" v="716"/>
        <pc:sldMkLst>
          <pc:docMk/>
          <pc:sldMk cId="360115857" sldId="264"/>
        </pc:sldMkLst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360115857" sldId="264"/>
            <ac:spMk id="2" creationId="{E8DF1BB7-B02F-E9F4-FF0F-7289D36CDCA3}"/>
          </ac:spMkLst>
        </pc:spChg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360115857" sldId="264"/>
            <ac:spMk id="3" creationId="{8CA5B689-9D11-217D-4095-BE0C66C1F005}"/>
          </ac:spMkLst>
        </pc:spChg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360115857" sldId="264"/>
            <ac:spMk id="4" creationId="{99A3D514-B1C2-FD3F-201D-F5EEEA653C9E}"/>
          </ac:spMkLst>
        </pc:spChg>
        <pc:spChg chg="add mod">
          <ac:chgData name="Ivelina Ivanova Oblakova (2437876)" userId="S::2437876@student.uwtsd.ac.uk::f44b1619-824b-4962-82bd-4d724fcd6897" providerId="AD" clId="Web-{DEB2A1EC-B330-FFBC-83AE-B31203FA7B59}" dt="2026-03-11T11:47:11.490" v="616" actId="20577"/>
          <ac:spMkLst>
            <pc:docMk/>
            <pc:sldMk cId="360115857" sldId="264"/>
            <ac:spMk id="6" creationId="{30A4DBCA-29D0-4E13-A298-C5CCE0465CB8}"/>
          </ac:spMkLst>
        </pc:spChg>
        <pc:picChg chg="add mod">
          <ac:chgData name="Ivelina Ivanova Oblakova (2437876)" userId="S::2437876@student.uwtsd.ac.uk::f44b1619-824b-4962-82bd-4d724fcd6897" providerId="AD" clId="Web-{DEB2A1EC-B330-FFBC-83AE-B31203FA7B59}" dt="2026-03-11T11:46:07.951" v="602" actId="14100"/>
          <ac:picMkLst>
            <pc:docMk/>
            <pc:sldMk cId="360115857" sldId="264"/>
            <ac:picMk id="5" creationId="{129497E8-C061-63E8-8F24-A67C1FE56651}"/>
          </ac:picMkLst>
        </pc:picChg>
      </pc:sldChg>
      <pc:sldChg chg="addSp delSp modSp new mod modClrScheme chgLayout">
        <pc:chgData name="Ivelina Ivanova Oblakova (2437876)" userId="S::2437876@student.uwtsd.ac.uk::f44b1619-824b-4962-82bd-4d724fcd6897" providerId="AD" clId="Web-{DEB2A1EC-B330-FFBC-83AE-B31203FA7B59}" dt="2026-03-11T12:23:30.847" v="739" actId="20577"/>
        <pc:sldMkLst>
          <pc:docMk/>
          <pc:sldMk cId="659081046" sldId="265"/>
        </pc:sldMkLst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659081046" sldId="265"/>
            <ac:spMk id="2" creationId="{DD652600-369C-138A-3FA8-B8FC248D76C9}"/>
          </ac:spMkLst>
        </pc:spChg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659081046" sldId="265"/>
            <ac:spMk id="3" creationId="{2C460305-470F-607B-6140-F7DFDB0456E6}"/>
          </ac:spMkLst>
        </pc:spChg>
        <pc:spChg chg="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659081046" sldId="265"/>
            <ac:spMk id="4" creationId="{8B1110FA-AE5E-A10B-A70D-36195245BD6E}"/>
          </ac:spMkLst>
        </pc:spChg>
        <pc:spChg chg="add mod ord">
          <ac:chgData name="Ivelina Ivanova Oblakova (2437876)" userId="S::2437876@student.uwtsd.ac.uk::f44b1619-824b-4962-82bd-4d724fcd6897" providerId="AD" clId="Web-{DEB2A1EC-B330-FFBC-83AE-B31203FA7B59}" dt="2026-03-11T12:15:12.717" v="716"/>
          <ac:spMkLst>
            <pc:docMk/>
            <pc:sldMk cId="659081046" sldId="265"/>
            <ac:spMk id="10" creationId="{FF47D3B6-5D04-45DB-2CC2-8694C3229AA8}"/>
          </ac:spMkLst>
        </pc:spChg>
        <pc:picChg chg="add mod ord">
          <ac:chgData name="Ivelina Ivanova Oblakova (2437876)" userId="S::2437876@student.uwtsd.ac.uk::f44b1619-824b-4962-82bd-4d724fcd6897" providerId="AD" clId="Web-{DEB2A1EC-B330-FFBC-83AE-B31203FA7B59}" dt="2026-03-11T12:15:12.717" v="716"/>
          <ac:picMkLst>
            <pc:docMk/>
            <pc:sldMk cId="659081046" sldId="265"/>
            <ac:picMk id="6" creationId="{A915CACE-9259-917B-EF72-DF981063FEBC}"/>
          </ac:picMkLst>
        </pc:picChg>
      </pc:sldChg>
      <pc:sldChg chg="addSp delSp modSp new mod modClrScheme chgLayout">
        <pc:chgData name="Ivelina Ivanova Oblakova (2437876)" userId="S::2437876@student.uwtsd.ac.uk::f44b1619-824b-4962-82bd-4d724fcd6897" providerId="AD" clId="Web-{DEB2A1EC-B330-FFBC-83AE-B31203FA7B59}" dt="2026-03-11T12:32:14.708" v="793" actId="20577"/>
        <pc:sldMkLst>
          <pc:docMk/>
          <pc:sldMk cId="3852937149" sldId="266"/>
        </pc:sldMkLst>
        <pc:spChg chg="mod">
          <ac:chgData name="Ivelina Ivanova Oblakova (2437876)" userId="S::2437876@student.uwtsd.ac.uk::f44b1619-824b-4962-82bd-4d724fcd6897" providerId="AD" clId="Web-{DEB2A1EC-B330-FFBC-83AE-B31203FA7B59}" dt="2026-03-11T12:27:34.920" v="764"/>
          <ac:spMkLst>
            <pc:docMk/>
            <pc:sldMk cId="3852937149" sldId="266"/>
            <ac:spMk id="2" creationId="{47FD5B7D-1476-67BC-99C8-D2FF2BBE1A8F}"/>
          </ac:spMkLst>
        </pc:spChg>
        <pc:spChg chg="mod">
          <ac:chgData name="Ivelina Ivanova Oblakova (2437876)" userId="S::2437876@student.uwtsd.ac.uk::f44b1619-824b-4962-82bd-4d724fcd6897" providerId="AD" clId="Web-{DEB2A1EC-B330-FFBC-83AE-B31203FA7B59}" dt="2026-03-11T12:27:34.920" v="764"/>
          <ac:spMkLst>
            <pc:docMk/>
            <pc:sldMk cId="3852937149" sldId="266"/>
            <ac:spMk id="3" creationId="{9481CC8C-80EE-D009-29C9-ACBF321006E6}"/>
          </ac:spMkLst>
        </pc:spChg>
        <pc:spChg chg="mod">
          <ac:chgData name="Ivelina Ivanova Oblakova (2437876)" userId="S::2437876@student.uwtsd.ac.uk::f44b1619-824b-4962-82bd-4d724fcd6897" providerId="AD" clId="Web-{DEB2A1EC-B330-FFBC-83AE-B31203FA7B59}" dt="2026-03-11T12:27:34.920" v="764"/>
          <ac:spMkLst>
            <pc:docMk/>
            <pc:sldMk cId="3852937149" sldId="266"/>
            <ac:spMk id="4" creationId="{833BAA26-BEC7-2959-98CB-4E892F3BC418}"/>
          </ac:spMkLst>
        </pc:spChg>
        <pc:spChg chg="add mod">
          <ac:chgData name="Ivelina Ivanova Oblakova (2437876)" userId="S::2437876@student.uwtsd.ac.uk::f44b1619-824b-4962-82bd-4d724fcd6897" providerId="AD" clId="Web-{DEB2A1EC-B330-FFBC-83AE-B31203FA7B59}" dt="2026-03-11T12:27:34.920" v="764"/>
          <ac:spMkLst>
            <pc:docMk/>
            <pc:sldMk cId="3852937149" sldId="266"/>
            <ac:spMk id="10" creationId="{3260D4E1-F0D6-C4DA-EA09-659FA2396F3D}"/>
          </ac:spMkLst>
        </pc:spChg>
        <pc:spChg chg="add mod">
          <ac:chgData name="Ivelina Ivanova Oblakova (2437876)" userId="S::2437876@student.uwtsd.ac.uk::f44b1619-824b-4962-82bd-4d724fcd6897" providerId="AD" clId="Web-{DEB2A1EC-B330-FFBC-83AE-B31203FA7B59}" dt="2026-03-11T12:32:14.708" v="793" actId="20577"/>
          <ac:spMkLst>
            <pc:docMk/>
            <pc:sldMk cId="3852937149" sldId="266"/>
            <ac:spMk id="17" creationId="{191BC5E3-924C-80C7-E3FF-830E0BE90EC6}"/>
          </ac:spMkLst>
        </pc:spChg>
        <pc:picChg chg="add mod ord">
          <ac:chgData name="Ivelina Ivanova Oblakova (2437876)" userId="S::2437876@student.uwtsd.ac.uk::f44b1619-824b-4962-82bd-4d724fcd6897" providerId="AD" clId="Web-{DEB2A1EC-B330-FFBC-83AE-B31203FA7B59}" dt="2026-03-11T12:27:34.920" v="764"/>
          <ac:picMkLst>
            <pc:docMk/>
            <pc:sldMk cId="3852937149" sldId="266"/>
            <ac:picMk id="5" creationId="{E87618BB-B2C9-C123-B161-EA808AC2AFF1}"/>
          </ac:picMkLst>
        </pc:picChg>
      </pc:sldChg>
      <pc:sldMasterChg chg="add addSldLayout modSldLayout">
        <pc:chgData name="Ivelina Ivanova Oblakova (2437876)" userId="S::2437876@student.uwtsd.ac.uk::f44b1619-824b-4962-82bd-4d724fcd6897" providerId="AD" clId="Web-{DEB2A1EC-B330-FFBC-83AE-B31203FA7B59}" dt="2026-03-11T12:15:12.717" v="716"/>
        <pc:sldMasterMkLst>
          <pc:docMk/>
          <pc:sldMasterMk cId="2249614110" sldId="2147483792"/>
        </pc:sldMasterMkLst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3650524737" sldId="2147483793"/>
          </pc:sldLayoutMkLst>
        </pc:sldLayoutChg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94309148" sldId="2147483794"/>
          </pc:sldLayoutMkLst>
        </pc:sldLayoutChg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3683443264" sldId="2147483795"/>
          </pc:sldLayoutMkLst>
        </pc:sldLayoutChg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3947533968" sldId="2147483796"/>
          </pc:sldLayoutMkLst>
        </pc:sldLayoutChg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2335849861" sldId="2147483797"/>
          </pc:sldLayoutMkLst>
        </pc:sldLayoutChg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3150159440" sldId="2147483798"/>
          </pc:sldLayoutMkLst>
        </pc:sldLayoutChg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2438855251" sldId="2147483799"/>
          </pc:sldLayoutMkLst>
        </pc:sldLayoutChg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1257964011" sldId="2147483800"/>
          </pc:sldLayoutMkLst>
        </pc:sldLayoutChg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630060782" sldId="2147483801"/>
          </pc:sldLayoutMkLst>
        </pc:sldLayoutChg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1982646545" sldId="2147483802"/>
          </pc:sldLayoutMkLst>
        </pc:sldLayoutChg>
        <pc:sldLayoutChg chg="add mod replId">
          <pc:chgData name="Ivelina Ivanova Oblakova (2437876)" userId="S::2437876@student.uwtsd.ac.uk::f44b1619-824b-4962-82bd-4d724fcd6897" providerId="AD" clId="Web-{DEB2A1EC-B330-FFBC-83AE-B31203FA7B59}" dt="2026-03-11T12:15:12.717" v="716"/>
          <pc:sldLayoutMkLst>
            <pc:docMk/>
            <pc:sldMasterMk cId="2249614110" sldId="2147483792"/>
            <pc:sldLayoutMk cId="1389187315" sldId="2147483803"/>
          </pc:sldLayoutMkLst>
        </pc:sldLayoutChg>
      </pc:sldMasterChg>
    </pc:docChg>
  </pc:docChgLst>
  <pc:docChgLst>
    <pc:chgData name="Ivelina Ivanova Oblakova (2437876)" userId="S::2437876@student.uwtsd.ac.uk::f44b1619-824b-4962-82bd-4d724fcd6897" providerId="AD" clId="Web-{EB07A481-BBD2-B266-BA96-1FD586E6C894}"/>
    <pc:docChg chg="addSld delSld modSld">
      <pc:chgData name="Ivelina Ivanova Oblakova (2437876)" userId="S::2437876@student.uwtsd.ac.uk::f44b1619-824b-4962-82bd-4d724fcd6897" providerId="AD" clId="Web-{EB07A481-BBD2-B266-BA96-1FD586E6C894}" dt="2026-03-14T12:03:49.127" v="294" actId="20577"/>
      <pc:docMkLst>
        <pc:docMk/>
      </pc:docMkLst>
      <pc:sldChg chg="addSp delSp modSp">
        <pc:chgData name="Ivelina Ivanova Oblakova (2437876)" userId="S::2437876@student.uwtsd.ac.uk::f44b1619-824b-4962-82bd-4d724fcd6897" providerId="AD" clId="Web-{EB07A481-BBD2-B266-BA96-1FD586E6C894}" dt="2026-03-14T11:13:45.279" v="55" actId="20577"/>
        <pc:sldMkLst>
          <pc:docMk/>
          <pc:sldMk cId="1457030925" sldId="262"/>
        </pc:sldMkLst>
        <pc:spChg chg="mod">
          <ac:chgData name="Ivelina Ivanova Oblakova (2437876)" userId="S::2437876@student.uwtsd.ac.uk::f44b1619-824b-4962-82bd-4d724fcd6897" providerId="AD" clId="Web-{EB07A481-BBD2-B266-BA96-1FD586E6C894}" dt="2026-03-14T11:13:45.279" v="55" actId="20577"/>
          <ac:spMkLst>
            <pc:docMk/>
            <pc:sldMk cId="1457030925" sldId="262"/>
            <ac:spMk id="6" creationId="{1B8F6C34-FABB-6ED4-92CA-E7C6C341F0E9}"/>
          </ac:spMkLst>
        </pc:spChg>
        <pc:picChg chg="mod">
          <ac:chgData name="Ivelina Ivanova Oblakova (2437876)" userId="S::2437876@student.uwtsd.ac.uk::f44b1619-824b-4962-82bd-4d724fcd6897" providerId="AD" clId="Web-{EB07A481-BBD2-B266-BA96-1FD586E6C894}" dt="2026-03-14T11:11:12.962" v="7" actId="14100"/>
          <ac:picMkLst>
            <pc:docMk/>
            <pc:sldMk cId="1457030925" sldId="262"/>
            <ac:picMk id="5" creationId="{FA29550E-8BAD-4FC1-EDF5-6B524E82CFC6}"/>
          </ac:picMkLst>
        </pc:picChg>
        <pc:picChg chg="add del mod">
          <ac:chgData name="Ivelina Ivanova Oblakova (2437876)" userId="S::2437876@student.uwtsd.ac.uk::f44b1619-824b-4962-82bd-4d724fcd6897" providerId="AD" clId="Web-{EB07A481-BBD2-B266-BA96-1FD586E6C894}" dt="2026-03-14T11:10:38.038" v="1"/>
          <ac:picMkLst>
            <pc:docMk/>
            <pc:sldMk cId="1457030925" sldId="262"/>
            <ac:picMk id="7" creationId="{63A954F2-1E25-C534-3FD4-4F10FDE7FD67}"/>
          </ac:picMkLst>
        </pc:picChg>
        <pc:picChg chg="add mod">
          <ac:chgData name="Ivelina Ivanova Oblakova (2437876)" userId="S::2437876@student.uwtsd.ac.uk::f44b1619-824b-4962-82bd-4d724fcd6897" providerId="AD" clId="Web-{EB07A481-BBD2-B266-BA96-1FD586E6C894}" dt="2026-03-14T11:13:14.950" v="29" actId="1076"/>
          <ac:picMkLst>
            <pc:docMk/>
            <pc:sldMk cId="1457030925" sldId="262"/>
            <ac:picMk id="8" creationId="{368FF2C1-4C75-4046-48B6-4C9A5B64C73F}"/>
          </ac:picMkLst>
        </pc:picChg>
        <pc:picChg chg="add mod">
          <ac:chgData name="Ivelina Ivanova Oblakova (2437876)" userId="S::2437876@student.uwtsd.ac.uk::f44b1619-824b-4962-82bd-4d724fcd6897" providerId="AD" clId="Web-{EB07A481-BBD2-B266-BA96-1FD586E6C894}" dt="2026-03-14T11:13:10.809" v="28" actId="14100"/>
          <ac:picMkLst>
            <pc:docMk/>
            <pc:sldMk cId="1457030925" sldId="262"/>
            <ac:picMk id="9" creationId="{32D4A834-CEFC-01EF-57C1-F427300A923D}"/>
          </ac:picMkLst>
        </pc:picChg>
      </pc:sldChg>
      <pc:sldChg chg="addSp delSp modSp">
        <pc:chgData name="Ivelina Ivanova Oblakova (2437876)" userId="S::2437876@student.uwtsd.ac.uk::f44b1619-824b-4962-82bd-4d724fcd6897" providerId="AD" clId="Web-{EB07A481-BBD2-B266-BA96-1FD586E6C894}" dt="2026-03-14T11:59:38.888" v="264" actId="14100"/>
        <pc:sldMkLst>
          <pc:docMk/>
          <pc:sldMk cId="2461635711" sldId="263"/>
        </pc:sldMkLst>
        <pc:spChg chg="mod">
          <ac:chgData name="Ivelina Ivanova Oblakova (2437876)" userId="S::2437876@student.uwtsd.ac.uk::f44b1619-824b-4962-82bd-4d724fcd6897" providerId="AD" clId="Web-{EB07A481-BBD2-B266-BA96-1FD586E6C894}" dt="2026-03-14T11:44:38.516" v="226" actId="20577"/>
          <ac:spMkLst>
            <pc:docMk/>
            <pc:sldMk cId="2461635711" sldId="263"/>
            <ac:spMk id="6" creationId="{F11F22A4-84C9-3CD7-855F-8C0CB486460B}"/>
          </ac:spMkLst>
        </pc:spChg>
        <pc:spChg chg="add mod">
          <ac:chgData name="Ivelina Ivanova Oblakova (2437876)" userId="S::2437876@student.uwtsd.ac.uk::f44b1619-824b-4962-82bd-4d724fcd6897" providerId="AD" clId="Web-{EB07A481-BBD2-B266-BA96-1FD586E6C894}" dt="2026-03-14T11:59:38.888" v="264" actId="14100"/>
          <ac:spMkLst>
            <pc:docMk/>
            <pc:sldMk cId="2461635711" sldId="263"/>
            <ac:spMk id="8" creationId="{A03784C8-262B-4A78-6DB0-0938DA692D93}"/>
          </ac:spMkLst>
        </pc:spChg>
        <pc:picChg chg="mod">
          <ac:chgData name="Ivelina Ivanova Oblakova (2437876)" userId="S::2437876@student.uwtsd.ac.uk::f44b1619-824b-4962-82bd-4d724fcd6897" providerId="AD" clId="Web-{EB07A481-BBD2-B266-BA96-1FD586E6C894}" dt="2026-03-14T11:59:35.091" v="263" actId="14100"/>
          <ac:picMkLst>
            <pc:docMk/>
            <pc:sldMk cId="2461635711" sldId="263"/>
            <ac:picMk id="5" creationId="{C11145AB-7820-D2B3-8B37-BBE739917C01}"/>
          </ac:picMkLst>
        </pc:picChg>
        <pc:picChg chg="add del mod">
          <ac:chgData name="Ivelina Ivanova Oblakova (2437876)" userId="S::2437876@student.uwtsd.ac.uk::f44b1619-824b-4962-82bd-4d724fcd6897" providerId="AD" clId="Web-{EB07A481-BBD2-B266-BA96-1FD586E6C894}" dt="2026-03-14T11:34:51.443" v="169"/>
          <ac:picMkLst>
            <pc:docMk/>
            <pc:sldMk cId="2461635711" sldId="263"/>
            <ac:picMk id="7" creationId="{CDC9720B-1C7B-22F8-7529-83F50ECF3425}"/>
          </ac:picMkLst>
        </pc:picChg>
      </pc:sldChg>
      <pc:sldChg chg="modSp">
        <pc:chgData name="Ivelina Ivanova Oblakova (2437876)" userId="S::2437876@student.uwtsd.ac.uk::f44b1619-824b-4962-82bd-4d724fcd6897" providerId="AD" clId="Web-{EB07A481-BBD2-B266-BA96-1FD586E6C894}" dt="2026-03-14T12:01:50.625" v="287" actId="14100"/>
        <pc:sldMkLst>
          <pc:docMk/>
          <pc:sldMk cId="360115857" sldId="264"/>
        </pc:sldMkLst>
        <pc:spChg chg="mod">
          <ac:chgData name="Ivelina Ivanova Oblakova (2437876)" userId="S::2437876@student.uwtsd.ac.uk::f44b1619-824b-4962-82bd-4d724fcd6897" providerId="AD" clId="Web-{EB07A481-BBD2-B266-BA96-1FD586E6C894}" dt="2026-03-14T12:01:50.625" v="287" actId="14100"/>
          <ac:spMkLst>
            <pc:docMk/>
            <pc:sldMk cId="360115857" sldId="264"/>
            <ac:spMk id="6" creationId="{30A4DBCA-29D0-4E13-A298-C5CCE0465CB8}"/>
          </ac:spMkLst>
        </pc:spChg>
      </pc:sldChg>
      <pc:sldChg chg="addSp delSp modSp mod modClrScheme chgLayout">
        <pc:chgData name="Ivelina Ivanova Oblakova (2437876)" userId="S::2437876@student.uwtsd.ac.uk::f44b1619-824b-4962-82bd-4d724fcd6897" providerId="AD" clId="Web-{EB07A481-BBD2-B266-BA96-1FD586E6C894}" dt="2026-03-14T11:44:06.250" v="222" actId="14100"/>
        <pc:sldMkLst>
          <pc:docMk/>
          <pc:sldMk cId="659081046" sldId="265"/>
        </pc:sldMkLst>
        <pc:spChg chg="mod">
          <ac:chgData name="Ivelina Ivanova Oblakova (2437876)" userId="S::2437876@student.uwtsd.ac.uk::f44b1619-824b-4962-82bd-4d724fcd6897" providerId="AD" clId="Web-{EB07A481-BBD2-B266-BA96-1FD586E6C894}" dt="2026-03-14T11:17:33.768" v="58"/>
          <ac:spMkLst>
            <pc:docMk/>
            <pc:sldMk cId="659081046" sldId="265"/>
            <ac:spMk id="2" creationId="{DD652600-369C-138A-3FA8-B8FC248D76C9}"/>
          </ac:spMkLst>
        </pc:spChg>
        <pc:spChg chg="mod">
          <ac:chgData name="Ivelina Ivanova Oblakova (2437876)" userId="S::2437876@student.uwtsd.ac.uk::f44b1619-824b-4962-82bd-4d724fcd6897" providerId="AD" clId="Web-{EB07A481-BBD2-B266-BA96-1FD586E6C894}" dt="2026-03-14T11:17:33.768" v="58"/>
          <ac:spMkLst>
            <pc:docMk/>
            <pc:sldMk cId="659081046" sldId="265"/>
            <ac:spMk id="3" creationId="{2C460305-470F-607B-6140-F7DFDB0456E6}"/>
          </ac:spMkLst>
        </pc:spChg>
        <pc:spChg chg="mod">
          <ac:chgData name="Ivelina Ivanova Oblakova (2437876)" userId="S::2437876@student.uwtsd.ac.uk::f44b1619-824b-4962-82bd-4d724fcd6897" providerId="AD" clId="Web-{EB07A481-BBD2-B266-BA96-1FD586E6C894}" dt="2026-03-14T11:17:33.768" v="58"/>
          <ac:spMkLst>
            <pc:docMk/>
            <pc:sldMk cId="659081046" sldId="265"/>
            <ac:spMk id="4" creationId="{8B1110FA-AE5E-A10B-A70D-36195245BD6E}"/>
          </ac:spMkLst>
        </pc:spChg>
        <pc:spChg chg="del mod ord">
          <ac:chgData name="Ivelina Ivanova Oblakova (2437876)" userId="S::2437876@student.uwtsd.ac.uk::f44b1619-824b-4962-82bd-4d724fcd6897" providerId="AD" clId="Web-{EB07A481-BBD2-B266-BA96-1FD586E6C894}" dt="2026-03-14T11:26:00.183" v="96"/>
          <ac:spMkLst>
            <pc:docMk/>
            <pc:sldMk cId="659081046" sldId="265"/>
            <ac:spMk id="8" creationId="{FDC10B22-FFA3-218E-2D6B-4A86FCFCD431}"/>
          </ac:spMkLst>
        </pc:spChg>
        <pc:spChg chg="mod">
          <ac:chgData name="Ivelina Ivanova Oblakova (2437876)" userId="S::2437876@student.uwtsd.ac.uk::f44b1619-824b-4962-82bd-4d724fcd6897" providerId="AD" clId="Web-{EB07A481-BBD2-B266-BA96-1FD586E6C894}" dt="2026-03-14T11:43:38.562" v="215" actId="20577"/>
          <ac:spMkLst>
            <pc:docMk/>
            <pc:sldMk cId="659081046" sldId="265"/>
            <ac:spMk id="10" creationId="{FF47D3B6-5D04-45DB-2CC2-8694C3229AA8}"/>
          </ac:spMkLst>
        </pc:spChg>
        <pc:spChg chg="del mod">
          <ac:chgData name="Ivelina Ivanova Oblakova (2437876)" userId="S::2437876@student.uwtsd.ac.uk::f44b1619-824b-4962-82bd-4d724fcd6897" providerId="AD" clId="Web-{EB07A481-BBD2-B266-BA96-1FD586E6C894}" dt="2026-03-14T11:40:04.377" v="185"/>
          <ac:spMkLst>
            <pc:docMk/>
            <pc:sldMk cId="659081046" sldId="265"/>
            <ac:spMk id="15" creationId="{F6B54C40-B765-C8EC-0A56-B63F62D08576}"/>
          </ac:spMkLst>
        </pc:spChg>
        <pc:spChg chg="add del mod">
          <ac:chgData name="Ivelina Ivanova Oblakova (2437876)" userId="S::2437876@student.uwtsd.ac.uk::f44b1619-824b-4962-82bd-4d724fcd6897" providerId="AD" clId="Web-{EB07A481-BBD2-B266-BA96-1FD586E6C894}" dt="2026-03-14T11:17:33.768" v="57"/>
          <ac:spMkLst>
            <pc:docMk/>
            <pc:sldMk cId="659081046" sldId="265"/>
            <ac:spMk id="20" creationId="{4359F086-ECF5-B55F-63E4-8E4B447382F3}"/>
          </ac:spMkLst>
        </pc:spChg>
        <pc:spChg chg="add mod">
          <ac:chgData name="Ivelina Ivanova Oblakova (2437876)" userId="S::2437876@student.uwtsd.ac.uk::f44b1619-824b-4962-82bd-4d724fcd6897" providerId="AD" clId="Web-{EB07A481-BBD2-B266-BA96-1FD586E6C894}" dt="2026-03-14T11:39:16.656" v="179" actId="20577"/>
          <ac:spMkLst>
            <pc:docMk/>
            <pc:sldMk cId="659081046" sldId="265"/>
            <ac:spMk id="22" creationId="{E2588D54-F3BD-E8C2-80D6-0C0A31D63284}"/>
          </ac:spMkLst>
        </pc:spChg>
        <pc:picChg chg="add del mod">
          <ac:chgData name="Ivelina Ivanova Oblakova (2437876)" userId="S::2437876@student.uwtsd.ac.uk::f44b1619-824b-4962-82bd-4d724fcd6897" providerId="AD" clId="Web-{EB07A481-BBD2-B266-BA96-1FD586E6C894}" dt="2026-03-14T11:36:08.568" v="171"/>
          <ac:picMkLst>
            <pc:docMk/>
            <pc:sldMk cId="659081046" sldId="265"/>
            <ac:picMk id="5" creationId="{C70ECB69-92B9-F604-7005-8C473F0413C6}"/>
          </ac:picMkLst>
        </pc:picChg>
        <pc:picChg chg="mod ord">
          <ac:chgData name="Ivelina Ivanova Oblakova (2437876)" userId="S::2437876@student.uwtsd.ac.uk::f44b1619-824b-4962-82bd-4d724fcd6897" providerId="AD" clId="Web-{EB07A481-BBD2-B266-BA96-1FD586E6C894}" dt="2026-03-14T11:43:55.421" v="219" actId="14100"/>
          <ac:picMkLst>
            <pc:docMk/>
            <pc:sldMk cId="659081046" sldId="265"/>
            <ac:picMk id="6" creationId="{A915CACE-9259-917B-EF72-DF981063FEBC}"/>
          </ac:picMkLst>
        </pc:picChg>
        <pc:picChg chg="add del mod">
          <ac:chgData name="Ivelina Ivanova Oblakova (2437876)" userId="S::2437876@student.uwtsd.ac.uk::f44b1619-824b-4962-82bd-4d724fcd6897" providerId="AD" clId="Web-{EB07A481-BBD2-B266-BA96-1FD586E6C894}" dt="2026-03-14T11:41:18.010" v="200"/>
          <ac:picMkLst>
            <pc:docMk/>
            <pc:sldMk cId="659081046" sldId="265"/>
            <ac:picMk id="7" creationId="{9A46A776-933C-1B83-FAD7-5601CFEA9EE6}"/>
          </ac:picMkLst>
        </pc:picChg>
        <pc:picChg chg="add mod ord">
          <ac:chgData name="Ivelina Ivanova Oblakova (2437876)" userId="S::2437876@student.uwtsd.ac.uk::f44b1619-824b-4962-82bd-4d724fcd6897" providerId="AD" clId="Web-{EB07A481-BBD2-B266-BA96-1FD586E6C894}" dt="2026-03-14T11:40:07.580" v="186" actId="14100"/>
          <ac:picMkLst>
            <pc:docMk/>
            <pc:sldMk cId="659081046" sldId="265"/>
            <ac:picMk id="9" creationId="{F7107C2C-797D-D621-2DA1-C5CF841CCCB4}"/>
          </ac:picMkLst>
        </pc:picChg>
        <pc:picChg chg="add mod">
          <ac:chgData name="Ivelina Ivanova Oblakova (2437876)" userId="S::2437876@student.uwtsd.ac.uk::f44b1619-824b-4962-82bd-4d724fcd6897" providerId="AD" clId="Web-{EB07A481-BBD2-B266-BA96-1FD586E6C894}" dt="2026-03-14T11:44:06.250" v="222" actId="14100"/>
          <ac:picMkLst>
            <pc:docMk/>
            <pc:sldMk cId="659081046" sldId="265"/>
            <ac:picMk id="11" creationId="{1D632831-01E8-B29F-3041-0047453C6E60}"/>
          </ac:picMkLst>
        </pc:picChg>
      </pc:sldChg>
      <pc:sldChg chg="modSp">
        <pc:chgData name="Ivelina Ivanova Oblakova (2437876)" userId="S::2437876@student.uwtsd.ac.uk::f44b1619-824b-4962-82bd-4d724fcd6897" providerId="AD" clId="Web-{EB07A481-BBD2-B266-BA96-1FD586E6C894}" dt="2026-03-14T11:44:25.094" v="223" actId="20577"/>
        <pc:sldMkLst>
          <pc:docMk/>
          <pc:sldMk cId="3852937149" sldId="266"/>
        </pc:sldMkLst>
        <pc:spChg chg="mod">
          <ac:chgData name="Ivelina Ivanova Oblakova (2437876)" userId="S::2437876@student.uwtsd.ac.uk::f44b1619-824b-4962-82bd-4d724fcd6897" providerId="AD" clId="Web-{EB07A481-BBD2-B266-BA96-1FD586E6C894}" dt="2026-03-14T11:44:25.094" v="223" actId="20577"/>
          <ac:spMkLst>
            <pc:docMk/>
            <pc:sldMk cId="3852937149" sldId="266"/>
            <ac:spMk id="17" creationId="{191BC5E3-924C-80C7-E3FF-830E0BE90EC6}"/>
          </ac:spMkLst>
        </pc:spChg>
      </pc:sldChg>
      <pc:sldChg chg="delSp modSp del">
        <pc:chgData name="Ivelina Ivanova Oblakova (2437876)" userId="S::2437876@student.uwtsd.ac.uk::f44b1619-824b-4962-82bd-4d724fcd6897" providerId="AD" clId="Web-{EB07A481-BBD2-B266-BA96-1FD586E6C894}" dt="2026-03-14T11:25:11.026" v="93"/>
        <pc:sldMkLst>
          <pc:docMk/>
          <pc:sldMk cId="2438866345" sldId="267"/>
        </pc:sldMkLst>
        <pc:picChg chg="del mod">
          <ac:chgData name="Ivelina Ivanova Oblakova (2437876)" userId="S::2437876@student.uwtsd.ac.uk::f44b1619-824b-4962-82bd-4d724fcd6897" providerId="AD" clId="Web-{EB07A481-BBD2-B266-BA96-1FD586E6C894}" dt="2026-03-14T11:21:45.720" v="61"/>
          <ac:picMkLst>
            <pc:docMk/>
            <pc:sldMk cId="2438866345" sldId="267"/>
            <ac:picMk id="5" creationId="{649B77DF-C077-5D5E-CA8E-B55C09C8DEFE}"/>
          </ac:picMkLst>
        </pc:picChg>
      </pc:sldChg>
      <pc:sldChg chg="modSp">
        <pc:chgData name="Ivelina Ivanova Oblakova (2437876)" userId="S::2437876@student.uwtsd.ac.uk::f44b1619-824b-4962-82bd-4d724fcd6897" providerId="AD" clId="Web-{EB07A481-BBD2-B266-BA96-1FD586E6C894}" dt="2026-03-14T12:03:49.127" v="294" actId="20577"/>
        <pc:sldMkLst>
          <pc:docMk/>
          <pc:sldMk cId="2920776430" sldId="268"/>
        </pc:sldMkLst>
        <pc:spChg chg="mod">
          <ac:chgData name="Ivelina Ivanova Oblakova (2437876)" userId="S::2437876@student.uwtsd.ac.uk::f44b1619-824b-4962-82bd-4d724fcd6897" providerId="AD" clId="Web-{EB07A481-BBD2-B266-BA96-1FD586E6C894}" dt="2026-03-14T12:03:49.127" v="294" actId="20577"/>
          <ac:spMkLst>
            <pc:docMk/>
            <pc:sldMk cId="2920776430" sldId="268"/>
            <ac:spMk id="5" creationId="{C2B3BBBD-76BB-8871-BB98-A6681542F3C0}"/>
          </ac:spMkLst>
        </pc:spChg>
      </pc:sldChg>
      <pc:sldChg chg="addSp modSp new">
        <pc:chgData name="Ivelina Ivanova Oblakova (2437876)" userId="S::2437876@student.uwtsd.ac.uk::f44b1619-824b-4962-82bd-4d724fcd6897" providerId="AD" clId="Web-{EB07A481-BBD2-B266-BA96-1FD586E6C894}" dt="2026-03-14T12:02:58.533" v="291" actId="14100"/>
        <pc:sldMkLst>
          <pc:docMk/>
          <pc:sldMk cId="1262416835" sldId="269"/>
        </pc:sldMkLst>
        <pc:spChg chg="add mod">
          <ac:chgData name="Ivelina Ivanova Oblakova (2437876)" userId="S::2437876@student.uwtsd.ac.uk::f44b1619-824b-4962-82bd-4d724fcd6897" providerId="AD" clId="Web-{EB07A481-BBD2-B266-BA96-1FD586E6C894}" dt="2026-03-14T11:24:57.166" v="89" actId="14100"/>
          <ac:spMkLst>
            <pc:docMk/>
            <pc:sldMk cId="1262416835" sldId="269"/>
            <ac:spMk id="7" creationId="{72A67F26-BD17-A9A2-AD78-DD6FC8EF3925}"/>
          </ac:spMkLst>
        </pc:spChg>
        <pc:picChg chg="add mod">
          <ac:chgData name="Ivelina Ivanova Oblakova (2437876)" userId="S::2437876@student.uwtsd.ac.uk::f44b1619-824b-4962-82bd-4d724fcd6897" providerId="AD" clId="Web-{EB07A481-BBD2-B266-BA96-1FD586E6C894}" dt="2026-03-14T12:02:58.533" v="291" actId="14100"/>
          <ac:picMkLst>
            <pc:docMk/>
            <pc:sldMk cId="1262416835" sldId="269"/>
            <ac:picMk id="6" creationId="{0C095190-0353-28C5-048F-6ECE6D7CB83F}"/>
          </ac:picMkLst>
        </pc:picChg>
      </pc:sldChg>
      <pc:sldChg chg="addSp modSp new del mod modClrScheme chgLayout">
        <pc:chgData name="Ivelina Ivanova Oblakova (2437876)" userId="S::2437876@student.uwtsd.ac.uk::f44b1619-824b-4962-82bd-4d724fcd6897" providerId="AD" clId="Web-{EB07A481-BBD2-B266-BA96-1FD586E6C894}" dt="2026-03-14T11:25:16.619" v="94"/>
        <pc:sldMkLst>
          <pc:docMk/>
          <pc:sldMk cId="2681031125" sldId="270"/>
        </pc:sldMkLst>
        <pc:spChg chg="mod">
          <ac:chgData name="Ivelina Ivanova Oblakova (2437876)" userId="S::2437876@student.uwtsd.ac.uk::f44b1619-824b-4962-82bd-4d724fcd6897" providerId="AD" clId="Web-{EB07A481-BBD2-B266-BA96-1FD586E6C894}" dt="2026-03-14T11:23:46.054" v="80"/>
          <ac:spMkLst>
            <pc:docMk/>
            <pc:sldMk cId="2681031125" sldId="270"/>
            <ac:spMk id="2" creationId="{1EA3F0F5-A87B-904D-DC39-2B4550506EC4}"/>
          </ac:spMkLst>
        </pc:spChg>
        <pc:spChg chg="mod">
          <ac:chgData name="Ivelina Ivanova Oblakova (2437876)" userId="S::2437876@student.uwtsd.ac.uk::f44b1619-824b-4962-82bd-4d724fcd6897" providerId="AD" clId="Web-{EB07A481-BBD2-B266-BA96-1FD586E6C894}" dt="2026-03-14T11:23:46.054" v="80"/>
          <ac:spMkLst>
            <pc:docMk/>
            <pc:sldMk cId="2681031125" sldId="270"/>
            <ac:spMk id="3" creationId="{DE9A7BE6-0FFA-DC88-381E-7F87277CDDF9}"/>
          </ac:spMkLst>
        </pc:spChg>
        <pc:spChg chg="mod">
          <ac:chgData name="Ivelina Ivanova Oblakova (2437876)" userId="S::2437876@student.uwtsd.ac.uk::f44b1619-824b-4962-82bd-4d724fcd6897" providerId="AD" clId="Web-{EB07A481-BBD2-B266-BA96-1FD586E6C894}" dt="2026-03-14T11:23:46.054" v="80"/>
          <ac:spMkLst>
            <pc:docMk/>
            <pc:sldMk cId="2681031125" sldId="270"/>
            <ac:spMk id="4" creationId="{B601B2D1-3A41-D20C-EFB5-E22F6EDB2CA3}"/>
          </ac:spMkLst>
        </pc:spChg>
        <pc:spChg chg="mod">
          <ac:chgData name="Ivelina Ivanova Oblakova (2437876)" userId="S::2437876@student.uwtsd.ac.uk::f44b1619-824b-4962-82bd-4d724fcd6897" providerId="AD" clId="Web-{EB07A481-BBD2-B266-BA96-1FD586E6C894}" dt="2026-03-14T11:23:46.054" v="80"/>
          <ac:spMkLst>
            <pc:docMk/>
            <pc:sldMk cId="2681031125" sldId="270"/>
            <ac:spMk id="5" creationId="{3FAC620F-5738-AAE0-DC68-5E9F171C5AFC}"/>
          </ac:spMkLst>
        </pc:spChg>
        <pc:spChg chg="add mod">
          <ac:chgData name="Ivelina Ivanova Oblakova (2437876)" userId="S::2437876@student.uwtsd.ac.uk::f44b1619-824b-4962-82bd-4d724fcd6897" providerId="AD" clId="Web-{EB07A481-BBD2-B266-BA96-1FD586E6C894}" dt="2026-03-14T11:24:41.853" v="84" actId="1076"/>
          <ac:spMkLst>
            <pc:docMk/>
            <pc:sldMk cId="2681031125" sldId="270"/>
            <ac:spMk id="11" creationId="{3E1A8B50-1B0D-7582-DC0E-EE20FFD1AB30}"/>
          </ac:spMkLst>
        </pc:spChg>
        <pc:picChg chg="add mod ord">
          <ac:chgData name="Ivelina Ivanova Oblakova (2437876)" userId="S::2437876@student.uwtsd.ac.uk::f44b1619-824b-4962-82bd-4d724fcd6897" providerId="AD" clId="Web-{EB07A481-BBD2-B266-BA96-1FD586E6C894}" dt="2026-03-14T11:23:46.054" v="80"/>
          <ac:picMkLst>
            <pc:docMk/>
            <pc:sldMk cId="2681031125" sldId="270"/>
            <ac:picMk id="6" creationId="{E00D2128-6E92-EA8F-5B61-4E4F1CEE4A4D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67310F57-EC88-039E-E016-633AB45F29A3}"/>
    <pc:docChg chg="modSld">
      <pc:chgData name="Ivelina Ivanova Oblakova (2437876)" userId="S::2437876@student.uwtsd.ac.uk::f44b1619-824b-4962-82bd-4d724fcd6897" providerId="AD" clId="Web-{67310F57-EC88-039E-E016-633AB45F29A3}" dt="2026-03-14T10:43:53.258" v="62" actId="14100"/>
      <pc:docMkLst>
        <pc:docMk/>
      </pc:docMkLst>
      <pc:sldChg chg="modSp">
        <pc:chgData name="Ivelina Ivanova Oblakova (2437876)" userId="S::2437876@student.uwtsd.ac.uk::f44b1619-824b-4962-82bd-4d724fcd6897" providerId="AD" clId="Web-{67310F57-EC88-039E-E016-633AB45F29A3}" dt="2026-03-14T10:43:53.258" v="62" actId="14100"/>
        <pc:sldMkLst>
          <pc:docMk/>
          <pc:sldMk cId="2461635711" sldId="263"/>
        </pc:sldMkLst>
        <pc:spChg chg="mod">
          <ac:chgData name="Ivelina Ivanova Oblakova (2437876)" userId="S::2437876@student.uwtsd.ac.uk::f44b1619-824b-4962-82bd-4d724fcd6897" providerId="AD" clId="Web-{67310F57-EC88-039E-E016-633AB45F29A3}" dt="2026-03-14T10:43:53.258" v="62" actId="14100"/>
          <ac:spMkLst>
            <pc:docMk/>
            <pc:sldMk cId="2461635711" sldId="263"/>
            <ac:spMk id="6" creationId="{F11F22A4-84C9-3CD7-855F-8C0CB486460B}"/>
          </ac:spMkLst>
        </pc:spChg>
      </pc:sldChg>
      <pc:sldChg chg="modSp">
        <pc:chgData name="Ivelina Ivanova Oblakova (2437876)" userId="S::2437876@student.uwtsd.ac.uk::f44b1619-824b-4962-82bd-4d724fcd6897" providerId="AD" clId="Web-{67310F57-EC88-039E-E016-633AB45F29A3}" dt="2026-03-14T10:41:25.302" v="2" actId="14100"/>
        <pc:sldMkLst>
          <pc:docMk/>
          <pc:sldMk cId="2920776430" sldId="268"/>
        </pc:sldMkLst>
        <pc:spChg chg="mod">
          <ac:chgData name="Ivelina Ivanova Oblakova (2437876)" userId="S::2437876@student.uwtsd.ac.uk::f44b1619-824b-4962-82bd-4d724fcd6897" providerId="AD" clId="Web-{67310F57-EC88-039E-E016-633AB45F29A3}" dt="2026-03-14T10:41:25.302" v="2" actId="14100"/>
          <ac:spMkLst>
            <pc:docMk/>
            <pc:sldMk cId="2920776430" sldId="268"/>
            <ac:spMk id="5" creationId="{C2B3BBBD-76BB-8871-BB98-A6681542F3C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5247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09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443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533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849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159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855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964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060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646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187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614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i="1" u="sng"/>
              <a:t>Business plan</a:t>
            </a:r>
            <a:br>
              <a:rPr lang="en-GB" i="1" u="sng"/>
            </a:br>
            <a:r>
              <a:rPr lang="en-GB" i="1" u="sng"/>
              <a:t>Fitness centre for mom and baby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A20BE929-53D0-B44C-F5DC-3E6D73D70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2017494-ED8A-47BD-A55F-74923DFB2FED}" type="datetime1">
              <a:pPr>
                <a:spcAft>
                  <a:spcPts val="600"/>
                </a:spcAft>
              </a:pPr>
              <a:t>3/14/2026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52BA8EC-C4B6-7754-0E60-373F3BF94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32A05A2F-E921-58A1-A3E4-BA047B250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4" name="Picture 3" descr="A black text with pink text&#10;&#10;AI-generated content may be incorrect.">
            <a:extLst>
              <a:ext uri="{FF2B5EF4-FFF2-40B4-BE49-F238E27FC236}">
                <a16:creationId xmlns:a16="http://schemas.microsoft.com/office/drawing/2014/main" id="{CEB0299B-F46E-DE54-D90F-5005D6FE6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836" y="1715532"/>
            <a:ext cx="9879200" cy="45938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5EAFC9-6C38-C643-CD43-23CCAAA15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6A88A-27B1-4E12-80B4-765A75B07052}" type="datetime1">
              <a:t>3/14/2026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58EC14-85D1-FADF-7FE9-634CF0A92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B5C532-78D3-985D-76E2-0ACD4834D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B3BBBD-76BB-8871-BB98-A6681542F3C0}"/>
              </a:ext>
            </a:extLst>
          </p:cNvPr>
          <p:cNvSpPr txBox="1"/>
          <p:nvPr/>
        </p:nvSpPr>
        <p:spPr>
          <a:xfrm>
            <a:off x="802864" y="1190037"/>
            <a:ext cx="9312303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aseline="0" dirty="0">
                <a:highlight>
                  <a:srgbClr val="FFFFFF"/>
                </a:highlight>
                <a:latin typeface="Neue Haas Grotesk Text Pro"/>
              </a:rPr>
              <a:t>Module Title: Enterprise and Entrepreneurship</a:t>
            </a: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br>
              <a:rPr sz="2400" dirty="0">
                <a:latin typeface="Neue Haas Grotesk Text Pro"/>
                <a:ea typeface="Neue Haas Grotesk Text Pro"/>
                <a:cs typeface="Neue Haas Grotesk Text Pro"/>
              </a:rPr>
            </a:b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br>
              <a:rPr sz="2400" dirty="0">
                <a:latin typeface="Neue Haas Grotesk Text Pro"/>
                <a:ea typeface="Neue Haas Grotesk Text Pro"/>
                <a:cs typeface="Neue Haas Grotesk Text Pro"/>
              </a:rPr>
            </a:br>
            <a:r>
              <a:rPr lang="en-US" sz="2400" baseline="0" dirty="0" err="1">
                <a:highlight>
                  <a:srgbClr val="FFFFFF"/>
                </a:highlight>
                <a:latin typeface="Neue Haas Grotesk Text Pro"/>
              </a:rPr>
              <a:t>Assessment:Components</a:t>
            </a:r>
            <a:r>
              <a:rPr lang="en-US" sz="2400" baseline="0" dirty="0">
                <a:highlight>
                  <a:srgbClr val="FFFFFF"/>
                </a:highlight>
                <a:latin typeface="Neue Haas Grotesk Text Pro"/>
              </a:rPr>
              <a:t> 2 Business plan</a:t>
            </a: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br>
              <a:rPr sz="2400" dirty="0">
                <a:latin typeface="Neue Haas Grotesk Text Pro"/>
                <a:ea typeface="Neue Haas Grotesk Text Pro"/>
                <a:cs typeface="Neue Haas Grotesk Text Pro"/>
              </a:rPr>
            </a:br>
            <a:r>
              <a:rPr lang="en-US" sz="2400" baseline="0" dirty="0">
                <a:highlight>
                  <a:srgbClr val="FFFFFF"/>
                </a:highlight>
                <a:latin typeface="Neue Haas Grotesk Text Pro"/>
              </a:rPr>
              <a:t> </a:t>
            </a: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br>
              <a:rPr sz="2400" dirty="0">
                <a:latin typeface="Neue Haas Grotesk Text Pro"/>
                <a:ea typeface="Neue Haas Grotesk Text Pro"/>
                <a:cs typeface="Neue Haas Grotesk Text Pro"/>
              </a:rPr>
            </a:br>
            <a:r>
              <a:rPr lang="en-US" sz="2400" baseline="0" dirty="0">
                <a:highlight>
                  <a:srgbClr val="FFFFFF"/>
                </a:highlight>
                <a:latin typeface="Neue Haas Grotesk Text Pro"/>
              </a:rPr>
              <a:t>Module </a:t>
            </a:r>
            <a:r>
              <a:rPr lang="en-US" sz="2400" baseline="0" dirty="0" err="1">
                <a:highlight>
                  <a:srgbClr val="FFFFFF"/>
                </a:highlight>
                <a:latin typeface="Neue Haas Grotesk Text Pro"/>
              </a:rPr>
              <a:t>Code:LCLM</a:t>
            </a:r>
            <a:r>
              <a:rPr lang="en-US" sz="2400" baseline="0" dirty="0">
                <a:highlight>
                  <a:srgbClr val="FFFFFF"/>
                </a:highlight>
                <a:latin typeface="Neue Haas Grotesk Text Pro"/>
              </a:rPr>
              <a:t> 4006</a:t>
            </a: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br>
              <a:rPr sz="2400" dirty="0">
                <a:latin typeface="Neue Haas Grotesk Text Pro"/>
                <a:ea typeface="Neue Haas Grotesk Text Pro"/>
                <a:cs typeface="Neue Haas Grotesk Text Pro"/>
              </a:rPr>
            </a:b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br>
              <a:rPr sz="2400" dirty="0">
                <a:latin typeface="Neue Haas Grotesk Text Pro"/>
                <a:ea typeface="Neue Haas Grotesk Text Pro"/>
                <a:cs typeface="Neue Haas Grotesk Text Pro"/>
              </a:rPr>
            </a:br>
            <a:r>
              <a:rPr lang="en-US" sz="2400" baseline="0" dirty="0">
                <a:highlight>
                  <a:srgbClr val="FFFFFF"/>
                </a:highlight>
                <a:latin typeface="Neue Haas Grotesk Text Pro"/>
              </a:rPr>
              <a:t>Student </a:t>
            </a:r>
            <a:r>
              <a:rPr lang="en-US" sz="2400" baseline="0" dirty="0" err="1">
                <a:highlight>
                  <a:srgbClr val="FFFFFF"/>
                </a:highlight>
                <a:latin typeface="Neue Haas Grotesk Text Pro"/>
              </a:rPr>
              <a:t>Name:Ivelina</a:t>
            </a:r>
            <a:r>
              <a:rPr lang="en-US" sz="2400" baseline="0" dirty="0">
                <a:highlight>
                  <a:srgbClr val="FFFFFF"/>
                </a:highlight>
                <a:latin typeface="Neue Haas Grotesk Text Pro"/>
              </a:rPr>
              <a:t> </a:t>
            </a:r>
            <a:r>
              <a:rPr lang="en-US" sz="2400" baseline="0" dirty="0" err="1">
                <a:highlight>
                  <a:srgbClr val="FFFFFF"/>
                </a:highlight>
                <a:latin typeface="Neue Haas Grotesk Text Pro"/>
              </a:rPr>
              <a:t>Oblakova</a:t>
            </a:r>
            <a:r>
              <a:rPr lang="en-US" sz="2400" baseline="0" dirty="0">
                <a:highlight>
                  <a:srgbClr val="FFFFFF"/>
                </a:highlight>
                <a:latin typeface="Neue Haas Grotesk Text Pro"/>
              </a:rPr>
              <a:t> </a:t>
            </a: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br>
              <a:rPr sz="2400" dirty="0">
                <a:latin typeface="Neue Haas Grotesk Text Pro"/>
                <a:ea typeface="Neue Haas Grotesk Text Pro"/>
                <a:cs typeface="Neue Haas Grotesk Text Pro"/>
              </a:rPr>
            </a:b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br>
              <a:rPr sz="2400" dirty="0">
                <a:latin typeface="Neue Haas Grotesk Text Pro"/>
                <a:ea typeface="Neue Haas Grotesk Text Pro"/>
                <a:cs typeface="Neue Haas Grotesk Text Pro"/>
              </a:rPr>
            </a:br>
            <a:r>
              <a:rPr lang="en-US" sz="2400" baseline="0" dirty="0">
                <a:highlight>
                  <a:srgbClr val="FFFFFF"/>
                </a:highlight>
                <a:latin typeface="Neue Haas Grotesk Text Pro"/>
              </a:rPr>
              <a:t>Student Number:2437876</a:t>
            </a: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endParaRPr lang="en-GB" dirty="0">
              <a:latin typeface="Neue Haas Grotesk Text Pro"/>
              <a:ea typeface="Neue Haas Grotesk Text Pro"/>
              <a:cs typeface="Neue Haas Grotesk Text Pro"/>
            </a:endParaRPr>
          </a:p>
          <a:p>
            <a:br>
              <a:rPr sz="2400" dirty="0">
                <a:latin typeface="Neue Haas Grotesk Text Pro"/>
                <a:ea typeface="Neue Haas Grotesk Text Pro"/>
                <a:cs typeface="Neue Haas Grotesk Text Pro"/>
              </a:rPr>
            </a:br>
            <a:r>
              <a:rPr lang="en-US" sz="2400" baseline="0" dirty="0">
                <a:highlight>
                  <a:srgbClr val="FFFFFF"/>
                </a:highlight>
                <a:latin typeface="Neue Haas Grotesk Text Pro"/>
              </a:rPr>
              <a:t>Lecturer’s Name:</a:t>
            </a:r>
            <a:r>
              <a:rPr lang="fr-FR" sz="2400" baseline="0" dirty="0" err="1">
                <a:highlight>
                  <a:srgbClr val="FFFFFF"/>
                </a:highlight>
                <a:latin typeface="Neue Haas Grotesk Text Pro"/>
              </a:rPr>
              <a:t>Mohd</a:t>
            </a:r>
            <a:r>
              <a:rPr lang="fr-FR" sz="2400" baseline="0" dirty="0">
                <a:highlight>
                  <a:srgbClr val="FFFFFF"/>
                </a:highlight>
                <a:latin typeface="Neue Haas Grotesk Text Pro"/>
              </a:rPr>
              <a:t> </a:t>
            </a:r>
            <a:r>
              <a:rPr lang="fr-FR" sz="2400" baseline="0" dirty="0" err="1">
                <a:highlight>
                  <a:srgbClr val="FFFFFF"/>
                </a:highlight>
                <a:latin typeface="Neue Haas Grotesk Text Pro"/>
              </a:rPr>
              <a:t>Syafiq</a:t>
            </a:r>
            <a:r>
              <a:rPr lang="fr-FR" sz="2400" baseline="0" dirty="0">
                <a:highlight>
                  <a:srgbClr val="FFFFFF"/>
                </a:highlight>
                <a:latin typeface="Neue Haas Grotesk Text Pro"/>
              </a:rPr>
              <a:t> Bin </a:t>
            </a:r>
            <a:r>
              <a:rPr lang="fr-FR" sz="2400" baseline="0" dirty="0" err="1">
                <a:highlight>
                  <a:srgbClr val="FFFFFF"/>
                </a:highlight>
                <a:latin typeface="Neue Haas Grotesk Text Pro"/>
              </a:rPr>
              <a:t>Zolkeply</a:t>
            </a: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br>
              <a:rPr sz="2400" dirty="0">
                <a:latin typeface="Neue Haas Grotesk Text Pro"/>
                <a:ea typeface="Neue Haas Grotesk Text Pro"/>
                <a:cs typeface="Neue Haas Grotesk Text Pro"/>
              </a:rPr>
            </a:br>
            <a:r>
              <a:rPr sz="2400" dirty="0">
                <a:latin typeface="Neue Haas Grotesk Text Pro"/>
                <a:ea typeface="Neue Haas Grotesk Text Pro"/>
                <a:cs typeface="Neue Haas Grotesk Text Pro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7764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DF1BB7-B02F-E9F4-FF0F-7289D36CD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DE86F-375F-44A8-A8B9-3F717A241A52}" type="datetime1">
              <a:t>3/14/2026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A5B689-9D11-217D-4095-BE0C66C1F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A3D514-B1C2-FD3F-201D-F5EEEA653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</a:t>
            </a:fld>
            <a:endParaRPr lang="en-US" dirty="0"/>
          </a:p>
        </p:txBody>
      </p:sp>
      <p:pic>
        <p:nvPicPr>
          <p:cNvPr id="5" name="Picture 4" descr="A white paper with a logo on it next to a pencil&#10;&#10;AI-generated content may be incorrect.">
            <a:extLst>
              <a:ext uri="{FF2B5EF4-FFF2-40B4-BE49-F238E27FC236}">
                <a16:creationId xmlns:a16="http://schemas.microsoft.com/office/drawing/2014/main" id="{129497E8-C061-63E8-8F24-A67C1FE56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8387" y="1095375"/>
            <a:ext cx="5327991" cy="4572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A4DBCA-29D0-4E13-A298-C5CCE0465CB8}"/>
              </a:ext>
            </a:extLst>
          </p:cNvPr>
          <p:cNvSpPr txBox="1"/>
          <p:nvPr/>
        </p:nvSpPr>
        <p:spPr>
          <a:xfrm>
            <a:off x="318450" y="648093"/>
            <a:ext cx="6229987" cy="68316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Arial,Sans-Serif"/>
              <a:buChar char="•"/>
            </a:pPr>
            <a:r>
              <a:rPr lang="en-US" sz="2400" b="1" baseline="0" dirty="0">
                <a:latin typeface="Calibri"/>
                <a:ea typeface="Calibri"/>
                <a:cs typeface="Calibri"/>
              </a:rPr>
              <a:t>My name is Ivelina </a:t>
            </a:r>
            <a:r>
              <a:rPr lang="en-US" sz="2400" b="1" baseline="0" dirty="0" err="1">
                <a:latin typeface="Calibri"/>
                <a:ea typeface="Calibri"/>
                <a:cs typeface="Calibri"/>
              </a:rPr>
              <a:t>Oblakova</a:t>
            </a:r>
            <a:r>
              <a:rPr lang="en-US" sz="2400" b="1" baseline="0" dirty="0">
                <a:latin typeface="Calibri"/>
                <a:ea typeface="Calibri"/>
                <a:cs typeface="Calibri"/>
              </a:rPr>
              <a:t> </a:t>
            </a:r>
            <a:r>
              <a:rPr lang="en-US" sz="2400" baseline="0" dirty="0">
                <a:latin typeface="Calibri"/>
                <a:ea typeface="Calibri"/>
                <a:cs typeface="Calibri"/>
              </a:rPr>
              <a:t>​</a:t>
            </a:r>
            <a:r>
              <a:rPr lang="en-US" sz="2400" dirty="0">
                <a:latin typeface="Calibri"/>
                <a:ea typeface="Calibri"/>
                <a:cs typeface="Calibri"/>
              </a:rPr>
              <a:t>​</a:t>
            </a:r>
          </a:p>
          <a:p>
            <a:pPr marL="228600" indent="-228600">
              <a:buFont typeface="Arial,Sans-Serif"/>
              <a:buChar char="•"/>
            </a:pPr>
            <a:endParaRPr lang="en-US" sz="1600" dirty="0"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US" sz="1600" dirty="0">
              <a:cs typeface="Arial"/>
            </a:endParaRPr>
          </a:p>
          <a:p>
            <a:pPr marL="228600" indent="-228600">
              <a:buFont typeface="Arial,Sans-Serif"/>
              <a:buChar char="•"/>
            </a:pPr>
            <a:endParaRPr lang="en-US" sz="1600" dirty="0">
              <a:cs typeface="Arial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400" b="1">
                <a:latin typeface="Calibri"/>
                <a:ea typeface="Calibri"/>
                <a:cs typeface="Calibri"/>
              </a:rPr>
              <a:t>In my presentation I will: </a:t>
            </a:r>
            <a:r>
              <a:rPr lang="en-US" sz="2400" dirty="0">
                <a:latin typeface="Calibri"/>
                <a:ea typeface="Calibri"/>
                <a:cs typeface="Calibri"/>
              </a:rPr>
              <a:t> 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endParaRPr lang="en-US" sz="1600" dirty="0">
              <a:cs typeface="Arial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400" b="1">
                <a:latin typeface="Calibri"/>
                <a:ea typeface="Calibri"/>
                <a:cs typeface="Calibri"/>
              </a:rPr>
              <a:t>Provide an overview  of the business idea</a:t>
            </a:r>
            <a:r>
              <a:rPr lang="en-US" sz="2400" dirty="0">
                <a:latin typeface="Calibri"/>
                <a:ea typeface="Calibri"/>
                <a:cs typeface="Calibri"/>
              </a:rPr>
              <a:t> </a:t>
            </a:r>
          </a:p>
          <a:p>
            <a:pPr marL="228600" indent="-228600">
              <a:buFont typeface="Arial,Sans-Serif"/>
              <a:buChar char="•"/>
            </a:pPr>
            <a:endParaRPr lang="en-US" sz="1600" dirty="0">
              <a:cs typeface="Arial"/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400" b="1">
                <a:latin typeface="Calibri"/>
                <a:ea typeface="Calibri"/>
                <a:cs typeface="Calibri"/>
              </a:rPr>
              <a:t>Three important external factors from  my PESTEL analysis</a:t>
            </a: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endParaRPr lang="en-US" sz="1600" b="1" dirty="0"/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400" b="1" dirty="0">
                <a:latin typeface="Calibri"/>
                <a:ea typeface="Calibri"/>
                <a:cs typeface="Calibri"/>
              </a:rPr>
              <a:t>Marketing </a:t>
            </a:r>
            <a:r>
              <a:rPr lang="en-US" sz="2400" b="1" dirty="0" err="1">
                <a:latin typeface="Calibri"/>
                <a:ea typeface="Calibri"/>
                <a:cs typeface="Calibri"/>
              </a:rPr>
              <a:t>startegies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endParaRPr lang="en-US" sz="1600" b="1" dirty="0"/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400" b="1" dirty="0" err="1">
                <a:latin typeface="Calibri"/>
                <a:ea typeface="Calibri"/>
                <a:cs typeface="Calibri"/>
              </a:rPr>
              <a:t>Finansial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endParaRPr lang="en-US" sz="1600" b="1" dirty="0"/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endParaRPr lang="en-US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15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376D64-23F4-EC3B-7652-DB132984B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39BAB-E9C0-422E-AA14-FD447B327EAE}" type="datetime1">
              <a:t>3/14/2026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4C90D1-1242-4A28-05B1-4D23E6798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294F2F-CB2A-75BB-2793-990DF6978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1145AB-7820-D2B3-8B37-BBE739917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97" y="20483"/>
            <a:ext cx="5250128" cy="44065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1F22A4-84C9-3CD7-855F-8C0CB486460B}"/>
              </a:ext>
            </a:extLst>
          </p:cNvPr>
          <p:cNvSpPr txBox="1"/>
          <p:nvPr/>
        </p:nvSpPr>
        <p:spPr>
          <a:xfrm>
            <a:off x="6336611" y="688076"/>
            <a:ext cx="5274292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r>
              <a:rPr lang="en-GB" sz="2400" baseline="0" dirty="0">
                <a:latin typeface="Calibri"/>
                <a:ea typeface="Calibri"/>
                <a:cs typeface="Calibri"/>
              </a:rPr>
              <a:t>The business idea is to open a women-only fitness centre that includes a dedicated baby room </a:t>
            </a:r>
            <a:r>
              <a:rPr lang="en-GB" sz="2400" dirty="0">
                <a:latin typeface="Calibri"/>
                <a:ea typeface="Calibri"/>
                <a:cs typeface="Calibri"/>
              </a:rPr>
              <a:t>.</a:t>
            </a:r>
            <a:r>
              <a:rPr lang="en-GB" sz="2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The</a:t>
            </a:r>
            <a:r>
              <a:rPr lang="en-GB" sz="2400" baseline="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centre would offer different types of training, including group classes, personal training, and personal sessions. Mothers would be able to leave their babies in a nearby supervised area, allowing them to exercise without worrying about their babies and focus on their healthy.</a:t>
            </a:r>
            <a:r>
              <a:rPr lang="en-US" sz="2400" dirty="0">
                <a:latin typeface="Calibri"/>
                <a:ea typeface="Calibri"/>
                <a:cs typeface="Calibr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3784C8-262B-4A78-6DB0-0938DA692D93}"/>
              </a:ext>
            </a:extLst>
          </p:cNvPr>
          <p:cNvSpPr txBox="1"/>
          <p:nvPr/>
        </p:nvSpPr>
        <p:spPr>
          <a:xfrm rot="-10800000" flipV="1">
            <a:off x="216089" y="3962191"/>
            <a:ext cx="5663820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The business will be registered as a Private Limited Company (Ltd), legally separate from its owners and managed by one or more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directors.As</a:t>
            </a:r>
            <a:r>
              <a:rPr lang="en-GB" sz="2400" dirty="0">
                <a:latin typeface="Calibri"/>
                <a:ea typeface="Calibri"/>
                <a:cs typeface="Calibri"/>
              </a:rPr>
              <a:t> the business includes both fitness services and childcare facilities, compliance with health, safety, and safeguarding regulations is essential</a:t>
            </a:r>
          </a:p>
          <a:p>
            <a:pPr algn="ctr"/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61635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7EB1B9-AD4B-5309-FA75-540730BD1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0E68C-7D69-468A-BF34-F4F43D368FFC}" type="datetime1">
              <a:t>3/14/2026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ECF8AD-A2C6-BD5D-EC3B-8A86B2451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7ACB36-1084-A00F-A25B-AB4097679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 dirty="0"/>
          </a:p>
        </p:txBody>
      </p:sp>
      <p:pic>
        <p:nvPicPr>
          <p:cNvPr id="5" name="Picture 4" descr="A person and baby on a colorful play ground&#10;&#10;AI-generated content may be incorrect.">
            <a:extLst>
              <a:ext uri="{FF2B5EF4-FFF2-40B4-BE49-F238E27FC236}">
                <a16:creationId xmlns:a16="http://schemas.microsoft.com/office/drawing/2014/main" id="{FA29550E-8BAD-4FC1-EDF5-6B524E82CF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590" y="598796"/>
            <a:ext cx="3872177" cy="28256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8F6C34-FABB-6ED4-92CA-E7C6C341F0E9}"/>
              </a:ext>
            </a:extLst>
          </p:cNvPr>
          <p:cNvSpPr txBox="1"/>
          <p:nvPr/>
        </p:nvSpPr>
        <p:spPr>
          <a:xfrm>
            <a:off x="516235" y="3980774"/>
            <a:ext cx="5608020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latin typeface="Calibri"/>
                <a:ea typeface="Calibri"/>
                <a:cs typeface="Calibri"/>
              </a:rPr>
              <a:t>The baby room would be set up as a safe, quiet place suitable for young children, with simple toys and supervision. This would give mothers confidence that their children are nearby and being looked after while they attend training </a:t>
            </a:r>
            <a:r>
              <a:rPr lang="en-GB" sz="2000">
                <a:latin typeface="Calibri"/>
                <a:ea typeface="Calibri"/>
                <a:cs typeface="Calibri"/>
              </a:rPr>
              <a:t>sessions.</a:t>
            </a:r>
            <a:endParaRPr lang="en-GB" sz="2000" dirty="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 algn="ctr"/>
            <a:endParaRPr lang="en-GB"/>
          </a:p>
        </p:txBody>
      </p:sp>
      <p:pic>
        <p:nvPicPr>
          <p:cNvPr id="8" name="Picture 7" descr="A group of toys on a white background&#10;&#10;AI-generated content may be incorrect.">
            <a:extLst>
              <a:ext uri="{FF2B5EF4-FFF2-40B4-BE49-F238E27FC236}">
                <a16:creationId xmlns:a16="http://schemas.microsoft.com/office/drawing/2014/main" id="{368FF2C1-4C75-4046-48B6-4C9A5B64C7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5560" y="130966"/>
            <a:ext cx="4167190" cy="3178971"/>
          </a:xfrm>
          <a:prstGeom prst="rect">
            <a:avLst/>
          </a:prstGeom>
        </p:spPr>
      </p:pic>
      <p:pic>
        <p:nvPicPr>
          <p:cNvPr id="9" name="Picture 8" descr="A ball pit with a blue and yellow cover&#10;&#10;AI-generated content may be incorrect.">
            <a:extLst>
              <a:ext uri="{FF2B5EF4-FFF2-40B4-BE49-F238E27FC236}">
                <a16:creationId xmlns:a16="http://schemas.microsoft.com/office/drawing/2014/main" id="{32D4A834-CEFC-01EF-57C1-F427300A92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5562" y="3424998"/>
            <a:ext cx="5441158" cy="30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030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F47D3B6-5D04-45DB-2CC2-8694C3229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048" y="547396"/>
            <a:ext cx="11189340" cy="11546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b="1" kern="1200">
                <a:latin typeface="+mj-lt"/>
                <a:ea typeface="+mj-ea"/>
                <a:cs typeface="+mj-cs"/>
              </a:rPr>
              <a:t>PESTEL </a:t>
            </a:r>
            <a:r>
              <a:rPr lang="en-US"/>
              <a:t>ANALYSIL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E2588D54-F3BD-E8C2-80D6-0C0A31D632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6050" y="1355915"/>
            <a:ext cx="5942532" cy="2277175"/>
          </a:xfrm>
        </p:spPr>
        <p:txBody>
          <a:bodyPr vert="horz" lIns="91440" tIns="45720" rIns="91440" bIns="45720" rtlCol="0" anchor="b">
            <a:noAutofit/>
          </a:bodyPr>
          <a:lstStyle/>
          <a:p>
            <a:endParaRPr lang="en-US" sz="1600" dirty="0">
              <a:latin typeface="Calibri"/>
              <a:ea typeface="Calibri"/>
              <a:cs typeface="Calibri"/>
            </a:endParaRPr>
          </a:p>
          <a:p>
            <a:endParaRPr lang="en-US" dirty="0"/>
          </a:p>
        </p:txBody>
      </p:sp>
      <p:pic>
        <p:nvPicPr>
          <p:cNvPr id="6" name="Content Placeholder 5" descr="A logo with text and a person in the middle&#10;&#10;AI-generated content may be incorrect.">
            <a:extLst>
              <a:ext uri="{FF2B5EF4-FFF2-40B4-BE49-F238E27FC236}">
                <a16:creationId xmlns:a16="http://schemas.microsoft.com/office/drawing/2014/main" id="{A915CACE-9259-917B-EF72-DF981063FE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0978" r="-4" b="16021"/>
          <a:stretch>
            <a:fillRect/>
          </a:stretch>
        </p:blipFill>
        <p:spPr>
          <a:xfrm>
            <a:off x="171478" y="546278"/>
            <a:ext cx="5391146" cy="2423984"/>
          </a:xfrm>
          <a:prstGeom prst="rect">
            <a:avLst/>
          </a:prstGeom>
          <a:noFill/>
        </p:spPr>
      </p:pic>
      <p:pic>
        <p:nvPicPr>
          <p:cNvPr id="9" name="Content Placeholder 8" descr="A logo for a fitness mama&#10;&#10;AI-generated content may be incorrect.">
            <a:extLst>
              <a:ext uri="{FF2B5EF4-FFF2-40B4-BE49-F238E27FC236}">
                <a16:creationId xmlns:a16="http://schemas.microsoft.com/office/drawing/2014/main" id="{F7107C2C-797D-D621-2DA1-C5CF841CCCB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7081085" y="984083"/>
            <a:ext cx="4274303" cy="4932980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652600-369C-138A-3FA8-B8FC248D76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C66E6B-6C4A-4659-818B-DF313C5087B7}" type="datetime1">
              <a:rPr lang="en-US"/>
              <a:pPr>
                <a:spcAft>
                  <a:spcPts val="600"/>
                </a:spcAft>
              </a:pPr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460305-470F-607B-6140-F7DFDB045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1110FA-AE5E-A10B-A70D-36195245B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11" name="Picture 10" descr="A screenshot of a social media post&#10;&#10;AI-generated content may be incorrect.">
            <a:extLst>
              <a:ext uri="{FF2B5EF4-FFF2-40B4-BE49-F238E27FC236}">
                <a16:creationId xmlns:a16="http://schemas.microsoft.com/office/drawing/2014/main" id="{1D632831-01E8-B29F-3041-0047453C6E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181" y="2956147"/>
            <a:ext cx="7118242" cy="2925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081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260D4E1-F0D6-C4DA-EA09-659FA2396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Marketing </a:t>
            </a:r>
            <a:r>
              <a:rPr lang="en-US"/>
              <a:t>strategies</a:t>
            </a:r>
            <a:endParaRPr lang="en-US" dirty="0"/>
          </a:p>
        </p:txBody>
      </p:sp>
      <p:pic>
        <p:nvPicPr>
          <p:cNvPr id="5" name="Picture 4" descr="A close-up of several arrows&#10;&#10;AI-generated content may be incorrect.">
            <a:extLst>
              <a:ext uri="{FF2B5EF4-FFF2-40B4-BE49-F238E27FC236}">
                <a16:creationId xmlns:a16="http://schemas.microsoft.com/office/drawing/2014/main" id="{E87618BB-B2C9-C123-B161-EA808AC2AF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001" b="-1"/>
          <a:stretch>
            <a:fillRect/>
          </a:stretch>
        </p:blipFill>
        <p:spPr>
          <a:xfrm>
            <a:off x="612648" y="1825625"/>
            <a:ext cx="5181600" cy="4351338"/>
          </a:xfrm>
          <a:prstGeom prst="rect">
            <a:avLst/>
          </a:prstGeom>
          <a:noFill/>
        </p:spPr>
      </p:pic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191BC5E3-924C-80C7-E3FF-830E0BE90E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3365" y="802043"/>
            <a:ext cx="5363570" cy="537492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The fitness centre will focus on reaching women, especially mothers with young </a:t>
            </a:r>
            <a:r>
              <a:rPr lang="en-GB" sz="2400" u="sng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children. Social </a:t>
            </a:r>
            <a:r>
              <a:rPr lang="en-GB" sz="2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media will be one of the main ways to promote the business, as many women use </a:t>
            </a:r>
            <a:r>
              <a:rPr lang="en-GB" sz="2400" dirty="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Facebook,Tik</a:t>
            </a:r>
            <a:r>
              <a:rPr lang="en-GB" sz="2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Tok  and Instagram daily (use these platforms to post photos, stories, and news about upcoming events, promotions, and classes).</a:t>
            </a:r>
            <a:endParaRPr lang="en-GB" sz="24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4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Another marketing strategy will include distributing leaflets in the local area. This will help raise awareness about the new fitness centre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FD5B7D-1476-67BC-99C8-D2FF2BBE1A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C6CA166-27A8-47CE-AF9B-146E669C11FE}" type="datetime1">
              <a:pPr>
                <a:spcAft>
                  <a:spcPts val="600"/>
                </a:spcAft>
              </a:pPr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81CC8C-80EE-D009-29C9-ACBF32100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3BAA26-BEC7-2959-98CB-4E892F3BC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937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3A8948-1E0A-FEE4-0D45-4EBBE796A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E6AD2-57B3-4A35-AC8C-6D8677624CB4}" type="datetime1">
              <a:t>3/14/2026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3F99FA-08B4-92FA-08A5-C45041A8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97761D-8CBD-560E-22EC-F05A15C1C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 dirty="0"/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C095190-0353-28C5-048F-6ECE6D7CB8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444" y="645730"/>
            <a:ext cx="5518647" cy="557865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2A67F26-BD17-A9A2-AD78-DD6FC8EF3925}"/>
              </a:ext>
            </a:extLst>
          </p:cNvPr>
          <p:cNvSpPr txBox="1"/>
          <p:nvPr/>
        </p:nvSpPr>
        <p:spPr>
          <a:xfrm>
            <a:off x="716510" y="642583"/>
            <a:ext cx="842749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u="sng" baseline="0">
                <a:highlight>
                  <a:srgbClr val="FFFFFF"/>
                </a:highlight>
                <a:latin typeface="Neue Haas Grotesk Text Pro"/>
              </a:rPr>
              <a:t>Financials</a:t>
            </a:r>
            <a:r>
              <a:rPr sz="2800">
                <a:latin typeface="Neue Haas Grotesk Text Pro"/>
                <a:ea typeface="Neue Haas Grotesk Text Pro"/>
                <a:cs typeface="Neue Haas Grotesk Text Pro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41683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VanillaVTI</vt:lpstr>
      <vt:lpstr>Business plan Fitness centre for mom and baby</vt:lpstr>
      <vt:lpstr>PowerPoint Presentation</vt:lpstr>
      <vt:lpstr>PowerPoint Presentation</vt:lpstr>
      <vt:lpstr>PowerPoint Presentation</vt:lpstr>
      <vt:lpstr>PowerPoint Presentation</vt:lpstr>
      <vt:lpstr>PESTEL ANALYSIL</vt:lpstr>
      <vt:lpstr>Marketing strategies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568</cp:revision>
  <dcterms:created xsi:type="dcterms:W3CDTF">2026-03-10T14:39:01Z</dcterms:created>
  <dcterms:modified xsi:type="dcterms:W3CDTF">2026-03-14T12:03:52Z</dcterms:modified>
</cp:coreProperties>
</file>