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tags/tag2.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2" r:id="rId1"/>
    <p:sldMasterId id="2147483741" r:id="rId2"/>
  </p:sldMasterIdLst>
  <p:notesMasterIdLst>
    <p:notesMasterId r:id="rId35"/>
  </p:notesMasterIdLst>
  <p:handoutMasterIdLst>
    <p:handoutMasterId r:id="rId36"/>
  </p:handoutMasterIdLst>
  <p:sldIdLst>
    <p:sldId id="347" r:id="rId3"/>
    <p:sldId id="328" r:id="rId4"/>
    <p:sldId id="331" r:id="rId5"/>
    <p:sldId id="330" r:id="rId6"/>
    <p:sldId id="332" r:id="rId7"/>
    <p:sldId id="333" r:id="rId8"/>
    <p:sldId id="349" r:id="rId9"/>
    <p:sldId id="286" r:id="rId10"/>
    <p:sldId id="334" r:id="rId11"/>
    <p:sldId id="258" r:id="rId12"/>
    <p:sldId id="335" r:id="rId13"/>
    <p:sldId id="257" r:id="rId14"/>
    <p:sldId id="336" r:id="rId15"/>
    <p:sldId id="337" r:id="rId16"/>
    <p:sldId id="338" r:id="rId17"/>
    <p:sldId id="348" r:id="rId18"/>
    <p:sldId id="351" r:id="rId19"/>
    <p:sldId id="263" r:id="rId20"/>
    <p:sldId id="259" r:id="rId21"/>
    <p:sldId id="260" r:id="rId22"/>
    <p:sldId id="261" r:id="rId23"/>
    <p:sldId id="339" r:id="rId24"/>
    <p:sldId id="340" r:id="rId25"/>
    <p:sldId id="262" r:id="rId26"/>
    <p:sldId id="341" r:id="rId27"/>
    <p:sldId id="342" r:id="rId28"/>
    <p:sldId id="343" r:id="rId29"/>
    <p:sldId id="344" r:id="rId30"/>
    <p:sldId id="345" r:id="rId31"/>
    <p:sldId id="346" r:id="rId32"/>
    <p:sldId id="350" r:id="rId33"/>
    <p:sldId id="267" r:id="rId34"/>
  </p:sldIdLst>
  <p:sldSz cx="9144000" cy="6858000" type="screen4x3"/>
  <p:notesSz cx="6858000" cy="9144000"/>
  <p:custDataLst>
    <p:tags r:id="rId37"/>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E30613"/>
    <a:srgbClr val="D9D9D9"/>
    <a:srgbClr val="D81E05"/>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700C05-851C-46CA-AFBD-C468F1447FE0}" v="2" dt="2026-10-05T09:14:58.5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howGuides="1">
      <p:cViewPr varScale="1">
        <p:scale>
          <a:sx n="88" d="100"/>
          <a:sy n="88" d="100"/>
        </p:scale>
        <p:origin x="885"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howGuides="1">
      <p:cViewPr varScale="1">
        <p:scale>
          <a:sx n="83" d="100"/>
          <a:sy n="83" d="100"/>
        </p:scale>
        <p:origin x="-1992"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21" Type="http://schemas.openxmlformats.org/officeDocument/2006/relationships/slide" Target="slides/slide19.xml"/><Relationship Id="rId34" Type="http://schemas.openxmlformats.org/officeDocument/2006/relationships/slide" Target="slides/slide32.xml"/><Relationship Id="rId42"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gs" Target="tags/tag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 Id="rId43" Type="http://schemas.microsoft.com/office/2015/10/relationships/revisionInfo" Target="revisionInfo.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CFFC3080-D099-45FE-8770-994DFE7709C2}"/>
    <pc:docChg chg="undo custSel addSld delSld modSld">
      <pc:chgData name="Rhodri Thomas" userId="97013524-85ec-4bc1-99cf-ee75f81eb8cc" providerId="ADAL" clId="{CFFC3080-D099-45FE-8770-994DFE7709C2}" dt="2024-10-07T09:28:07.057" v="181"/>
      <pc:docMkLst>
        <pc:docMk/>
      </pc:docMkLst>
      <pc:sldChg chg="addSp delSp modSp mod setBg">
        <pc:chgData name="Rhodri Thomas" userId="97013524-85ec-4bc1-99cf-ee75f81eb8cc" providerId="ADAL" clId="{CFFC3080-D099-45FE-8770-994DFE7709C2}" dt="2024-09-30T18:07:47.787" v="171" actId="14100"/>
        <pc:sldMkLst>
          <pc:docMk/>
          <pc:sldMk cId="1082534439" sldId="263"/>
        </pc:sldMkLst>
        <pc:spChg chg="del mod">
          <ac:chgData name="Rhodri Thomas" userId="97013524-85ec-4bc1-99cf-ee75f81eb8cc" providerId="ADAL" clId="{CFFC3080-D099-45FE-8770-994DFE7709C2}" dt="2024-09-30T18:05:11.190" v="68" actId="478"/>
          <ac:spMkLst>
            <pc:docMk/>
            <pc:sldMk cId="1082534439" sldId="263"/>
            <ac:spMk id="2" creationId="{00000000-0000-0000-0000-000000000000}"/>
          </ac:spMkLst>
        </pc:spChg>
        <pc:spChg chg="mod">
          <ac:chgData name="Rhodri Thomas" userId="97013524-85ec-4bc1-99cf-ee75f81eb8cc" providerId="ADAL" clId="{CFFC3080-D099-45FE-8770-994DFE7709C2}" dt="2024-09-30T18:07:47.787" v="171" actId="14100"/>
          <ac:spMkLst>
            <pc:docMk/>
            <pc:sldMk cId="1082534439" sldId="263"/>
            <ac:spMk id="3" creationId="{00000000-0000-0000-0000-000000000000}"/>
          </ac:spMkLst>
        </pc:spChg>
        <pc:spChg chg="add mod ord">
          <ac:chgData name="Rhodri Thomas" userId="97013524-85ec-4bc1-99cf-ee75f81eb8cc" providerId="ADAL" clId="{CFFC3080-D099-45FE-8770-994DFE7709C2}" dt="2024-09-30T18:05:57.795" v="91" actId="1076"/>
          <ac:spMkLst>
            <pc:docMk/>
            <pc:sldMk cId="1082534439" sldId="263"/>
            <ac:spMk id="5" creationId="{7EEA80D3-7B88-CE7B-C5D3-B9493CC83F6A}"/>
          </ac:spMkLst>
        </pc:spChg>
        <pc:grpChg chg="add">
          <ac:chgData name="Rhodri Thomas" userId="97013524-85ec-4bc1-99cf-ee75f81eb8cc" providerId="ADAL" clId="{CFFC3080-D099-45FE-8770-994DFE7709C2}" dt="2024-09-30T18:05:41.585" v="74" actId="26606"/>
          <ac:grpSpMkLst>
            <pc:docMk/>
            <pc:sldMk cId="1082534439" sldId="263"/>
            <ac:grpSpMk id="2056" creationId="{2028193E-3468-4CCC-926A-5295B4D86280}"/>
          </ac:grpSpMkLst>
        </pc:grpChg>
        <pc:picChg chg="add mod">
          <ac:chgData name="Rhodri Thomas" userId="97013524-85ec-4bc1-99cf-ee75f81eb8cc" providerId="ADAL" clId="{CFFC3080-D099-45FE-8770-994DFE7709C2}" dt="2024-09-30T18:05:41.585" v="74" actId="26606"/>
          <ac:picMkLst>
            <pc:docMk/>
            <pc:sldMk cId="1082534439" sldId="263"/>
            <ac:picMk id="6" creationId="{85DDF071-20CE-9463-ACFD-64858B2E72AF}"/>
          </ac:picMkLst>
        </pc:picChg>
        <pc:picChg chg="add mod">
          <ac:chgData name="Rhodri Thomas" userId="97013524-85ec-4bc1-99cf-ee75f81eb8cc" providerId="ADAL" clId="{CFFC3080-D099-45FE-8770-994DFE7709C2}" dt="2024-09-30T18:06:08.188" v="94" actId="1076"/>
          <ac:picMkLst>
            <pc:docMk/>
            <pc:sldMk cId="1082534439" sldId="263"/>
            <ac:picMk id="7" creationId="{8D73512A-7753-DA13-0354-C9C1E60E24AD}"/>
          </ac:picMkLst>
        </pc:picChg>
        <pc:picChg chg="add mod">
          <ac:chgData name="Rhodri Thomas" userId="97013524-85ec-4bc1-99cf-ee75f81eb8cc" providerId="ADAL" clId="{CFFC3080-D099-45FE-8770-994DFE7709C2}" dt="2024-09-30T18:06:39.942" v="100" actId="1076"/>
          <ac:picMkLst>
            <pc:docMk/>
            <pc:sldMk cId="1082534439" sldId="263"/>
            <ac:picMk id="8" creationId="{1DE4DEB5-E693-E51B-FCF9-A38AE629F087}"/>
          </ac:picMkLst>
        </pc:picChg>
        <pc:picChg chg="mod">
          <ac:chgData name="Rhodri Thomas" userId="97013524-85ec-4bc1-99cf-ee75f81eb8cc" providerId="ADAL" clId="{CFFC3080-D099-45FE-8770-994DFE7709C2}" dt="2024-09-30T18:05:41.585" v="74" actId="26606"/>
          <ac:picMkLst>
            <pc:docMk/>
            <pc:sldMk cId="1082534439" sldId="263"/>
            <ac:picMk id="2050" creationId="{00000000-0000-0000-0000-000000000000}"/>
          </ac:picMkLst>
        </pc:picChg>
        <pc:picChg chg="mod ord">
          <ac:chgData name="Rhodri Thomas" userId="97013524-85ec-4bc1-99cf-ee75f81eb8cc" providerId="ADAL" clId="{CFFC3080-D099-45FE-8770-994DFE7709C2}" dt="2024-09-30T18:05:41.585" v="74" actId="26606"/>
          <ac:picMkLst>
            <pc:docMk/>
            <pc:sldMk cId="1082534439" sldId="263"/>
            <ac:picMk id="2051" creationId="{00000000-0000-0000-0000-000000000000}"/>
          </ac:picMkLst>
        </pc:picChg>
      </pc:sldChg>
      <pc:sldChg chg="modSp mod">
        <pc:chgData name="Rhodri Thomas" userId="97013524-85ec-4bc1-99cf-ee75f81eb8cc" providerId="ADAL" clId="{CFFC3080-D099-45FE-8770-994DFE7709C2}" dt="2024-10-07T09:28:07.057" v="181"/>
        <pc:sldMkLst>
          <pc:docMk/>
          <pc:sldMk cId="0" sldId="286"/>
        </pc:sldMkLst>
        <pc:graphicFrameChg chg="mod">
          <ac:chgData name="Rhodri Thomas" userId="97013524-85ec-4bc1-99cf-ee75f81eb8cc" providerId="ADAL" clId="{CFFC3080-D099-45FE-8770-994DFE7709C2}" dt="2024-10-07T09:27:58.236" v="179" actId="14100"/>
          <ac:graphicFrameMkLst>
            <pc:docMk/>
            <pc:sldMk cId="0" sldId="286"/>
            <ac:graphicFrameMk id="7" creationId="{D9DC3A6B-F039-1CE4-CC79-3D1810DA3B51}"/>
          </ac:graphicFrameMkLst>
        </pc:graphicFrameChg>
        <pc:graphicFrameChg chg="mod">
          <ac:chgData name="Rhodri Thomas" userId="97013524-85ec-4bc1-99cf-ee75f81eb8cc" providerId="ADAL" clId="{CFFC3080-D099-45FE-8770-994DFE7709C2}" dt="2024-10-07T09:28:07.057" v="181"/>
          <ac:graphicFrameMkLst>
            <pc:docMk/>
            <pc:sldMk cId="0" sldId="286"/>
            <ac:graphicFrameMk id="12" creationId="{708A6F5D-A80A-A958-A6DA-0DFBDAF2952E}"/>
          </ac:graphicFrameMkLst>
        </pc:graphicFrameChg>
      </pc:sldChg>
      <pc:sldChg chg="modSp mod">
        <pc:chgData name="Rhodri Thomas" userId="97013524-85ec-4bc1-99cf-ee75f81eb8cc" providerId="ADAL" clId="{CFFC3080-D099-45FE-8770-994DFE7709C2}" dt="2024-09-30T18:02:05.764" v="40" actId="20577"/>
        <pc:sldMkLst>
          <pc:docMk/>
          <pc:sldMk cId="0" sldId="331"/>
        </pc:sldMkLst>
        <pc:spChg chg="mod">
          <ac:chgData name="Rhodri Thomas" userId="97013524-85ec-4bc1-99cf-ee75f81eb8cc" providerId="ADAL" clId="{CFFC3080-D099-45FE-8770-994DFE7709C2}" dt="2024-09-30T18:02:05.764" v="40" actId="20577"/>
          <ac:spMkLst>
            <pc:docMk/>
            <pc:sldMk cId="0" sldId="331"/>
            <ac:spMk id="3" creationId="{00000000-0000-0000-0000-000000000000}"/>
          </ac:spMkLst>
        </pc:spChg>
      </pc:sldChg>
      <pc:sldChg chg="modSp mod">
        <pc:chgData name="Rhodri Thomas" userId="97013524-85ec-4bc1-99cf-ee75f81eb8cc" providerId="ADAL" clId="{CFFC3080-D099-45FE-8770-994DFE7709C2}" dt="2024-09-30T09:20:11.427" v="36" actId="20577"/>
        <pc:sldMkLst>
          <pc:docMk/>
          <pc:sldMk cId="279162120" sldId="345"/>
        </pc:sldMkLst>
        <pc:spChg chg="mod">
          <ac:chgData name="Rhodri Thomas" userId="97013524-85ec-4bc1-99cf-ee75f81eb8cc" providerId="ADAL" clId="{CFFC3080-D099-45FE-8770-994DFE7709C2}" dt="2024-09-30T09:20:11.427" v="36" actId="20577"/>
          <ac:spMkLst>
            <pc:docMk/>
            <pc:sldMk cId="279162120" sldId="345"/>
            <ac:spMk id="3" creationId="{00000000-0000-0000-0000-000000000000}"/>
          </ac:spMkLst>
        </pc:spChg>
      </pc:sldChg>
      <pc:sldChg chg="delSp modSp mod">
        <pc:chgData name="Rhodri Thomas" userId="97013524-85ec-4bc1-99cf-ee75f81eb8cc" providerId="ADAL" clId="{CFFC3080-D099-45FE-8770-994DFE7709C2}" dt="2024-09-30T09:04:18.109" v="8" actId="14100"/>
        <pc:sldMkLst>
          <pc:docMk/>
          <pc:sldMk cId="2385156684" sldId="347"/>
        </pc:sldMkLst>
        <pc:spChg chg="mod">
          <ac:chgData name="Rhodri Thomas" userId="97013524-85ec-4bc1-99cf-ee75f81eb8cc" providerId="ADAL" clId="{CFFC3080-D099-45FE-8770-994DFE7709C2}" dt="2024-09-30T09:04:18.109" v="8" actId="14100"/>
          <ac:spMkLst>
            <pc:docMk/>
            <pc:sldMk cId="2385156684" sldId="347"/>
            <ac:spMk id="6146" creationId="{00000000-0000-0000-0000-000000000000}"/>
          </ac:spMkLst>
        </pc:spChg>
        <pc:spChg chg="del mod">
          <ac:chgData name="Rhodri Thomas" userId="97013524-85ec-4bc1-99cf-ee75f81eb8cc" providerId="ADAL" clId="{CFFC3080-D099-45FE-8770-994DFE7709C2}" dt="2024-09-30T09:04:12.803" v="6" actId="478"/>
          <ac:spMkLst>
            <pc:docMk/>
            <pc:sldMk cId="2385156684" sldId="347"/>
            <ac:spMk id="6147" creationId="{00000000-0000-0000-0000-000000000000}"/>
          </ac:spMkLst>
        </pc:spChg>
        <pc:spChg chg="del mod">
          <ac:chgData name="Rhodri Thomas" userId="97013524-85ec-4bc1-99cf-ee75f81eb8cc" providerId="ADAL" clId="{CFFC3080-D099-45FE-8770-994DFE7709C2}" dt="2024-09-30T09:04:10.460" v="4" actId="478"/>
          <ac:spMkLst>
            <pc:docMk/>
            <pc:sldMk cId="2385156684" sldId="347"/>
            <ac:spMk id="6148" creationId="{00000000-0000-0000-0000-000000000000}"/>
          </ac:spMkLst>
        </pc:spChg>
      </pc:sldChg>
      <pc:sldChg chg="addSp delSp modSp new mod">
        <pc:chgData name="Rhodri Thomas" userId="97013524-85ec-4bc1-99cf-ee75f81eb8cc" providerId="ADAL" clId="{CFFC3080-D099-45FE-8770-994DFE7709C2}" dt="2024-09-30T09:10:03.904" v="29" actId="404"/>
        <pc:sldMkLst>
          <pc:docMk/>
          <pc:sldMk cId="1948293015" sldId="349"/>
        </pc:sldMkLst>
        <pc:spChg chg="del mod">
          <ac:chgData name="Rhodri Thomas" userId="97013524-85ec-4bc1-99cf-ee75f81eb8cc" providerId="ADAL" clId="{CFFC3080-D099-45FE-8770-994DFE7709C2}" dt="2024-09-30T09:07:37.252" v="22" actId="478"/>
          <ac:spMkLst>
            <pc:docMk/>
            <pc:sldMk cId="1948293015" sldId="349"/>
            <ac:spMk id="2" creationId="{024720B5-28B2-4549-AA6E-FA8077116810}"/>
          </ac:spMkLst>
        </pc:spChg>
        <pc:spChg chg="del mod">
          <ac:chgData name="Rhodri Thomas" userId="97013524-85ec-4bc1-99cf-ee75f81eb8cc" providerId="ADAL" clId="{CFFC3080-D099-45FE-8770-994DFE7709C2}" dt="2024-09-30T09:07:33.728" v="20" actId="478"/>
          <ac:spMkLst>
            <pc:docMk/>
            <pc:sldMk cId="1948293015" sldId="349"/>
            <ac:spMk id="3" creationId="{2A3A26BC-4AF2-6081-649F-1483954E06CF}"/>
          </ac:spMkLst>
        </pc:spChg>
        <pc:spChg chg="add mod">
          <ac:chgData name="Rhodri Thomas" userId="97013524-85ec-4bc1-99cf-ee75f81eb8cc" providerId="ADAL" clId="{CFFC3080-D099-45FE-8770-994DFE7709C2}" dt="2024-09-30T09:10:03.904" v="29" actId="404"/>
          <ac:spMkLst>
            <pc:docMk/>
            <pc:sldMk cId="1948293015" sldId="349"/>
            <ac:spMk id="6" creationId="{C01C2170-81F5-2696-51BF-9A438BFB8A14}"/>
          </ac:spMkLst>
        </pc:spChg>
        <pc:picChg chg="add mod">
          <ac:chgData name="Rhodri Thomas" userId="97013524-85ec-4bc1-99cf-ee75f81eb8cc" providerId="ADAL" clId="{CFFC3080-D099-45FE-8770-994DFE7709C2}" dt="2024-09-30T09:07:41.062" v="23" actId="14100"/>
          <ac:picMkLst>
            <pc:docMk/>
            <pc:sldMk cId="1948293015" sldId="349"/>
            <ac:picMk id="4" creationId="{41440542-631F-243F-670C-4CA380AB225F}"/>
          </ac:picMkLst>
        </pc:picChg>
      </pc:sldChg>
      <pc:sldChg chg="addSp delSp modSp new del mod">
        <pc:chgData name="Rhodri Thomas" userId="97013524-85ec-4bc1-99cf-ee75f81eb8cc" providerId="ADAL" clId="{CFFC3080-D099-45FE-8770-994DFE7709C2}" dt="2024-09-30T18:07:07.131" v="101" actId="47"/>
        <pc:sldMkLst>
          <pc:docMk/>
          <pc:sldMk cId="403079005" sldId="350"/>
        </pc:sldMkLst>
        <pc:spChg chg="mod">
          <ac:chgData name="Rhodri Thomas" userId="97013524-85ec-4bc1-99cf-ee75f81eb8cc" providerId="ADAL" clId="{CFFC3080-D099-45FE-8770-994DFE7709C2}" dt="2024-09-30T18:02:31.306" v="58" actId="1076"/>
          <ac:spMkLst>
            <pc:docMk/>
            <pc:sldMk cId="403079005" sldId="350"/>
            <ac:spMk id="2" creationId="{1566CABE-3662-F50D-4727-312DC381E005}"/>
          </ac:spMkLst>
        </pc:spChg>
        <pc:spChg chg="mod">
          <ac:chgData name="Rhodri Thomas" userId="97013524-85ec-4bc1-99cf-ee75f81eb8cc" providerId="ADAL" clId="{CFFC3080-D099-45FE-8770-994DFE7709C2}" dt="2024-09-30T18:02:33.330" v="59" actId="1076"/>
          <ac:spMkLst>
            <pc:docMk/>
            <pc:sldMk cId="403079005" sldId="350"/>
            <ac:spMk id="3" creationId="{CC8718F5-829D-7F7B-30D2-8CE54E567763}"/>
          </ac:spMkLst>
        </pc:spChg>
        <pc:picChg chg="add del mod">
          <ac:chgData name="Rhodri Thomas" userId="97013524-85ec-4bc1-99cf-ee75f81eb8cc" providerId="ADAL" clId="{CFFC3080-D099-45FE-8770-994DFE7709C2}" dt="2024-09-30T18:05:29.262" v="71" actId="21"/>
          <ac:picMkLst>
            <pc:docMk/>
            <pc:sldMk cId="403079005" sldId="350"/>
            <ac:picMk id="4" creationId="{E948D0A2-1AD8-16E7-02D8-52FF8C124869}"/>
          </ac:picMkLst>
        </pc:picChg>
        <pc:picChg chg="add del mod">
          <ac:chgData name="Rhodri Thomas" userId="97013524-85ec-4bc1-99cf-ee75f81eb8cc" providerId="ADAL" clId="{CFFC3080-D099-45FE-8770-994DFE7709C2}" dt="2024-09-30T18:06:03.557" v="92" actId="21"/>
          <ac:picMkLst>
            <pc:docMk/>
            <pc:sldMk cId="403079005" sldId="350"/>
            <ac:picMk id="5" creationId="{0B790C46-A4D3-66F9-725B-DD56668549C1}"/>
          </ac:picMkLst>
        </pc:picChg>
      </pc:sldChg>
    </pc:docChg>
  </pc:docChgLst>
  <pc:docChgLst>
    <pc:chgData name="Rhodri Thomas" userId="97013524-85ec-4bc1-99cf-ee75f81eb8cc" providerId="ADAL" clId="{A377D7ED-BAE3-4230-BBC8-2B94EF7A10F7}"/>
    <pc:docChg chg="undo custSel delSld modSld sldOrd">
      <pc:chgData name="Rhodri Thomas" userId="97013524-85ec-4bc1-99cf-ee75f81eb8cc" providerId="ADAL" clId="{A377D7ED-BAE3-4230-BBC8-2B94EF7A10F7}" dt="2024-12-09T14:22:16.428" v="135" actId="1076"/>
      <pc:docMkLst>
        <pc:docMk/>
      </pc:docMkLst>
      <pc:sldChg chg="modSp del mod ord">
        <pc:chgData name="Rhodri Thomas" userId="97013524-85ec-4bc1-99cf-ee75f81eb8cc" providerId="ADAL" clId="{A377D7ED-BAE3-4230-BBC8-2B94EF7A10F7}" dt="2024-12-09T13:47:25.044" v="118"/>
        <pc:sldMkLst>
          <pc:docMk/>
          <pc:sldMk cId="0" sldId="259"/>
        </pc:sldMkLst>
        <pc:spChg chg="mod">
          <ac:chgData name="Rhodri Thomas" userId="97013524-85ec-4bc1-99cf-ee75f81eb8cc" providerId="ADAL" clId="{A377D7ED-BAE3-4230-BBC8-2B94EF7A10F7}" dt="2024-12-09T13:46:05.252" v="113" actId="1076"/>
          <ac:spMkLst>
            <pc:docMk/>
            <pc:sldMk cId="0" sldId="259"/>
            <ac:spMk id="8194" creationId="{00000000-0000-0000-0000-000000000000}"/>
          </ac:spMkLst>
        </pc:spChg>
        <pc:graphicFrameChg chg="mod">
          <ac:chgData name="Rhodri Thomas" userId="97013524-85ec-4bc1-99cf-ee75f81eb8cc" providerId="ADAL" clId="{A377D7ED-BAE3-4230-BBC8-2B94EF7A10F7}" dt="2024-12-09T13:46:05.771" v="114" actId="1076"/>
          <ac:graphicFrameMkLst>
            <pc:docMk/>
            <pc:sldMk cId="0" sldId="259"/>
            <ac:graphicFrameMk id="8196" creationId="{00000000-0000-0000-0000-000000000000}"/>
          </ac:graphicFrameMkLst>
        </pc:graphicFrameChg>
      </pc:sldChg>
      <pc:sldChg chg="ord">
        <pc:chgData name="Rhodri Thomas" userId="97013524-85ec-4bc1-99cf-ee75f81eb8cc" providerId="ADAL" clId="{A377D7ED-BAE3-4230-BBC8-2B94EF7A10F7}" dt="2024-12-09T13:47:28.521" v="120"/>
        <pc:sldMkLst>
          <pc:docMk/>
          <pc:sldMk cId="0" sldId="260"/>
        </pc:sldMkLst>
      </pc:sldChg>
      <pc:sldChg chg="ord">
        <pc:chgData name="Rhodri Thomas" userId="97013524-85ec-4bc1-99cf-ee75f81eb8cc" providerId="ADAL" clId="{A377D7ED-BAE3-4230-BBC8-2B94EF7A10F7}" dt="2024-12-09T13:47:30.797" v="122"/>
        <pc:sldMkLst>
          <pc:docMk/>
          <pc:sldMk cId="0" sldId="261"/>
        </pc:sldMkLst>
      </pc:sldChg>
      <pc:sldChg chg="del">
        <pc:chgData name="Rhodri Thomas" userId="97013524-85ec-4bc1-99cf-ee75f81eb8cc" providerId="ADAL" clId="{A377D7ED-BAE3-4230-BBC8-2B94EF7A10F7}" dt="2024-12-09T13:46:57.429" v="116"/>
        <pc:sldMkLst>
          <pc:docMk/>
          <pc:sldMk cId="0" sldId="262"/>
        </pc:sldMkLst>
      </pc:sldChg>
      <pc:sldChg chg="ord">
        <pc:chgData name="Rhodri Thomas" userId="97013524-85ec-4bc1-99cf-ee75f81eb8cc" providerId="ADAL" clId="{A377D7ED-BAE3-4230-BBC8-2B94EF7A10F7}" dt="2024-12-09T13:44:33.165" v="110"/>
        <pc:sldMkLst>
          <pc:docMk/>
          <pc:sldMk cId="1082534439" sldId="263"/>
        </pc:sldMkLst>
      </pc:sldChg>
      <pc:sldChg chg="modSp mod">
        <pc:chgData name="Rhodri Thomas" userId="97013524-85ec-4bc1-99cf-ee75f81eb8cc" providerId="ADAL" clId="{A377D7ED-BAE3-4230-BBC8-2B94EF7A10F7}" dt="2024-12-09T13:48:30.445" v="127" actId="14100"/>
        <pc:sldMkLst>
          <pc:docMk/>
          <pc:sldMk cId="0" sldId="286"/>
        </pc:sldMkLst>
        <pc:graphicFrameChg chg="mod">
          <ac:chgData name="Rhodri Thomas" userId="97013524-85ec-4bc1-99cf-ee75f81eb8cc" providerId="ADAL" clId="{A377D7ED-BAE3-4230-BBC8-2B94EF7A10F7}" dt="2024-12-09T13:48:30.445" v="127" actId="14100"/>
          <ac:graphicFrameMkLst>
            <pc:docMk/>
            <pc:sldMk cId="0" sldId="286"/>
            <ac:graphicFrameMk id="7" creationId="{D9DC3A6B-F039-1CE4-CC79-3D1810DA3B51}"/>
          </ac:graphicFrameMkLst>
        </pc:graphicFrameChg>
        <pc:graphicFrameChg chg="mod">
          <ac:chgData name="Rhodri Thomas" userId="97013524-85ec-4bc1-99cf-ee75f81eb8cc" providerId="ADAL" clId="{A377D7ED-BAE3-4230-BBC8-2B94EF7A10F7}" dt="2024-12-09T13:48:20.758" v="125" actId="20577"/>
          <ac:graphicFrameMkLst>
            <pc:docMk/>
            <pc:sldMk cId="0" sldId="286"/>
            <ac:graphicFrameMk id="12" creationId="{708A6F5D-A80A-A958-A6DA-0DFBDAF2952E}"/>
          </ac:graphicFrameMkLst>
        </pc:graphicFrameChg>
      </pc:sldChg>
      <pc:sldChg chg="modSp mod">
        <pc:chgData name="Rhodri Thomas" userId="97013524-85ec-4bc1-99cf-ee75f81eb8cc" providerId="ADAL" clId="{A377D7ED-BAE3-4230-BBC8-2B94EF7A10F7}" dt="2024-12-09T13:43:53.286" v="104" actId="20577"/>
        <pc:sldMkLst>
          <pc:docMk/>
          <pc:sldMk cId="0" sldId="331"/>
        </pc:sldMkLst>
        <pc:spChg chg="mod">
          <ac:chgData name="Rhodri Thomas" userId="97013524-85ec-4bc1-99cf-ee75f81eb8cc" providerId="ADAL" clId="{A377D7ED-BAE3-4230-BBC8-2B94EF7A10F7}" dt="2024-12-09T13:43:53.286" v="104" actId="20577"/>
          <ac:spMkLst>
            <pc:docMk/>
            <pc:sldMk cId="0" sldId="331"/>
            <ac:spMk id="3" creationId="{00000000-0000-0000-0000-000000000000}"/>
          </ac:spMkLst>
        </pc:spChg>
      </pc:sldChg>
      <pc:sldChg chg="addSp modSp mod">
        <pc:chgData name="Rhodri Thomas" userId="97013524-85ec-4bc1-99cf-ee75f81eb8cc" providerId="ADAL" clId="{A377D7ED-BAE3-4230-BBC8-2B94EF7A10F7}" dt="2024-12-09T14:22:16.428" v="135" actId="1076"/>
        <pc:sldMkLst>
          <pc:docMk/>
          <pc:sldMk cId="2560564137" sldId="348"/>
        </pc:sldMkLst>
        <pc:picChg chg="add mod">
          <ac:chgData name="Rhodri Thomas" userId="97013524-85ec-4bc1-99cf-ee75f81eb8cc" providerId="ADAL" clId="{A377D7ED-BAE3-4230-BBC8-2B94EF7A10F7}" dt="2024-12-09T14:22:16.428" v="135" actId="1076"/>
          <ac:picMkLst>
            <pc:docMk/>
            <pc:sldMk cId="2560564137" sldId="348"/>
            <ac:picMk id="4" creationId="{D3A23A11-4962-258C-E160-47E8E6220D68}"/>
          </ac:picMkLst>
        </pc:picChg>
      </pc:sldChg>
    </pc:docChg>
  </pc:docChgLst>
  <pc:docChgLst>
    <pc:chgData name="Rhodri Thomas" userId="97013524-85ec-4bc1-99cf-ee75f81eb8cc" providerId="ADAL" clId="{0D17D8B7-2539-4C5F-8A43-046B33DC37EE}"/>
    <pc:docChg chg="undo custSel addSld modSld">
      <pc:chgData name="Rhodri Thomas" userId="97013524-85ec-4bc1-99cf-ee75f81eb8cc" providerId="ADAL" clId="{0D17D8B7-2539-4C5F-8A43-046B33DC37EE}" dt="2023-02-14T09:29:23.768" v="89" actId="20577"/>
      <pc:docMkLst>
        <pc:docMk/>
      </pc:docMkLst>
      <pc:sldChg chg="modSp mod">
        <pc:chgData name="Rhodri Thomas" userId="97013524-85ec-4bc1-99cf-ee75f81eb8cc" providerId="ADAL" clId="{0D17D8B7-2539-4C5F-8A43-046B33DC37EE}" dt="2023-02-14T09:19:20.011" v="1" actId="20577"/>
        <pc:sldMkLst>
          <pc:docMk/>
          <pc:sldMk cId="0" sldId="331"/>
        </pc:sldMkLst>
        <pc:spChg chg="mod">
          <ac:chgData name="Rhodri Thomas" userId="97013524-85ec-4bc1-99cf-ee75f81eb8cc" providerId="ADAL" clId="{0D17D8B7-2539-4C5F-8A43-046B33DC37EE}" dt="2023-02-14T09:19:20.011" v="1" actId="20577"/>
          <ac:spMkLst>
            <pc:docMk/>
            <pc:sldMk cId="0" sldId="331"/>
            <ac:spMk id="3" creationId="{00000000-0000-0000-0000-000000000000}"/>
          </ac:spMkLst>
        </pc:spChg>
      </pc:sldChg>
      <pc:sldChg chg="modSp mod">
        <pc:chgData name="Rhodri Thomas" userId="97013524-85ec-4bc1-99cf-ee75f81eb8cc" providerId="ADAL" clId="{0D17D8B7-2539-4C5F-8A43-046B33DC37EE}" dt="2023-02-14T09:29:23.768" v="89" actId="20577"/>
        <pc:sldMkLst>
          <pc:docMk/>
          <pc:sldMk cId="2385156684" sldId="347"/>
        </pc:sldMkLst>
        <pc:spChg chg="mod">
          <ac:chgData name="Rhodri Thomas" userId="97013524-85ec-4bc1-99cf-ee75f81eb8cc" providerId="ADAL" clId="{0D17D8B7-2539-4C5F-8A43-046B33DC37EE}" dt="2023-02-14T09:19:02.925" v="0" actId="20577"/>
          <ac:spMkLst>
            <pc:docMk/>
            <pc:sldMk cId="2385156684" sldId="347"/>
            <ac:spMk id="6146" creationId="{00000000-0000-0000-0000-000000000000}"/>
          </ac:spMkLst>
        </pc:spChg>
        <pc:spChg chg="mod">
          <ac:chgData name="Rhodri Thomas" userId="97013524-85ec-4bc1-99cf-ee75f81eb8cc" providerId="ADAL" clId="{0D17D8B7-2539-4C5F-8A43-046B33DC37EE}" dt="2023-02-14T09:29:23.768" v="89" actId="20577"/>
          <ac:spMkLst>
            <pc:docMk/>
            <pc:sldMk cId="2385156684" sldId="347"/>
            <ac:spMk id="6148" creationId="{00000000-0000-0000-0000-000000000000}"/>
          </ac:spMkLst>
        </pc:spChg>
      </pc:sldChg>
      <pc:sldChg chg="modSp new mod">
        <pc:chgData name="Rhodri Thomas" userId="97013524-85ec-4bc1-99cf-ee75f81eb8cc" providerId="ADAL" clId="{0D17D8B7-2539-4C5F-8A43-046B33DC37EE}" dt="2023-02-14T09:25:57.785" v="85" actId="27636"/>
        <pc:sldMkLst>
          <pc:docMk/>
          <pc:sldMk cId="2560564137" sldId="348"/>
        </pc:sldMkLst>
        <pc:spChg chg="mod">
          <ac:chgData name="Rhodri Thomas" userId="97013524-85ec-4bc1-99cf-ee75f81eb8cc" providerId="ADAL" clId="{0D17D8B7-2539-4C5F-8A43-046B33DC37EE}" dt="2023-02-14T09:20:42.786" v="30" actId="1076"/>
          <ac:spMkLst>
            <pc:docMk/>
            <pc:sldMk cId="2560564137" sldId="348"/>
            <ac:spMk id="2" creationId="{BFE01071-768C-A3CC-128A-867C11E06543}"/>
          </ac:spMkLst>
        </pc:spChg>
        <pc:spChg chg="mod">
          <ac:chgData name="Rhodri Thomas" userId="97013524-85ec-4bc1-99cf-ee75f81eb8cc" providerId="ADAL" clId="{0D17D8B7-2539-4C5F-8A43-046B33DC37EE}" dt="2023-02-14T09:25:57.785" v="85" actId="27636"/>
          <ac:spMkLst>
            <pc:docMk/>
            <pc:sldMk cId="2560564137" sldId="348"/>
            <ac:spMk id="3" creationId="{7C516EB9-90EB-ACFF-045A-AB4844EDCC3F}"/>
          </ac:spMkLst>
        </pc:spChg>
      </pc:sldChg>
    </pc:docChg>
  </pc:docChgLst>
  <pc:docChgLst>
    <pc:chgData name="Rhodri Thomas" userId="97013524-85ec-4bc1-99cf-ee75f81eb8cc" providerId="ADAL" clId="{B9700C05-851C-46CA-AFBD-C468F1447FE0}"/>
    <pc:docChg chg="custSel addSld modSld">
      <pc:chgData name="Rhodri Thomas" userId="97013524-85ec-4bc1-99cf-ee75f81eb8cc" providerId="ADAL" clId="{B9700C05-851C-46CA-AFBD-C468F1447FE0}" dt="2026-10-05T09:16:51.341" v="36" actId="14100"/>
      <pc:docMkLst>
        <pc:docMk/>
      </pc:docMkLst>
      <pc:sldChg chg="addSp delSp modSp new mod">
        <pc:chgData name="Rhodri Thomas" userId="97013524-85ec-4bc1-99cf-ee75f81eb8cc" providerId="ADAL" clId="{B9700C05-851C-46CA-AFBD-C468F1447FE0}" dt="2026-10-05T09:16:51.341" v="36" actId="14100"/>
        <pc:sldMkLst>
          <pc:docMk/>
          <pc:sldMk cId="4162800551" sldId="351"/>
        </pc:sldMkLst>
        <pc:spChg chg="mod">
          <ac:chgData name="Rhodri Thomas" userId="97013524-85ec-4bc1-99cf-ee75f81eb8cc" providerId="ADAL" clId="{B9700C05-851C-46CA-AFBD-C468F1447FE0}" dt="2026-10-05T09:16:48.205" v="35" actId="14100"/>
          <ac:spMkLst>
            <pc:docMk/>
            <pc:sldMk cId="4162800551" sldId="351"/>
            <ac:spMk id="2" creationId="{420BD862-D285-A983-B552-0CF9402EBC7C}"/>
          </ac:spMkLst>
        </pc:spChg>
        <pc:spChg chg="del mod">
          <ac:chgData name="Rhodri Thomas" userId="97013524-85ec-4bc1-99cf-ee75f81eb8cc" providerId="ADAL" clId="{B9700C05-851C-46CA-AFBD-C468F1447FE0}" dt="2026-10-05T09:16:18.819" v="6" actId="478"/>
          <ac:spMkLst>
            <pc:docMk/>
            <pc:sldMk cId="4162800551" sldId="351"/>
            <ac:spMk id="3" creationId="{FF38B51D-2239-DAAE-7784-E057BB05AA1B}"/>
          </ac:spMkLst>
        </pc:spChg>
        <pc:picChg chg="add mod">
          <ac:chgData name="Rhodri Thomas" userId="97013524-85ec-4bc1-99cf-ee75f81eb8cc" providerId="ADAL" clId="{B9700C05-851C-46CA-AFBD-C468F1447FE0}" dt="2026-10-05T09:16:51.341" v="36" actId="14100"/>
          <ac:picMkLst>
            <pc:docMk/>
            <pc:sldMk cId="4162800551" sldId="351"/>
            <ac:picMk id="4" creationId="{A9539C76-BB61-712F-70D8-0DF66A3E149C}"/>
          </ac:picMkLst>
        </pc:picChg>
      </pc:sldChg>
    </pc:docChg>
  </pc:docChgLst>
  <pc:docChgLst>
    <pc:chgData name="Rhodri Thomas" userId="97013524-85ec-4bc1-99cf-ee75f81eb8cc" providerId="ADAL" clId="{5403C5F6-C2C5-4329-9CEC-C1DD5CF510FF}"/>
    <pc:docChg chg="custSel addSld modSld">
      <pc:chgData name="Rhodri Thomas" userId="97013524-85ec-4bc1-99cf-ee75f81eb8cc" providerId="ADAL" clId="{5403C5F6-C2C5-4329-9CEC-C1DD5CF510FF}" dt="2024-12-09T11:54:45.654" v="69" actId="20577"/>
      <pc:docMkLst>
        <pc:docMk/>
      </pc:docMkLst>
      <pc:sldChg chg="modSp new mod">
        <pc:chgData name="Rhodri Thomas" userId="97013524-85ec-4bc1-99cf-ee75f81eb8cc" providerId="ADAL" clId="{5403C5F6-C2C5-4329-9CEC-C1DD5CF510FF}" dt="2024-12-09T11:54:45.654" v="69" actId="20577"/>
        <pc:sldMkLst>
          <pc:docMk/>
          <pc:sldMk cId="2849390171" sldId="350"/>
        </pc:sldMkLst>
        <pc:spChg chg="mod">
          <ac:chgData name="Rhodri Thomas" userId="97013524-85ec-4bc1-99cf-ee75f81eb8cc" providerId="ADAL" clId="{5403C5F6-C2C5-4329-9CEC-C1DD5CF510FF}" dt="2024-12-09T11:51:41.416" v="49" actId="20577"/>
          <ac:spMkLst>
            <pc:docMk/>
            <pc:sldMk cId="2849390171" sldId="350"/>
            <ac:spMk id="2" creationId="{CCFE7371-E338-23D9-8A2F-F1AE5171DD0C}"/>
          </ac:spMkLst>
        </pc:spChg>
        <pc:spChg chg="mod">
          <ac:chgData name="Rhodri Thomas" userId="97013524-85ec-4bc1-99cf-ee75f81eb8cc" providerId="ADAL" clId="{5403C5F6-C2C5-4329-9CEC-C1DD5CF510FF}" dt="2024-12-09T11:54:45.654" v="69" actId="20577"/>
          <ac:spMkLst>
            <pc:docMk/>
            <pc:sldMk cId="2849390171" sldId="350"/>
            <ac:spMk id="3" creationId="{D0C70D7B-AE7E-AA99-282D-DFD89D5DCC6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850FC6-211C-42B6-AF65-14A2F6637526}" type="doc">
      <dgm:prSet loTypeId="urn:microsoft.com/office/officeart/2005/8/layout/vList2" loCatId="list" qsTypeId="urn:microsoft.com/office/officeart/2005/8/quickstyle/3d3" qsCatId="3D" csTypeId="urn:microsoft.com/office/officeart/2005/8/colors/accent1_2" csCatId="accent1" phldr="1"/>
      <dgm:spPr/>
      <dgm:t>
        <a:bodyPr/>
        <a:lstStyle/>
        <a:p>
          <a:endParaRPr lang="en-GB"/>
        </a:p>
      </dgm:t>
    </dgm:pt>
    <dgm:pt modelId="{EE35F409-3F24-4BD2-8E69-EC2C7707BAE8}">
      <dgm:prSet custT="1"/>
      <dgm:spPr>
        <a:solidFill>
          <a:schemeClr val="accent1">
            <a:lumMod val="50000"/>
          </a:schemeClr>
        </a:solidFill>
      </dgm:spPr>
      <dgm:t>
        <a:bodyPr/>
        <a:lstStyle/>
        <a:p>
          <a:pPr rtl="0">
            <a:lnSpc>
              <a:spcPts val="3000"/>
            </a:lnSpc>
            <a:spcBef>
              <a:spcPts val="0"/>
            </a:spcBef>
            <a:spcAft>
              <a:spcPts val="0"/>
            </a:spcAft>
          </a:pPr>
          <a:r>
            <a:rPr lang="en-GB" sz="2600" dirty="0"/>
            <a:t>Accuracy is vital when setting out wall positions.</a:t>
          </a:r>
        </a:p>
      </dgm:t>
    </dgm:pt>
    <dgm:pt modelId="{3CA29574-2A1E-4519-A612-5FC38CC418E2}" type="parTrans" cxnId="{590F982E-6CB2-4443-8046-F46D8FA5DAF0}">
      <dgm:prSet/>
      <dgm:spPr/>
      <dgm:t>
        <a:bodyPr/>
        <a:lstStyle/>
        <a:p>
          <a:pPr>
            <a:lnSpc>
              <a:spcPts val="3000"/>
            </a:lnSpc>
            <a:spcBef>
              <a:spcPts val="0"/>
            </a:spcBef>
            <a:spcAft>
              <a:spcPts val="0"/>
            </a:spcAft>
          </a:pPr>
          <a:endParaRPr lang="en-GB" sz="2600"/>
        </a:p>
      </dgm:t>
    </dgm:pt>
    <dgm:pt modelId="{ABE12553-C931-4F29-A313-9CDAEFD75F5D}" type="sibTrans" cxnId="{590F982E-6CB2-4443-8046-F46D8FA5DAF0}">
      <dgm:prSet/>
      <dgm:spPr/>
      <dgm:t>
        <a:bodyPr/>
        <a:lstStyle/>
        <a:p>
          <a:pPr>
            <a:lnSpc>
              <a:spcPts val="3000"/>
            </a:lnSpc>
            <a:spcBef>
              <a:spcPts val="0"/>
            </a:spcBef>
            <a:spcAft>
              <a:spcPts val="0"/>
            </a:spcAft>
          </a:pPr>
          <a:endParaRPr lang="en-GB" sz="2600"/>
        </a:p>
      </dgm:t>
    </dgm:pt>
    <dgm:pt modelId="{5D7515F9-8319-43D0-BAFA-08404CBFA216}" type="pres">
      <dgm:prSet presAssocID="{9B850FC6-211C-42B6-AF65-14A2F6637526}" presName="linear" presStyleCnt="0">
        <dgm:presLayoutVars>
          <dgm:animLvl val="lvl"/>
          <dgm:resizeHandles val="exact"/>
        </dgm:presLayoutVars>
      </dgm:prSet>
      <dgm:spPr/>
    </dgm:pt>
    <dgm:pt modelId="{028B0AD9-D1D7-434A-9C11-4F8B75B32A89}" type="pres">
      <dgm:prSet presAssocID="{EE35F409-3F24-4BD2-8E69-EC2C7707BAE8}" presName="parentText" presStyleLbl="node1" presStyleIdx="0" presStyleCnt="1" custScaleY="166175">
        <dgm:presLayoutVars>
          <dgm:chMax val="0"/>
          <dgm:bulletEnabled val="1"/>
        </dgm:presLayoutVars>
      </dgm:prSet>
      <dgm:spPr/>
    </dgm:pt>
  </dgm:ptLst>
  <dgm:cxnLst>
    <dgm:cxn modelId="{590F982E-6CB2-4443-8046-F46D8FA5DAF0}" srcId="{9B850FC6-211C-42B6-AF65-14A2F6637526}" destId="{EE35F409-3F24-4BD2-8E69-EC2C7707BAE8}" srcOrd="0" destOrd="0" parTransId="{3CA29574-2A1E-4519-A612-5FC38CC418E2}" sibTransId="{ABE12553-C931-4F29-A313-9CDAEFD75F5D}"/>
    <dgm:cxn modelId="{0B7F7D32-47A2-4671-9735-A7DA7D5249FC}" type="presOf" srcId="{9B850FC6-211C-42B6-AF65-14A2F6637526}" destId="{5D7515F9-8319-43D0-BAFA-08404CBFA216}" srcOrd="0" destOrd="0" presId="urn:microsoft.com/office/officeart/2005/8/layout/vList2"/>
    <dgm:cxn modelId="{B3D82357-7100-4638-87DF-73A3D880D205}" type="presOf" srcId="{EE35F409-3F24-4BD2-8E69-EC2C7707BAE8}" destId="{028B0AD9-D1D7-434A-9C11-4F8B75B32A89}" srcOrd="0" destOrd="0" presId="urn:microsoft.com/office/officeart/2005/8/layout/vList2"/>
    <dgm:cxn modelId="{9614695B-9D69-4049-886E-35609780C6F8}" type="presParOf" srcId="{5D7515F9-8319-43D0-BAFA-08404CBFA216}" destId="{028B0AD9-D1D7-434A-9C11-4F8B75B32A89}" srcOrd="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F973B0-5A05-4E87-96E9-E2A2119BBE62}" type="doc">
      <dgm:prSet loTypeId="urn:microsoft.com/office/officeart/2005/8/layout/vList2" loCatId="list" qsTypeId="urn:microsoft.com/office/officeart/2005/8/quickstyle/3d3" qsCatId="3D" csTypeId="urn:microsoft.com/office/officeart/2005/8/colors/accent1_2" csCatId="accent1" phldr="1"/>
      <dgm:spPr/>
      <dgm:t>
        <a:bodyPr/>
        <a:lstStyle/>
        <a:p>
          <a:endParaRPr lang="en-GB"/>
        </a:p>
      </dgm:t>
    </dgm:pt>
    <dgm:pt modelId="{D16CC678-7579-4FEB-9E8E-568D19568FA0}">
      <dgm:prSet custT="1"/>
      <dgm:spPr>
        <a:solidFill>
          <a:schemeClr val="accent1">
            <a:lumMod val="50000"/>
          </a:schemeClr>
        </a:solidFill>
      </dgm:spPr>
      <dgm:t>
        <a:bodyPr/>
        <a:lstStyle/>
        <a:p>
          <a:pPr rtl="0">
            <a:lnSpc>
              <a:spcPts val="3000"/>
            </a:lnSpc>
            <a:spcBef>
              <a:spcPts val="0"/>
            </a:spcBef>
            <a:spcAft>
              <a:spcPts val="0"/>
            </a:spcAft>
          </a:pPr>
          <a:r>
            <a:rPr lang="en-GB" sz="2600" dirty="0"/>
            <a:t>The bricklayer attaches string lines to profile boards which show the position of walls and corners.</a:t>
          </a:r>
        </a:p>
      </dgm:t>
    </dgm:pt>
    <dgm:pt modelId="{D5161213-B1AC-4305-9A40-5BBFA8D4EF1A}" type="parTrans" cxnId="{3BC5899A-5652-458B-AE14-258A9AEC7BA9}">
      <dgm:prSet/>
      <dgm:spPr/>
      <dgm:t>
        <a:bodyPr/>
        <a:lstStyle/>
        <a:p>
          <a:pPr>
            <a:lnSpc>
              <a:spcPts val="3000"/>
            </a:lnSpc>
            <a:spcBef>
              <a:spcPts val="0"/>
            </a:spcBef>
            <a:spcAft>
              <a:spcPts val="0"/>
            </a:spcAft>
          </a:pPr>
          <a:endParaRPr lang="en-GB" sz="2600"/>
        </a:p>
      </dgm:t>
    </dgm:pt>
    <dgm:pt modelId="{EC52BD88-4094-4C50-986F-968293B70AC1}" type="sibTrans" cxnId="{3BC5899A-5652-458B-AE14-258A9AEC7BA9}">
      <dgm:prSet/>
      <dgm:spPr/>
      <dgm:t>
        <a:bodyPr/>
        <a:lstStyle/>
        <a:p>
          <a:pPr>
            <a:lnSpc>
              <a:spcPts val="3000"/>
            </a:lnSpc>
            <a:spcBef>
              <a:spcPts val="0"/>
            </a:spcBef>
            <a:spcAft>
              <a:spcPts val="0"/>
            </a:spcAft>
          </a:pPr>
          <a:endParaRPr lang="en-GB" sz="2600"/>
        </a:p>
      </dgm:t>
    </dgm:pt>
    <dgm:pt modelId="{61D489DC-DB54-4896-B975-66316D60ABD7}" type="pres">
      <dgm:prSet presAssocID="{86F973B0-5A05-4E87-96E9-E2A2119BBE62}" presName="linear" presStyleCnt="0">
        <dgm:presLayoutVars>
          <dgm:animLvl val="lvl"/>
          <dgm:resizeHandles val="exact"/>
        </dgm:presLayoutVars>
      </dgm:prSet>
      <dgm:spPr/>
    </dgm:pt>
    <dgm:pt modelId="{0430E580-2F34-4B30-B14C-0D6D3D6E0B87}" type="pres">
      <dgm:prSet presAssocID="{D16CC678-7579-4FEB-9E8E-568D19568FA0}" presName="parentText" presStyleLbl="node1" presStyleIdx="0" presStyleCnt="1" custLinFactNeighborX="2740" custLinFactNeighborY="-34937">
        <dgm:presLayoutVars>
          <dgm:chMax val="0"/>
          <dgm:bulletEnabled val="1"/>
        </dgm:presLayoutVars>
      </dgm:prSet>
      <dgm:spPr/>
    </dgm:pt>
  </dgm:ptLst>
  <dgm:cxnLst>
    <dgm:cxn modelId="{510BF981-E97E-4124-A29E-E0FFE1234361}" type="presOf" srcId="{D16CC678-7579-4FEB-9E8E-568D19568FA0}" destId="{0430E580-2F34-4B30-B14C-0D6D3D6E0B87}" srcOrd="0" destOrd="0" presId="urn:microsoft.com/office/officeart/2005/8/layout/vList2"/>
    <dgm:cxn modelId="{3BC5899A-5652-458B-AE14-258A9AEC7BA9}" srcId="{86F973B0-5A05-4E87-96E9-E2A2119BBE62}" destId="{D16CC678-7579-4FEB-9E8E-568D19568FA0}" srcOrd="0" destOrd="0" parTransId="{D5161213-B1AC-4305-9A40-5BBFA8D4EF1A}" sibTransId="{EC52BD88-4094-4C50-986F-968293B70AC1}"/>
    <dgm:cxn modelId="{C5976CF9-B513-4B69-AEFE-5CCAE33328D6}" type="presOf" srcId="{86F973B0-5A05-4E87-96E9-E2A2119BBE62}" destId="{61D489DC-DB54-4896-B975-66316D60ABD7}" srcOrd="0" destOrd="0" presId="urn:microsoft.com/office/officeart/2005/8/layout/vList2"/>
    <dgm:cxn modelId="{610CE2F7-F6D9-4F32-AE91-CB19ACAAC6E1}" type="presParOf" srcId="{61D489DC-DB54-4896-B975-66316D60ABD7}" destId="{0430E580-2F34-4B30-B14C-0D6D3D6E0B87}" srcOrd="0" destOrd="0" presId="urn:microsoft.com/office/officeart/2005/8/layout/vList2"/>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D87E93-C977-4F29-9C73-BC51F1A7F0CB}" type="doc">
      <dgm:prSet loTypeId="urn:microsoft.com/office/officeart/2005/8/layout/vList2" loCatId="list" qsTypeId="urn:microsoft.com/office/officeart/2005/8/quickstyle/3d3" qsCatId="3D" csTypeId="urn:microsoft.com/office/officeart/2005/8/colors/accent1_2" csCatId="accent1" phldr="1"/>
      <dgm:spPr/>
      <dgm:t>
        <a:bodyPr/>
        <a:lstStyle/>
        <a:p>
          <a:endParaRPr lang="en-GB"/>
        </a:p>
      </dgm:t>
    </dgm:pt>
    <dgm:pt modelId="{CE0F7F20-0E78-45C8-B496-42C96F421DAC}">
      <dgm:prSet custT="1"/>
      <dgm:spPr>
        <a:solidFill>
          <a:schemeClr val="accent1">
            <a:lumMod val="50000"/>
          </a:schemeClr>
        </a:solidFill>
      </dgm:spPr>
      <dgm:t>
        <a:bodyPr/>
        <a:lstStyle/>
        <a:p>
          <a:pPr rtl="0">
            <a:lnSpc>
              <a:spcPts val="3000"/>
            </a:lnSpc>
            <a:spcAft>
              <a:spcPts val="0"/>
            </a:spcAft>
          </a:pPr>
          <a:r>
            <a:rPr lang="en-GB" sz="2600" dirty="0"/>
            <a:t>Can then ‘plumb down’ from the lines to mark the position of the walls directly onto the foundation concrete.</a:t>
          </a:r>
        </a:p>
      </dgm:t>
    </dgm:pt>
    <dgm:pt modelId="{E5845DDD-C767-4264-84DA-6CD7EFFABA56}" type="parTrans" cxnId="{4FFB61EB-1CF3-47F3-8FD5-0A6B9D4E341B}">
      <dgm:prSet/>
      <dgm:spPr/>
      <dgm:t>
        <a:bodyPr/>
        <a:lstStyle/>
        <a:p>
          <a:endParaRPr lang="en-GB"/>
        </a:p>
      </dgm:t>
    </dgm:pt>
    <dgm:pt modelId="{0F0D5B25-7260-4583-82D8-E89A3375757C}" type="sibTrans" cxnId="{4FFB61EB-1CF3-47F3-8FD5-0A6B9D4E341B}">
      <dgm:prSet/>
      <dgm:spPr/>
      <dgm:t>
        <a:bodyPr/>
        <a:lstStyle/>
        <a:p>
          <a:endParaRPr lang="en-GB"/>
        </a:p>
      </dgm:t>
    </dgm:pt>
    <dgm:pt modelId="{CA56AC18-A95B-4DC7-B17E-429039E21203}" type="pres">
      <dgm:prSet presAssocID="{ABD87E93-C977-4F29-9C73-BC51F1A7F0CB}" presName="linear" presStyleCnt="0">
        <dgm:presLayoutVars>
          <dgm:animLvl val="lvl"/>
          <dgm:resizeHandles val="exact"/>
        </dgm:presLayoutVars>
      </dgm:prSet>
      <dgm:spPr/>
    </dgm:pt>
    <dgm:pt modelId="{D814DD5A-F96C-4796-A5E6-E3497ACF4AE6}" type="pres">
      <dgm:prSet presAssocID="{CE0F7F20-0E78-45C8-B496-42C96F421DAC}" presName="parentText" presStyleLbl="node1" presStyleIdx="0" presStyleCnt="1" custScaleY="320548">
        <dgm:presLayoutVars>
          <dgm:chMax val="0"/>
          <dgm:bulletEnabled val="1"/>
        </dgm:presLayoutVars>
      </dgm:prSet>
      <dgm:spPr/>
    </dgm:pt>
  </dgm:ptLst>
  <dgm:cxnLst>
    <dgm:cxn modelId="{6BDBF298-C371-4B89-B9DF-B1561D493D88}" type="presOf" srcId="{ABD87E93-C977-4F29-9C73-BC51F1A7F0CB}" destId="{CA56AC18-A95B-4DC7-B17E-429039E21203}" srcOrd="0" destOrd="0" presId="urn:microsoft.com/office/officeart/2005/8/layout/vList2"/>
    <dgm:cxn modelId="{7C3E11A9-67C0-4AB9-AD5C-0DEAB58F7778}" type="presOf" srcId="{CE0F7F20-0E78-45C8-B496-42C96F421DAC}" destId="{D814DD5A-F96C-4796-A5E6-E3497ACF4AE6}" srcOrd="0" destOrd="0" presId="urn:microsoft.com/office/officeart/2005/8/layout/vList2"/>
    <dgm:cxn modelId="{4FFB61EB-1CF3-47F3-8FD5-0A6B9D4E341B}" srcId="{ABD87E93-C977-4F29-9C73-BC51F1A7F0CB}" destId="{CE0F7F20-0E78-45C8-B496-42C96F421DAC}" srcOrd="0" destOrd="0" parTransId="{E5845DDD-C767-4264-84DA-6CD7EFFABA56}" sibTransId="{0F0D5B25-7260-4583-82D8-E89A3375757C}"/>
    <dgm:cxn modelId="{586CAFE8-D82A-4D22-828D-34BA4D8A05D3}" type="presParOf" srcId="{CA56AC18-A95B-4DC7-B17E-429039E21203}" destId="{D814DD5A-F96C-4796-A5E6-E3497ACF4AE6}" srcOrd="0" destOrd="0" presId="urn:microsoft.com/office/officeart/2005/8/layout/vList2"/>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8B0AD9-D1D7-434A-9C11-4F8B75B32A89}">
      <dsp:nvSpPr>
        <dsp:cNvPr id="0" name=""/>
        <dsp:cNvSpPr/>
      </dsp:nvSpPr>
      <dsp:spPr>
        <a:xfrm>
          <a:off x="0" y="39244"/>
          <a:ext cx="4026910" cy="932327"/>
        </a:xfrm>
        <a:prstGeom prst="roundRect">
          <a:avLst/>
        </a:prstGeom>
        <a:solidFill>
          <a:schemeClr val="accent1">
            <a:lumMod val="50000"/>
          </a:schemeClr>
        </a:solidFill>
        <a:ln>
          <a:noFill/>
        </a:ln>
        <a:effectLst>
          <a:innerShdw blurRad="25400" dist="12700" dir="13500000">
            <a:srgbClr val="000000">
              <a:alpha val="45000"/>
            </a:srgbClr>
          </a:inn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ts val="3000"/>
            </a:lnSpc>
            <a:spcBef>
              <a:spcPct val="0"/>
            </a:spcBef>
            <a:spcAft>
              <a:spcPts val="0"/>
            </a:spcAft>
            <a:buNone/>
          </a:pPr>
          <a:r>
            <a:rPr lang="en-GB" sz="2600" kern="1200" dirty="0"/>
            <a:t>Accuracy is vital when setting out wall positions.</a:t>
          </a:r>
        </a:p>
      </dsp:txBody>
      <dsp:txXfrm>
        <a:off x="45512" y="84756"/>
        <a:ext cx="3935886" cy="8413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30E580-2F34-4B30-B14C-0D6D3D6E0B87}">
      <dsp:nvSpPr>
        <dsp:cNvPr id="0" name=""/>
        <dsp:cNvSpPr/>
      </dsp:nvSpPr>
      <dsp:spPr>
        <a:xfrm>
          <a:off x="0" y="0"/>
          <a:ext cx="4572000" cy="1718437"/>
        </a:xfrm>
        <a:prstGeom prst="roundRect">
          <a:avLst/>
        </a:prstGeom>
        <a:solidFill>
          <a:schemeClr val="accent1">
            <a:lumMod val="50000"/>
          </a:schemeClr>
        </a:solidFill>
        <a:ln>
          <a:noFill/>
        </a:ln>
        <a:effectLst>
          <a:innerShdw blurRad="25400" dist="12700" dir="13500000">
            <a:srgbClr val="000000">
              <a:alpha val="45000"/>
            </a:srgbClr>
          </a:inn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ts val="3000"/>
            </a:lnSpc>
            <a:spcBef>
              <a:spcPct val="0"/>
            </a:spcBef>
            <a:spcAft>
              <a:spcPts val="0"/>
            </a:spcAft>
            <a:buNone/>
          </a:pPr>
          <a:r>
            <a:rPr lang="en-GB" sz="2600" kern="1200" dirty="0"/>
            <a:t>The bricklayer attaches string lines to profile boards which show the position of walls and corners.</a:t>
          </a:r>
        </a:p>
      </dsp:txBody>
      <dsp:txXfrm>
        <a:off x="83887" y="83887"/>
        <a:ext cx="4404226" cy="15506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14DD5A-F96C-4796-A5E6-E3497ACF4AE6}">
      <dsp:nvSpPr>
        <dsp:cNvPr id="0" name=""/>
        <dsp:cNvSpPr/>
      </dsp:nvSpPr>
      <dsp:spPr>
        <a:xfrm>
          <a:off x="0" y="880"/>
          <a:ext cx="5184576" cy="1798439"/>
        </a:xfrm>
        <a:prstGeom prst="roundRect">
          <a:avLst/>
        </a:prstGeom>
        <a:solidFill>
          <a:schemeClr val="accent1">
            <a:lumMod val="50000"/>
          </a:schemeClr>
        </a:solidFill>
        <a:ln>
          <a:noFill/>
        </a:ln>
        <a:effectLst>
          <a:innerShdw blurRad="25400" dist="12700" dir="13500000">
            <a:srgbClr val="000000">
              <a:alpha val="45000"/>
            </a:srgbClr>
          </a:inn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ts val="3000"/>
            </a:lnSpc>
            <a:spcBef>
              <a:spcPct val="0"/>
            </a:spcBef>
            <a:spcAft>
              <a:spcPts val="0"/>
            </a:spcAft>
            <a:buNone/>
          </a:pPr>
          <a:r>
            <a:rPr lang="en-GB" sz="2600" kern="1200" dirty="0"/>
            <a:t>Can then ‘plumb down’ from the lines to mark the position of the walls directly onto the foundation concrete.</a:t>
          </a:r>
        </a:p>
      </dsp:txBody>
      <dsp:txXfrm>
        <a:off x="87793" y="88673"/>
        <a:ext cx="5008990" cy="162285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ea typeface="ＭＳ Ｐゴシック" charset="-128"/>
                <a:cs typeface="ＭＳ Ｐゴシック" charset="-128"/>
              </a:defRPr>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2586ABBB-9C0A-1D47-83E6-10FD6948B0D3}" type="datetime1">
              <a:rPr lang="en-US"/>
              <a:pPr/>
              <a:t>10/5/2026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ea typeface="ＭＳ Ｐゴシック" charset="-128"/>
                <a:cs typeface="ＭＳ Ｐゴシック" charset="-128"/>
              </a:defRPr>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4BFAD621-1136-4040-A893-ED5AEC3FF12D}" type="slidenum">
              <a:rPr lang="en-US"/>
              <a:pPr/>
              <a:t>‹#›</a:t>
            </a:fld>
            <a:endParaRPr lang="en-US"/>
          </a:p>
        </p:txBody>
      </p:sp>
    </p:spTree>
    <p:extLst>
      <p:ext uri="{BB962C8B-B14F-4D97-AF65-F5344CB8AC3E}">
        <p14:creationId xmlns:p14="http://schemas.microsoft.com/office/powerpoint/2010/main" val="300745571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5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mn-ea"/>
                <a:cs typeface="+mn-cs"/>
              </a:defRPr>
            </a:lvl1pPr>
          </a:lstStyle>
          <a:p>
            <a:pPr>
              <a:defRPr/>
            </a:pPr>
            <a:endParaRPr lang="en-GB"/>
          </a:p>
        </p:txBody>
      </p:sp>
      <p:sp>
        <p:nvSpPr>
          <p:cNvPr id="1946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506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506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6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D847933-502B-D146-9428-3DDD196AD935}" type="slidenum">
              <a:rPr lang="en-GB"/>
              <a:pPr/>
              <a:t>‹#›</a:t>
            </a:fld>
            <a:endParaRPr lang="en-GB"/>
          </a:p>
        </p:txBody>
      </p:sp>
    </p:spTree>
    <p:extLst>
      <p:ext uri="{BB962C8B-B14F-4D97-AF65-F5344CB8AC3E}">
        <p14:creationId xmlns:p14="http://schemas.microsoft.com/office/powerpoint/2010/main" val="254321936"/>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charset="-128"/>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170" name="Slide Number Placeholder 6"/>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1pPr>
            <a:lvl2pPr marL="742950" indent="-285750">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2pPr>
            <a:lvl3pPr marL="1143000" indent="-228600">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3pPr>
            <a:lvl4pPr marL="1600200" indent="-228600">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4pPr>
            <a:lvl5pPr marL="2057400" indent="-228600">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9pPr>
          </a:lstStyle>
          <a:p>
            <a:pPr marL="0" marR="0" lvl="0" indent="0" algn="r" defTabSz="457200" rtl="0" eaLnBrk="1" fontAlgn="base" latinLnBrk="0" hangingPunct="1">
              <a:lnSpc>
                <a:spcPct val="95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Lst>
              <a:defRPr/>
            </a:pPr>
            <a:fld id="{A91600EB-E968-4EA2-B16A-3BD04B7DE1BA}"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457200" rtl="0" eaLnBrk="1" fontAlgn="base" latinLnBrk="0" hangingPunct="1">
                <a:lnSpc>
                  <a:spcPct val="95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Lst>
                <a:defRPr/>
              </a:pPr>
              <a:t>1</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7171" name="Text Box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12290" name="Text Box 2"/>
          <p:cNvSpPr>
            <a:spLocks noGrp="1" noChangeArrowheads="1"/>
          </p:cNvSpPr>
          <p:nvPr>
            <p:ph type="body" idx="1"/>
          </p:nvPr>
        </p:nvSpPr>
        <p:spPr>
          <a:xfrm>
            <a:off x="755650" y="5078413"/>
            <a:ext cx="6048375" cy="4811712"/>
          </a:xfrm>
        </p:spPr>
        <p:txBody>
          <a:bodyPr wrap="none" anchor="ctr"/>
          <a:lstStyle/>
          <a:p>
            <a:pPr>
              <a:buFont typeface="Times New Roman" charset="0"/>
              <a:buNone/>
              <a:defRPr/>
            </a:pPr>
            <a:endParaRPr lang="en-US">
              <a:cs typeface="+mn-cs"/>
            </a:endParaRPr>
          </a:p>
        </p:txBody>
      </p:sp>
    </p:spTree>
    <p:extLst>
      <p:ext uri="{BB962C8B-B14F-4D97-AF65-F5344CB8AC3E}">
        <p14:creationId xmlns:p14="http://schemas.microsoft.com/office/powerpoint/2010/main" val="27938785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A760E4D-3C6E-44D0-A212-EC942AF1DBDA}" type="slidenum">
              <a:rPr kumimoji="0" lang="en-GB" sz="1200" b="0" i="0" u="none" strike="noStrike" kern="1200" cap="none" spc="0" normalizeH="0" baseline="0" noProof="0">
                <a:ln>
                  <a:noFill/>
                </a:ln>
                <a:solidFill>
                  <a:srgbClr val="000000"/>
                </a:solidFill>
                <a:effectLst/>
                <a:uLnTx/>
                <a:uFillTx/>
                <a:latin typeface="Times New Roman"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sz="12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7170" name="Rectangle 2"/>
          <p:cNvSpPr>
            <a:spLocks noGrp="1" noRot="1" noChangeAspect="1" noChangeArrowheads="1" noTextEdit="1"/>
          </p:cNvSpPr>
          <p:nvPr>
            <p:ph type="sldImg"/>
          </p:nvPr>
        </p:nvSpPr>
        <p:spPr>
          <a:xfrm>
            <a:off x="1179513" y="701675"/>
            <a:ext cx="4549775" cy="3411538"/>
          </a:xfrm>
          <a:ln/>
        </p:spPr>
      </p:sp>
      <p:sp>
        <p:nvSpPr>
          <p:cNvPr id="7171" name="Rectangle 3"/>
          <p:cNvSpPr>
            <a:spLocks noGrp="1" noChangeArrowheads="1"/>
          </p:cNvSpPr>
          <p:nvPr>
            <p:ph type="body" idx="1"/>
          </p:nvPr>
        </p:nvSpPr>
        <p:spPr>
          <a:xfrm>
            <a:off x="914400" y="4425950"/>
            <a:ext cx="5027613" cy="4191000"/>
          </a:xfrm>
        </p:spPr>
        <p:txBody>
          <a:bodyPr/>
          <a:lstStyle/>
          <a:p>
            <a:endParaRPr lang="en-US"/>
          </a:p>
        </p:txBody>
      </p:sp>
    </p:spTree>
    <p:extLst>
      <p:ext uri="{BB962C8B-B14F-4D97-AF65-F5344CB8AC3E}">
        <p14:creationId xmlns:p14="http://schemas.microsoft.com/office/powerpoint/2010/main" val="10928512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CC08851C-505B-423A-80D0-04FE2582FA93}" type="slidenum">
              <a:rPr kumimoji="0" lang="en-GB" sz="1200" b="0" i="0" u="none" strike="noStrike" kern="1200" cap="none" spc="0" normalizeH="0" baseline="0" noProof="0">
                <a:ln>
                  <a:noFill/>
                </a:ln>
                <a:solidFill>
                  <a:srgbClr val="000000"/>
                </a:solidFill>
                <a:effectLst/>
                <a:uLnTx/>
                <a:uFillTx/>
                <a:latin typeface="Times New Roman"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sz="12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5122" name="Rectangle 2"/>
          <p:cNvSpPr>
            <a:spLocks noGrp="1" noRot="1" noChangeAspect="1" noChangeArrowheads="1" noTextEdit="1"/>
          </p:cNvSpPr>
          <p:nvPr>
            <p:ph type="sldImg"/>
          </p:nvPr>
        </p:nvSpPr>
        <p:spPr>
          <a:xfrm>
            <a:off x="1179513" y="701675"/>
            <a:ext cx="4549775" cy="3411538"/>
          </a:xfrm>
          <a:ln/>
        </p:spPr>
      </p:sp>
      <p:sp>
        <p:nvSpPr>
          <p:cNvPr id="5123" name="Rectangle 3"/>
          <p:cNvSpPr>
            <a:spLocks noGrp="1" noChangeArrowheads="1"/>
          </p:cNvSpPr>
          <p:nvPr>
            <p:ph type="body" idx="1"/>
          </p:nvPr>
        </p:nvSpPr>
        <p:spPr>
          <a:xfrm>
            <a:off x="914400" y="4425950"/>
            <a:ext cx="5027613" cy="4191000"/>
          </a:xfrm>
        </p:spPr>
        <p:txBody>
          <a:bodyPr/>
          <a:lstStyle/>
          <a:p>
            <a:endParaRPr lang="en-US"/>
          </a:p>
        </p:txBody>
      </p:sp>
    </p:spTree>
    <p:extLst>
      <p:ext uri="{BB962C8B-B14F-4D97-AF65-F5344CB8AC3E}">
        <p14:creationId xmlns:p14="http://schemas.microsoft.com/office/powerpoint/2010/main" val="4073967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95F3A43-CF72-44D6-B0E2-D60278B2EC0A}" type="slidenum">
              <a:rPr kumimoji="0" lang="en-GB" sz="1200" b="0" i="0" u="none" strike="noStrike" kern="1200" cap="none" spc="0" normalizeH="0" baseline="0" noProof="0">
                <a:ln>
                  <a:noFill/>
                </a:ln>
                <a:solidFill>
                  <a:srgbClr val="000000"/>
                </a:solidFill>
                <a:effectLst/>
                <a:uLnTx/>
                <a:uFillTx/>
                <a:latin typeface="Times New Roman"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sz="12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9218" name="Rectangle 2"/>
          <p:cNvSpPr>
            <a:spLocks noGrp="1" noRot="1" noChangeAspect="1" noChangeArrowheads="1" noTextEdit="1"/>
          </p:cNvSpPr>
          <p:nvPr>
            <p:ph type="sldImg"/>
          </p:nvPr>
        </p:nvSpPr>
        <p:spPr>
          <a:xfrm>
            <a:off x="1179513" y="701675"/>
            <a:ext cx="4549775" cy="3411538"/>
          </a:xfrm>
          <a:ln/>
        </p:spPr>
      </p:sp>
      <p:sp>
        <p:nvSpPr>
          <p:cNvPr id="9219" name="Rectangle 3"/>
          <p:cNvSpPr>
            <a:spLocks noGrp="1" noChangeArrowheads="1"/>
          </p:cNvSpPr>
          <p:nvPr>
            <p:ph type="body" idx="1"/>
          </p:nvPr>
        </p:nvSpPr>
        <p:spPr>
          <a:xfrm>
            <a:off x="914400" y="4425950"/>
            <a:ext cx="5027613" cy="4191000"/>
          </a:xfrm>
        </p:spPr>
        <p:txBody>
          <a:bodyPr/>
          <a:lstStyle/>
          <a:p>
            <a:endParaRPr lang="en-US"/>
          </a:p>
        </p:txBody>
      </p:sp>
    </p:spTree>
    <p:extLst>
      <p:ext uri="{BB962C8B-B14F-4D97-AF65-F5344CB8AC3E}">
        <p14:creationId xmlns:p14="http://schemas.microsoft.com/office/powerpoint/2010/main" val="2446109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A39BABBE-C1F9-4D14-90DD-C325DF9DE5E4}" type="slidenum">
              <a:rPr kumimoji="0" lang="en-GB" sz="1200" b="0" i="0" u="none" strike="noStrike" kern="1200" cap="none" spc="0" normalizeH="0" baseline="0" noProof="0">
                <a:ln>
                  <a:noFill/>
                </a:ln>
                <a:solidFill>
                  <a:srgbClr val="000000"/>
                </a:solidFill>
                <a:effectLst/>
                <a:uLnTx/>
                <a:uFillTx/>
                <a:latin typeface="Times New Roman"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sz="12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11266" name="Rectangle 2"/>
          <p:cNvSpPr>
            <a:spLocks noGrp="1" noRot="1" noChangeAspect="1" noChangeArrowheads="1" noTextEdit="1"/>
          </p:cNvSpPr>
          <p:nvPr>
            <p:ph type="sldImg"/>
          </p:nvPr>
        </p:nvSpPr>
        <p:spPr>
          <a:xfrm>
            <a:off x="1179513" y="701675"/>
            <a:ext cx="4549775" cy="3411538"/>
          </a:xfrm>
          <a:ln/>
        </p:spPr>
      </p:sp>
      <p:sp>
        <p:nvSpPr>
          <p:cNvPr id="11267" name="Rectangle 3"/>
          <p:cNvSpPr>
            <a:spLocks noGrp="1" noChangeArrowheads="1"/>
          </p:cNvSpPr>
          <p:nvPr>
            <p:ph type="body" idx="1"/>
          </p:nvPr>
        </p:nvSpPr>
        <p:spPr>
          <a:xfrm>
            <a:off x="914400" y="4425950"/>
            <a:ext cx="5027613" cy="4191000"/>
          </a:xfrm>
        </p:spPr>
        <p:txBody>
          <a:bodyPr/>
          <a:lstStyle/>
          <a:p>
            <a:endParaRPr lang="en-US"/>
          </a:p>
        </p:txBody>
      </p:sp>
    </p:spTree>
    <p:extLst>
      <p:ext uri="{BB962C8B-B14F-4D97-AF65-F5344CB8AC3E}">
        <p14:creationId xmlns:p14="http://schemas.microsoft.com/office/powerpoint/2010/main" val="35888808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510212B-CDAD-4CA9-B56A-5E751F69C126}" type="slidenum">
              <a:rPr kumimoji="0" lang="en-GB" sz="1200" b="0" i="0" u="none" strike="noStrike" kern="1200" cap="none" spc="0" normalizeH="0" baseline="0" noProof="0">
                <a:ln>
                  <a:noFill/>
                </a:ln>
                <a:solidFill>
                  <a:srgbClr val="000000"/>
                </a:solidFill>
                <a:effectLst/>
                <a:uLnTx/>
                <a:uFillTx/>
                <a:latin typeface="Times New Roman"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sz="12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13314" name="Rectangle 2"/>
          <p:cNvSpPr>
            <a:spLocks noGrp="1" noRot="1" noChangeAspect="1" noChangeArrowheads="1" noTextEdit="1"/>
          </p:cNvSpPr>
          <p:nvPr>
            <p:ph type="sldImg"/>
          </p:nvPr>
        </p:nvSpPr>
        <p:spPr>
          <a:xfrm>
            <a:off x="1179513" y="701675"/>
            <a:ext cx="4549775" cy="3411538"/>
          </a:xfrm>
          <a:ln/>
        </p:spPr>
      </p:sp>
      <p:sp>
        <p:nvSpPr>
          <p:cNvPr id="13315" name="Rectangle 3"/>
          <p:cNvSpPr>
            <a:spLocks noGrp="1" noChangeArrowheads="1"/>
          </p:cNvSpPr>
          <p:nvPr>
            <p:ph type="body" idx="1"/>
          </p:nvPr>
        </p:nvSpPr>
        <p:spPr>
          <a:xfrm>
            <a:off x="914400" y="4425950"/>
            <a:ext cx="5027613" cy="4191000"/>
          </a:xfrm>
        </p:spPr>
        <p:txBody>
          <a:bodyPr/>
          <a:lstStyle/>
          <a:p>
            <a:endParaRPr lang="en-US"/>
          </a:p>
        </p:txBody>
      </p:sp>
    </p:spTree>
    <p:extLst>
      <p:ext uri="{BB962C8B-B14F-4D97-AF65-F5344CB8AC3E}">
        <p14:creationId xmlns:p14="http://schemas.microsoft.com/office/powerpoint/2010/main" val="2831233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4617BFC-9C9D-447C-9340-FB4681D056D5}" type="slidenum">
              <a:rPr kumimoji="0" lang="en-GB" sz="1200" b="0" i="0" u="none" strike="noStrike" kern="1200" cap="none" spc="0" normalizeH="0" baseline="0" noProof="0">
                <a:ln>
                  <a:noFill/>
                </a:ln>
                <a:solidFill>
                  <a:srgbClr val="000000"/>
                </a:solidFill>
                <a:effectLst/>
                <a:uLnTx/>
                <a:uFillTx/>
                <a:latin typeface="Times New Roman"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sz="1200" b="0" i="0" u="none" strike="noStrike" kern="1200" cap="none" spc="0" normalizeH="0" baseline="0" noProof="0">
              <a:ln>
                <a:noFill/>
              </a:ln>
              <a:solidFill>
                <a:srgbClr val="000000"/>
              </a:solidFill>
              <a:effectLst/>
              <a:uLnTx/>
              <a:uFillTx/>
              <a:latin typeface="Times New Roman" charset="0"/>
              <a:ea typeface="+mn-ea"/>
              <a:cs typeface="+mn-cs"/>
            </a:endParaRPr>
          </a:p>
        </p:txBody>
      </p:sp>
      <p:sp>
        <p:nvSpPr>
          <p:cNvPr id="15362" name="Rectangle 2"/>
          <p:cNvSpPr>
            <a:spLocks noGrp="1" noRot="1" noChangeAspect="1" noChangeArrowheads="1" noTextEdit="1"/>
          </p:cNvSpPr>
          <p:nvPr>
            <p:ph type="sldImg"/>
          </p:nvPr>
        </p:nvSpPr>
        <p:spPr>
          <a:xfrm>
            <a:off x="1179513" y="701675"/>
            <a:ext cx="4549775" cy="3411538"/>
          </a:xfrm>
          <a:ln/>
        </p:spPr>
      </p:sp>
      <p:sp>
        <p:nvSpPr>
          <p:cNvPr id="15363" name="Rectangle 3"/>
          <p:cNvSpPr>
            <a:spLocks noGrp="1" noChangeArrowheads="1"/>
          </p:cNvSpPr>
          <p:nvPr>
            <p:ph type="body" idx="1"/>
          </p:nvPr>
        </p:nvSpPr>
        <p:spPr>
          <a:xfrm>
            <a:off x="914400" y="4425950"/>
            <a:ext cx="5027613" cy="4191000"/>
          </a:xfrm>
        </p:spPr>
        <p:txBody>
          <a:bodyPr/>
          <a:lstStyle/>
          <a:p>
            <a:endParaRPr lang="en-US"/>
          </a:p>
        </p:txBody>
      </p:sp>
    </p:spTree>
    <p:extLst>
      <p:ext uri="{BB962C8B-B14F-4D97-AF65-F5344CB8AC3E}">
        <p14:creationId xmlns:p14="http://schemas.microsoft.com/office/powerpoint/2010/main" val="17864304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0EE98AEF-EE3C-4FAE-8258-EE3ABBC95B95}" type="datetimeFigureOut">
              <a:rPr lang="en-GB" smtClean="0"/>
              <a:pPr>
                <a:defRPr/>
              </a:pPr>
              <a:t>05/10/2026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BB4412A-BF0A-44B0-AC7F-DACC33607623}" type="slidenum">
              <a:rPr lang="en-GB" altLang="en-US" smtClean="0"/>
              <a:pPr/>
              <a:t>‹#›</a:t>
            </a:fld>
            <a:endParaRPr lang="en-GB" altLang="en-US"/>
          </a:p>
        </p:txBody>
      </p:sp>
    </p:spTree>
    <p:extLst>
      <p:ext uri="{BB962C8B-B14F-4D97-AF65-F5344CB8AC3E}">
        <p14:creationId xmlns:p14="http://schemas.microsoft.com/office/powerpoint/2010/main" val="35190738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533400" y="533400"/>
            <a:ext cx="6554867" cy="376767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4C903096-7BB4-4835-929A-18379B0F7B9D}" type="datetimeFigureOut">
              <a:rPr lang="en-GB" smtClean="0"/>
              <a:pPr>
                <a:defRPr/>
              </a:pPr>
              <a:t>05/10/2026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BC698735-26AA-4B78-82ED-9EA9F833A808}" type="slidenum">
              <a:rPr lang="en-GB" altLang="en-US" smtClean="0"/>
              <a:pPr/>
              <a:t>‹#›</a:t>
            </a:fld>
            <a:endParaRPr lang="en-GB" altLang="en-US"/>
          </a:p>
        </p:txBody>
      </p:sp>
    </p:spTree>
    <p:extLst>
      <p:ext uri="{BB962C8B-B14F-4D97-AF65-F5344CB8AC3E}">
        <p14:creationId xmlns:p14="http://schemas.microsoft.com/office/powerpoint/2010/main" val="2714540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1E343EE1-041B-419A-9789-FDA26D79BE0A}" type="datetimeFigureOut">
              <a:rPr lang="en-GB" smtClean="0"/>
              <a:pPr>
                <a:defRPr/>
              </a:pPr>
              <a:t>05/10/2026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59BD8B16-1FF9-4DB8-9CEB-5162640AD0BD}" type="slidenum">
              <a:rPr lang="en-GB" altLang="en-US" smtClean="0"/>
              <a:pPr/>
              <a:t>‹#›</a:t>
            </a:fld>
            <a:endParaRPr lang="en-GB" altLang="en-US"/>
          </a:p>
        </p:txBody>
      </p:sp>
    </p:spTree>
    <p:extLst>
      <p:ext uri="{BB962C8B-B14F-4D97-AF65-F5344CB8AC3E}">
        <p14:creationId xmlns:p14="http://schemas.microsoft.com/office/powerpoint/2010/main" val="3249344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E0853BE9-0C3C-419E-999B-0E021C09F5CC}" type="datetimeFigureOut">
              <a:rPr lang="en-GB" smtClean="0"/>
              <a:pPr>
                <a:defRPr/>
              </a:pPr>
              <a:t>05/10/2026</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171F6FD9-0AAA-47C9-A6F3-522DCF952083}" type="slidenum">
              <a:rPr lang="en-GB" altLang="en-US" smtClean="0"/>
              <a:pPr/>
              <a:t>‹#›</a:t>
            </a:fld>
            <a:endParaRPr lang="en-GB" altLang="en-US"/>
          </a:p>
        </p:txBody>
      </p:sp>
    </p:spTree>
    <p:extLst>
      <p:ext uri="{BB962C8B-B14F-4D97-AF65-F5344CB8AC3E}">
        <p14:creationId xmlns:p14="http://schemas.microsoft.com/office/powerpoint/2010/main" val="26303154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8CB8D877-4271-4269-B9A8-599A5297D318}" type="datetimeFigureOut">
              <a:rPr lang="en-GB" smtClean="0"/>
              <a:pPr>
                <a:defRPr/>
              </a:pPr>
              <a:t>05/10/2026</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EAD415DB-584E-49E3-A278-2F3C244E0084}" type="slidenum">
              <a:rPr lang="en-GB" altLang="en-US" smtClean="0"/>
              <a:pPr/>
              <a:t>‹#›</a:t>
            </a:fld>
            <a:endParaRPr lang="en-GB" altLang="en-US"/>
          </a:p>
        </p:txBody>
      </p:sp>
    </p:spTree>
    <p:extLst>
      <p:ext uri="{BB962C8B-B14F-4D97-AF65-F5344CB8AC3E}">
        <p14:creationId xmlns:p14="http://schemas.microsoft.com/office/powerpoint/2010/main" val="2142871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DFEAD7AC-3B58-454A-B4C2-3DBA1A206442}" type="datetimeFigureOut">
              <a:rPr lang="en-GB" smtClean="0"/>
              <a:pPr>
                <a:defRPr/>
              </a:pPr>
              <a:t>05/10/2026</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988E4DF2-5D7D-4C40-9B50-8E329D0D03E8}" type="slidenum">
              <a:rPr lang="en-GB" altLang="en-US" smtClean="0"/>
              <a:pPr/>
              <a:t>‹#›</a:t>
            </a:fld>
            <a:endParaRPr lang="en-GB" altLang="en-US"/>
          </a:p>
        </p:txBody>
      </p:sp>
    </p:spTree>
    <p:extLst>
      <p:ext uri="{BB962C8B-B14F-4D97-AF65-F5344CB8AC3E}">
        <p14:creationId xmlns:p14="http://schemas.microsoft.com/office/powerpoint/2010/main" val="3690900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5AECBDF7-EB2F-44AD-B87C-7DB108192156}" type="datetimeFigureOut">
              <a:rPr lang="en-GB" smtClean="0"/>
              <a:pPr>
                <a:defRPr/>
              </a:pPr>
              <a:t>05/10/2026</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5DD48021-97CA-4373-BB39-FAEE6A25A852}" type="slidenum">
              <a:rPr lang="en-GB" altLang="en-US" smtClean="0"/>
              <a:pPr/>
              <a:t>‹#›</a:t>
            </a:fld>
            <a:endParaRPr lang="en-GB" altLang="en-US"/>
          </a:p>
        </p:txBody>
      </p:sp>
    </p:spTree>
    <p:extLst>
      <p:ext uri="{BB962C8B-B14F-4D97-AF65-F5344CB8AC3E}">
        <p14:creationId xmlns:p14="http://schemas.microsoft.com/office/powerpoint/2010/main" val="1906440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FEE30D70-96D0-45D5-9C4A-5B3A0C46D3C9}" type="datetimeFigureOut">
              <a:rPr lang="en-GB" smtClean="0"/>
              <a:pPr>
                <a:defRPr/>
              </a:pPr>
              <a:t>05/10/2026</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6C64B0B1-D598-464E-B42D-F72DF6AFAE7F}" type="slidenum">
              <a:rPr lang="en-GB" altLang="en-US" smtClean="0"/>
              <a:pPr/>
              <a:t>‹#›</a:t>
            </a:fld>
            <a:endParaRPr lang="en-GB" altLang="en-US"/>
          </a:p>
        </p:txBody>
      </p:sp>
    </p:spTree>
    <p:extLst>
      <p:ext uri="{BB962C8B-B14F-4D97-AF65-F5344CB8AC3E}">
        <p14:creationId xmlns:p14="http://schemas.microsoft.com/office/powerpoint/2010/main" val="912143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E0853BE9-0C3C-419E-999B-0E021C09F5CC}" type="datetimeFigureOut">
              <a:rPr lang="en-GB" smtClean="0"/>
              <a:pPr>
                <a:defRPr/>
              </a:pPr>
              <a:t>05/10/2026</a:t>
            </a:fld>
            <a:endParaRPr lang="en-GB"/>
          </a:p>
        </p:txBody>
      </p:sp>
      <p:sp>
        <p:nvSpPr>
          <p:cNvPr id="6" name="Footer Placeholder 5"/>
          <p:cNvSpPr>
            <a:spLocks noGrp="1"/>
          </p:cNvSpPr>
          <p:nvPr>
            <p:ph type="ftr" sz="quarter" idx="11"/>
          </p:nvPr>
        </p:nvSpPr>
        <p:spPr>
          <a:xfrm>
            <a:off x="533400" y="6172200"/>
            <a:ext cx="5811724" cy="365125"/>
          </a:xfrm>
        </p:spPr>
        <p:txBody>
          <a:bodyPr/>
          <a:lstStyle/>
          <a:p>
            <a:pPr>
              <a:defRPr/>
            </a:pPr>
            <a:endParaRPr lang="en-GB"/>
          </a:p>
        </p:txBody>
      </p:sp>
      <p:sp>
        <p:nvSpPr>
          <p:cNvPr id="7" name="Slide Number Placeholder 6"/>
          <p:cNvSpPr>
            <a:spLocks noGrp="1"/>
          </p:cNvSpPr>
          <p:nvPr>
            <p:ph type="sldNum" sz="quarter" idx="12"/>
          </p:nvPr>
        </p:nvSpPr>
        <p:spPr/>
        <p:txBody>
          <a:bodyPr/>
          <a:lstStyle/>
          <a:p>
            <a:fld id="{171F6FD9-0AAA-47C9-A6F3-522DCF952083}" type="slidenum">
              <a:rPr lang="en-GB" altLang="en-US" smtClean="0"/>
              <a:pPr/>
              <a:t>‹#›</a:t>
            </a:fld>
            <a:endParaRPr lang="en-GB" altLang="en-US"/>
          </a:p>
        </p:txBody>
      </p:sp>
    </p:spTree>
    <p:extLst>
      <p:ext uri="{BB962C8B-B14F-4D97-AF65-F5344CB8AC3E}">
        <p14:creationId xmlns:p14="http://schemas.microsoft.com/office/powerpoint/2010/main" val="2080838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pPr>
              <a:defRPr/>
            </a:pPr>
            <a:fld id="{E0853BE9-0C3C-419E-999B-0E021C09F5CC}" type="datetimeFigureOut">
              <a:rPr lang="en-GB" smtClean="0"/>
              <a:pPr>
                <a:defRPr/>
              </a:pPr>
              <a:t>05/10/2026</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171F6FD9-0AAA-47C9-A6F3-522DCF952083}" type="slidenum">
              <a:rPr lang="en-GB" altLang="en-US" smtClean="0"/>
              <a:pPr/>
              <a:t>‹#›</a:t>
            </a:fld>
            <a:endParaRPr lang="en-GB" altLang="en-US"/>
          </a:p>
        </p:txBody>
      </p:sp>
    </p:spTree>
    <p:extLst>
      <p:ext uri="{BB962C8B-B14F-4D97-AF65-F5344CB8AC3E}">
        <p14:creationId xmlns:p14="http://schemas.microsoft.com/office/powerpoint/2010/main" val="35020456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0853BE9-0C3C-419E-999B-0E021C09F5CC}" type="datetimeFigureOut">
              <a:rPr lang="en-GB" smtClean="0"/>
              <a:pPr>
                <a:defRPr/>
              </a:pPr>
              <a:t>05/10/2026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71F6FD9-0AAA-47C9-A6F3-522DCF952083}" type="slidenum">
              <a:rPr lang="en-GB" altLang="en-US" smtClean="0"/>
              <a:pPr/>
              <a:t>‹#›</a:t>
            </a:fld>
            <a:endParaRPr lang="en-GB" altLang="en-US"/>
          </a:p>
        </p:txBody>
      </p:sp>
    </p:spTree>
    <p:extLst>
      <p:ext uri="{BB962C8B-B14F-4D97-AF65-F5344CB8AC3E}">
        <p14:creationId xmlns:p14="http://schemas.microsoft.com/office/powerpoint/2010/main" val="20051743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0853BE9-0C3C-419E-999B-0E021C09F5CC}" type="datetimeFigureOut">
              <a:rPr lang="en-GB" smtClean="0"/>
              <a:pPr>
                <a:defRPr/>
              </a:pPr>
              <a:t>05/10/2026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71F6FD9-0AAA-47C9-A6F3-522DCF952083}" type="slidenum">
              <a:rPr lang="en-GB" altLang="en-US" smtClean="0"/>
              <a:pPr/>
              <a:t>‹#›</a:t>
            </a:fld>
            <a:endParaRPr lang="en-GB" altLang="en-U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790944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0853BE9-0C3C-419E-999B-0E021C09F5CC}" type="datetimeFigureOut">
              <a:rPr lang="en-GB" smtClean="0"/>
              <a:pPr>
                <a:defRPr/>
              </a:pPr>
              <a:t>05/10/2026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71F6FD9-0AAA-47C9-A6F3-522DCF952083}" type="slidenum">
              <a:rPr lang="en-GB" altLang="en-US" smtClean="0"/>
              <a:pPr/>
              <a:t>‹#›</a:t>
            </a:fld>
            <a:endParaRPr lang="en-GB" altLang="en-US"/>
          </a:p>
        </p:txBody>
      </p:sp>
    </p:spTree>
    <p:extLst>
      <p:ext uri="{BB962C8B-B14F-4D97-AF65-F5344CB8AC3E}">
        <p14:creationId xmlns:p14="http://schemas.microsoft.com/office/powerpoint/2010/main" val="18128343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0853BE9-0C3C-419E-999B-0E021C09F5CC}" type="datetimeFigureOut">
              <a:rPr lang="en-GB" smtClean="0"/>
              <a:pPr>
                <a:defRPr/>
              </a:pPr>
              <a:t>05/10/2026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71F6FD9-0AAA-47C9-A6F3-522DCF952083}" type="slidenum">
              <a:rPr lang="en-GB" altLang="en-US" smtClean="0"/>
              <a:pPr/>
              <a:t>‹#›</a:t>
            </a:fld>
            <a:endParaRPr lang="en-GB" altLang="en-U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3998674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0853BE9-0C3C-419E-999B-0E021C09F5CC}" type="datetimeFigureOut">
              <a:rPr lang="en-GB" smtClean="0"/>
              <a:pPr>
                <a:defRPr/>
              </a:pPr>
              <a:t>05/10/2026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71F6FD9-0AAA-47C9-A6F3-522DCF952083}" type="slidenum">
              <a:rPr lang="en-GB" altLang="en-US" smtClean="0"/>
              <a:pPr/>
              <a:t>‹#›</a:t>
            </a:fld>
            <a:endParaRPr lang="en-GB" altLang="en-US"/>
          </a:p>
        </p:txBody>
      </p:sp>
    </p:spTree>
    <p:extLst>
      <p:ext uri="{BB962C8B-B14F-4D97-AF65-F5344CB8AC3E}">
        <p14:creationId xmlns:p14="http://schemas.microsoft.com/office/powerpoint/2010/main" val="18024342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A673C632-1E0A-4D07-BC44-6E3CE93144DC}" type="datetimeFigureOut">
              <a:rPr lang="en-GB" smtClean="0"/>
              <a:pPr>
                <a:defRPr/>
              </a:pPr>
              <a:t>05/10/2026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8544D79E-9E1A-47B8-8C0A-F137E12567DB}" type="slidenum">
              <a:rPr lang="en-GB" altLang="en-US" smtClean="0"/>
              <a:pPr/>
              <a:t>‹#›</a:t>
            </a:fld>
            <a:endParaRPr lang="en-GB" altLang="en-US"/>
          </a:p>
        </p:txBody>
      </p:sp>
    </p:spTree>
    <p:extLst>
      <p:ext uri="{BB962C8B-B14F-4D97-AF65-F5344CB8AC3E}">
        <p14:creationId xmlns:p14="http://schemas.microsoft.com/office/powerpoint/2010/main" val="23953680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16A86179-CEA1-4DA0-A605-DDA8B8B11461}" type="datetimeFigureOut">
              <a:rPr lang="en-GB" smtClean="0"/>
              <a:pPr>
                <a:defRPr/>
              </a:pPr>
              <a:t>05/10/2026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EC1A5A7-3629-4B12-8565-7CDBA22BB015}" type="slidenum">
              <a:rPr lang="en-GB" altLang="en-US" smtClean="0"/>
              <a:pPr/>
              <a:t>‹#›</a:t>
            </a:fld>
            <a:endParaRPr lang="en-GB" altLang="en-US"/>
          </a:p>
        </p:txBody>
      </p:sp>
    </p:spTree>
    <p:extLst>
      <p:ext uri="{BB962C8B-B14F-4D97-AF65-F5344CB8AC3E}">
        <p14:creationId xmlns:p14="http://schemas.microsoft.com/office/powerpoint/2010/main" val="22879890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4603143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915220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2604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1905587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8453219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773339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1864588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8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4494885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9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36707464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10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1723275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11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02781528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2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45682135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13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6138889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14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16356881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15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4125126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16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73535450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17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2664803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8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40939002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9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97656253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BFDD926-0A8F-4EAC-9431-33E7313049F4}" type="slidenum">
              <a:rPr lang="en-GB"/>
              <a:pPr/>
              <a:t>‹#›</a:t>
            </a:fld>
            <a:endParaRPr lang="en-GB"/>
          </a:p>
        </p:txBody>
      </p:sp>
    </p:spTree>
    <p:extLst>
      <p:ext uri="{BB962C8B-B14F-4D97-AF65-F5344CB8AC3E}">
        <p14:creationId xmlns:p14="http://schemas.microsoft.com/office/powerpoint/2010/main" val="279037410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3A93AE4-1B05-4E83-8CA5-69C5B032E7A5}" type="slidenum">
              <a:rPr lang="en-GB"/>
              <a:pPr/>
              <a:t>‹#›</a:t>
            </a:fld>
            <a:endParaRPr lang="en-GB"/>
          </a:p>
        </p:txBody>
      </p:sp>
    </p:spTree>
    <p:extLst>
      <p:ext uri="{BB962C8B-B14F-4D97-AF65-F5344CB8AC3E}">
        <p14:creationId xmlns:p14="http://schemas.microsoft.com/office/powerpoint/2010/main" val="259352711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274E7B7-2772-4E68-A3C1-C1EE34C135BF}" type="slidenum">
              <a:rPr lang="en-GB"/>
              <a:pPr/>
              <a:t>‹#›</a:t>
            </a:fld>
            <a:endParaRPr lang="en-GB"/>
          </a:p>
        </p:txBody>
      </p:sp>
    </p:spTree>
    <p:extLst>
      <p:ext uri="{BB962C8B-B14F-4D97-AF65-F5344CB8AC3E}">
        <p14:creationId xmlns:p14="http://schemas.microsoft.com/office/powerpoint/2010/main" val="120772984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53787FCC-A207-48FA-9FDD-FBD79BDFCB9B}" type="slidenum">
              <a:rPr lang="en-GB"/>
              <a:pPr/>
              <a:t>‹#›</a:t>
            </a:fld>
            <a:endParaRPr lang="en-GB"/>
          </a:p>
        </p:txBody>
      </p:sp>
    </p:spTree>
    <p:extLst>
      <p:ext uri="{BB962C8B-B14F-4D97-AF65-F5344CB8AC3E}">
        <p14:creationId xmlns:p14="http://schemas.microsoft.com/office/powerpoint/2010/main" val="244616348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E5B0A471-75CA-4059-993F-CE3A3F05294C}" type="slidenum">
              <a:rPr lang="en-GB"/>
              <a:pPr/>
              <a:t>‹#›</a:t>
            </a:fld>
            <a:endParaRPr lang="en-GB"/>
          </a:p>
        </p:txBody>
      </p:sp>
    </p:spTree>
    <p:extLst>
      <p:ext uri="{BB962C8B-B14F-4D97-AF65-F5344CB8AC3E}">
        <p14:creationId xmlns:p14="http://schemas.microsoft.com/office/powerpoint/2010/main" val="274869882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E9773FB9-345C-482A-B76B-A76977A458ED}" type="slidenum">
              <a:rPr lang="en-GB"/>
              <a:pPr/>
              <a:t>‹#›</a:t>
            </a:fld>
            <a:endParaRPr lang="en-GB"/>
          </a:p>
        </p:txBody>
      </p:sp>
    </p:spTree>
    <p:extLst>
      <p:ext uri="{BB962C8B-B14F-4D97-AF65-F5344CB8AC3E}">
        <p14:creationId xmlns:p14="http://schemas.microsoft.com/office/powerpoint/2010/main" val="294642510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26224157-730D-4474-B1A7-C07958F68A17}" type="slidenum">
              <a:rPr lang="en-GB"/>
              <a:pPr/>
              <a:t>‹#›</a:t>
            </a:fld>
            <a:endParaRPr lang="en-GB"/>
          </a:p>
        </p:txBody>
      </p:sp>
    </p:spTree>
    <p:extLst>
      <p:ext uri="{BB962C8B-B14F-4D97-AF65-F5344CB8AC3E}">
        <p14:creationId xmlns:p14="http://schemas.microsoft.com/office/powerpoint/2010/main" val="57061400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802F3C7-CA60-4789-8B15-E82CED5C96A6}" type="slidenum">
              <a:rPr lang="en-GB"/>
              <a:pPr/>
              <a:t>‹#›</a:t>
            </a:fld>
            <a:endParaRPr lang="en-GB"/>
          </a:p>
        </p:txBody>
      </p:sp>
    </p:spTree>
    <p:extLst>
      <p:ext uri="{BB962C8B-B14F-4D97-AF65-F5344CB8AC3E}">
        <p14:creationId xmlns:p14="http://schemas.microsoft.com/office/powerpoint/2010/main" val="27706434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511249C-3DB6-4749-91AB-C25DDA17C1D2}" type="slidenum">
              <a:rPr lang="en-GB"/>
              <a:pPr/>
              <a:t>‹#›</a:t>
            </a:fld>
            <a:endParaRPr lang="en-GB"/>
          </a:p>
        </p:txBody>
      </p:sp>
    </p:spTree>
    <p:extLst>
      <p:ext uri="{BB962C8B-B14F-4D97-AF65-F5344CB8AC3E}">
        <p14:creationId xmlns:p14="http://schemas.microsoft.com/office/powerpoint/2010/main" val="12744205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526F586E-B828-411A-AB0A-A73411FB36F0}" type="slidenum">
              <a:rPr lang="en-GB"/>
              <a:pPr/>
              <a:t>‹#›</a:t>
            </a:fld>
            <a:endParaRPr lang="en-GB"/>
          </a:p>
        </p:txBody>
      </p:sp>
    </p:spTree>
    <p:extLst>
      <p:ext uri="{BB962C8B-B14F-4D97-AF65-F5344CB8AC3E}">
        <p14:creationId xmlns:p14="http://schemas.microsoft.com/office/powerpoint/2010/main" val="407876492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E11C70A-7DC5-4523-BCDF-07F372E6A7DF}" type="slidenum">
              <a:rPr lang="en-GB"/>
              <a:pPr/>
              <a:t>‹#›</a:t>
            </a:fld>
            <a:endParaRPr lang="en-GB"/>
          </a:p>
        </p:txBody>
      </p:sp>
    </p:spTree>
    <p:extLst>
      <p:ext uri="{BB962C8B-B14F-4D97-AF65-F5344CB8AC3E}">
        <p14:creationId xmlns:p14="http://schemas.microsoft.com/office/powerpoint/2010/main" val="108046918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4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2.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pPr>
              <a:defRPr/>
            </a:pPr>
            <a:fld id="{E0853BE9-0C3C-419E-999B-0E021C09F5CC}" type="datetimeFigureOut">
              <a:rPr lang="en-GB" smtClean="0"/>
              <a:pPr>
                <a:defRPr/>
              </a:pPr>
              <a:t>05/10/2026</a:t>
            </a:fld>
            <a:endParaRPr lang="en-GB"/>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pPr>
              <a:defRPr/>
            </a:pPr>
            <a:endParaRPr lang="en-GB"/>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fld id="{171F6FD9-0AAA-47C9-A6F3-522DCF952083}" type="slidenum">
              <a:rPr lang="en-GB" altLang="en-US" smtClean="0"/>
              <a:pPr/>
              <a:t>‹#›</a:t>
            </a:fld>
            <a:endParaRPr lang="en-GB" altLang="en-US"/>
          </a:p>
        </p:txBody>
      </p:sp>
    </p:spTree>
    <p:extLst>
      <p:ext uri="{BB962C8B-B14F-4D97-AF65-F5344CB8AC3E}">
        <p14:creationId xmlns:p14="http://schemas.microsoft.com/office/powerpoint/2010/main" val="1358367405"/>
      </p:ext>
    </p:extLst>
  </p:cSld>
  <p:clrMap bg1="dk1" tx1="lt1" bg2="dk2" tx2="lt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 id="2147483734" r:id="rId12"/>
    <p:sldLayoutId id="2147483735" r:id="rId13"/>
    <p:sldLayoutId id="2147483736" r:id="rId14"/>
    <p:sldLayoutId id="2147483737" r:id="rId15"/>
    <p:sldLayoutId id="2147483738" r:id="rId16"/>
    <p:sldLayoutId id="2147483739" r:id="rId17"/>
    <p:sldLayoutId id="2147483740" r:id="rId18"/>
    <p:sldLayoutId id="2147483672" r:id="rId19"/>
    <p:sldLayoutId id="2147483673" r:id="rId20"/>
    <p:sldLayoutId id="2147483674" r:id="rId21"/>
    <p:sldLayoutId id="2147483675" r:id="rId22"/>
    <p:sldLayoutId id="2147483676" r:id="rId23"/>
    <p:sldLayoutId id="2147483677" r:id="rId24"/>
    <p:sldLayoutId id="2147483678" r:id="rId25"/>
    <p:sldLayoutId id="2147483679" r:id="rId26"/>
    <p:sldLayoutId id="2147483680" r:id="rId27"/>
    <p:sldLayoutId id="2147483681" r:id="rId28"/>
    <p:sldLayoutId id="2147483682" r:id="rId29"/>
    <p:sldLayoutId id="2147483683" r:id="rId30"/>
    <p:sldLayoutId id="2147483684" r:id="rId31"/>
    <p:sldLayoutId id="2147483685" r:id="rId32"/>
    <p:sldLayoutId id="2147483686" r:id="rId33"/>
    <p:sldLayoutId id="2147483687" r:id="rId34"/>
    <p:sldLayoutId id="2147483688" r:id="rId35"/>
    <p:sldLayoutId id="2147483689" r:id="rId36"/>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23291547-26D8-4C4D-AA8E-7CFF23398EC9}" type="slidenum">
              <a:rPr lang="en-GB"/>
              <a:pPr/>
              <a:t>‹#›</a:t>
            </a:fld>
            <a:endParaRPr lang="en-GB"/>
          </a:p>
        </p:txBody>
      </p:sp>
    </p:spTree>
    <p:extLst>
      <p:ext uri="{BB962C8B-B14F-4D97-AF65-F5344CB8AC3E}">
        <p14:creationId xmlns:p14="http://schemas.microsoft.com/office/powerpoint/2010/main" val="2624770972"/>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charset="0"/>
        </a:defRPr>
      </a:lvl2pPr>
      <a:lvl3pPr algn="ctr" rtl="0" fontAlgn="base">
        <a:spcBef>
          <a:spcPct val="0"/>
        </a:spcBef>
        <a:spcAft>
          <a:spcPct val="0"/>
        </a:spcAft>
        <a:defRPr sz="4400">
          <a:solidFill>
            <a:schemeClr val="tx2"/>
          </a:solidFill>
          <a:latin typeface="Times New Roman" charset="0"/>
        </a:defRPr>
      </a:lvl3pPr>
      <a:lvl4pPr algn="ctr" rtl="0" fontAlgn="base">
        <a:spcBef>
          <a:spcPct val="0"/>
        </a:spcBef>
        <a:spcAft>
          <a:spcPct val="0"/>
        </a:spcAft>
        <a:defRPr sz="4400">
          <a:solidFill>
            <a:schemeClr val="tx2"/>
          </a:solidFill>
          <a:latin typeface="Times New Roman" charset="0"/>
        </a:defRPr>
      </a:lvl4pPr>
      <a:lvl5pPr algn="ctr" rtl="0" fontAlgn="base">
        <a:spcBef>
          <a:spcPct val="0"/>
        </a:spcBef>
        <a:spcAft>
          <a:spcPct val="0"/>
        </a:spcAft>
        <a:defRPr sz="4400">
          <a:solidFill>
            <a:schemeClr val="tx2"/>
          </a:solidFill>
          <a:latin typeface="Times New Roman" charset="0"/>
        </a:defRPr>
      </a:lvl5pPr>
      <a:lvl6pPr marL="457200" algn="ctr" rtl="0" fontAlgn="base">
        <a:spcBef>
          <a:spcPct val="0"/>
        </a:spcBef>
        <a:spcAft>
          <a:spcPct val="0"/>
        </a:spcAft>
        <a:defRPr sz="4400">
          <a:solidFill>
            <a:schemeClr val="tx2"/>
          </a:solidFill>
          <a:latin typeface="Times New Roman" charset="0"/>
        </a:defRPr>
      </a:lvl6pPr>
      <a:lvl7pPr marL="914400" algn="ctr" rtl="0" fontAlgn="base">
        <a:spcBef>
          <a:spcPct val="0"/>
        </a:spcBef>
        <a:spcAft>
          <a:spcPct val="0"/>
        </a:spcAft>
        <a:defRPr sz="4400">
          <a:solidFill>
            <a:schemeClr val="tx2"/>
          </a:solidFill>
          <a:latin typeface="Times New Roman" charset="0"/>
        </a:defRPr>
      </a:lvl7pPr>
      <a:lvl8pPr marL="1371600" algn="ctr" rtl="0" fontAlgn="base">
        <a:spcBef>
          <a:spcPct val="0"/>
        </a:spcBef>
        <a:spcAft>
          <a:spcPct val="0"/>
        </a:spcAft>
        <a:defRPr sz="4400">
          <a:solidFill>
            <a:schemeClr val="tx2"/>
          </a:solidFill>
          <a:latin typeface="Times New Roman" charset="0"/>
        </a:defRPr>
      </a:lvl8pPr>
      <a:lvl9pPr marL="1828800" algn="ctr" rtl="0" fontAlgn="base">
        <a:spcBef>
          <a:spcPct val="0"/>
        </a:spcBef>
        <a:spcAft>
          <a:spcPct val="0"/>
        </a:spcAft>
        <a:defRPr sz="4400">
          <a:solidFill>
            <a:schemeClr val="tx2"/>
          </a:solidFill>
          <a:latin typeface="Times New Roman"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diagramColors" Target="../diagrams/colors2.xml"/><Relationship Id="rId18" Type="http://schemas.openxmlformats.org/officeDocument/2006/relationships/diagramColors" Target="../diagrams/colors3.xml"/><Relationship Id="rId3" Type="http://schemas.openxmlformats.org/officeDocument/2006/relationships/image" Target="../media/image5.png"/><Relationship Id="rId7" Type="http://schemas.openxmlformats.org/officeDocument/2006/relationships/diagramQuickStyle" Target="../diagrams/quickStyle1.xml"/><Relationship Id="rId12" Type="http://schemas.openxmlformats.org/officeDocument/2006/relationships/diagramQuickStyle" Target="../diagrams/quickStyle2.xml"/><Relationship Id="rId17" Type="http://schemas.openxmlformats.org/officeDocument/2006/relationships/diagramQuickStyle" Target="../diagrams/quickStyle3.xml"/><Relationship Id="rId2" Type="http://schemas.openxmlformats.org/officeDocument/2006/relationships/slideLayout" Target="../slideLayouts/slideLayout2.xml"/><Relationship Id="rId16" Type="http://schemas.openxmlformats.org/officeDocument/2006/relationships/diagramLayout" Target="../diagrams/layout3.xml"/><Relationship Id="rId1" Type="http://schemas.openxmlformats.org/officeDocument/2006/relationships/tags" Target="../tags/tag2.xml"/><Relationship Id="rId6" Type="http://schemas.openxmlformats.org/officeDocument/2006/relationships/diagramLayout" Target="../diagrams/layout1.xml"/><Relationship Id="rId11" Type="http://schemas.openxmlformats.org/officeDocument/2006/relationships/diagramLayout" Target="../diagrams/layout2.xml"/><Relationship Id="rId5" Type="http://schemas.openxmlformats.org/officeDocument/2006/relationships/diagramData" Target="../diagrams/data1.xml"/><Relationship Id="rId15" Type="http://schemas.openxmlformats.org/officeDocument/2006/relationships/diagramData" Target="../diagrams/data3.xml"/><Relationship Id="rId10" Type="http://schemas.openxmlformats.org/officeDocument/2006/relationships/diagramData" Target="../diagrams/data2.xml"/><Relationship Id="rId19" Type="http://schemas.microsoft.com/office/2007/relationships/diagramDrawing" Target="../diagrams/drawing3.xml"/><Relationship Id="rId4" Type="http://schemas.openxmlformats.org/officeDocument/2006/relationships/image" Target="../media/image6.png"/><Relationship Id="rId9" Type="http://schemas.microsoft.com/office/2007/relationships/diagramDrawing" Target="../diagrams/drawing1.xml"/><Relationship Id="rId14" Type="http://schemas.microsoft.com/office/2007/relationships/diagramDrawing" Target="../diagrams/drawing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8.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3.xml"/><Relationship Id="rId1" Type="http://schemas.openxmlformats.org/officeDocument/2006/relationships/slideLayout" Target="../slideLayouts/slideLayout38.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4.xml"/><Relationship Id="rId1" Type="http://schemas.openxmlformats.org/officeDocument/2006/relationships/slideLayout" Target="../slideLayouts/slideLayout38.xml"/><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5.xml"/><Relationship Id="rId1" Type="http://schemas.openxmlformats.org/officeDocument/2006/relationships/slideLayout" Target="../slideLayouts/slideLayout38.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notesSlide" Target="../notesSlides/notesSlide6.xml"/><Relationship Id="rId1" Type="http://schemas.openxmlformats.org/officeDocument/2006/relationships/slideLayout" Target="../slideLayouts/slideLayout38.xml"/><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8.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ChangeArrowheads="1"/>
          </p:cNvSpPr>
          <p:nvPr/>
        </p:nvSpPr>
        <p:spPr bwMode="auto">
          <a:xfrm>
            <a:off x="395536" y="2276872"/>
            <a:ext cx="8568952" cy="1295400"/>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90000" tIns="45000" rIns="90000" bIns="45000"/>
          <a:lstStyle>
            <a:lvl1pPr>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1pPr>
            <a:lvl2pPr marL="742950" indent="-28575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2pPr>
            <a:lvl3pPr marL="1143000" indent="-22860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3pPr>
            <a:lvl4pPr marL="1600200" indent="-22860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4pPr>
            <a:lvl5pPr marL="2057400" indent="-22860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9pPr>
          </a:lstStyle>
          <a:p>
            <a:pPr marL="0" marR="0" lvl="0" indent="0" algn="l" defTabSz="457200" rtl="0" eaLnBrk="1" fontAlgn="base" latinLnBrk="0" hangingPunct="1">
              <a:lnSpc>
                <a:spcPct val="100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 pos="3619500" algn="l"/>
                <a:tab pos="4343400" algn="l"/>
                <a:tab pos="5067300" algn="l"/>
                <a:tab pos="5791200" algn="l"/>
                <a:tab pos="6515100" algn="l"/>
                <a:tab pos="7239000" algn="l"/>
                <a:tab pos="7962900" algn="l"/>
              </a:tabLst>
              <a:defRPr/>
            </a:pPr>
            <a:endParaRPr kumimoji="0" lang="en-GB" altLang="en-US" sz="1800" b="0" i="0" u="none" strike="noStrike" kern="1200" cap="none" spc="0" normalizeH="0" baseline="0" noProof="0" dirty="0">
              <a:ln>
                <a:noFill/>
              </a:ln>
              <a:solidFill>
                <a:prstClr val="white"/>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457200" rtl="0" eaLnBrk="1" fontAlgn="base" latinLnBrk="0" hangingPunct="1">
              <a:lnSpc>
                <a:spcPct val="100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 pos="3619500" algn="l"/>
                <a:tab pos="4343400" algn="l"/>
                <a:tab pos="5067300" algn="l"/>
                <a:tab pos="5791200" algn="l"/>
                <a:tab pos="6515100" algn="l"/>
                <a:tab pos="7239000" algn="l"/>
                <a:tab pos="7962900" algn="l"/>
              </a:tabLst>
              <a:defRPr/>
            </a:pPr>
            <a:r>
              <a:rPr kumimoji="0" lang="en-GB" altLang="en-US" sz="24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Structures of low-rise domestic and commercial buildings</a:t>
            </a:r>
            <a:endParaRPr kumimoji="0" lang="en-GB" altLang="en-US" sz="2400" b="0" i="0" u="none" strike="noStrike" kern="1200" cap="none" spc="0" normalizeH="0" baseline="0" noProof="0" dirty="0">
              <a:ln>
                <a:noFill/>
              </a:ln>
              <a:solidFill>
                <a:prstClr val="white"/>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38515668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a:xfrm>
            <a:off x="755576" y="116632"/>
            <a:ext cx="6554867" cy="1524000"/>
          </a:xfrm>
        </p:spPr>
        <p:txBody>
          <a:bodyPr/>
          <a:lstStyle/>
          <a:p>
            <a:r>
              <a:rPr lang="en-US" dirty="0"/>
              <a:t>Aims and objectives</a:t>
            </a:r>
            <a:endParaRPr lang="en-US" dirty="0">
              <a:ea typeface="ＭＳ Ｐゴシック" pitchFamily="-105" charset="-128"/>
              <a:cs typeface="ＭＳ Ｐゴシック" pitchFamily="-105" charset="-128"/>
            </a:endParaRPr>
          </a:p>
        </p:txBody>
      </p:sp>
      <p:sp>
        <p:nvSpPr>
          <p:cNvPr id="3075" name="Content Placeholder 2"/>
          <p:cNvSpPr>
            <a:spLocks noGrp="1"/>
          </p:cNvSpPr>
          <p:nvPr>
            <p:ph sz="quarter" idx="10"/>
          </p:nvPr>
        </p:nvSpPr>
        <p:spPr/>
        <p:txBody>
          <a:bodyPr/>
          <a:lstStyle/>
          <a:p>
            <a:pPr eaLnBrk="1" hangingPunct="1">
              <a:defRPr/>
            </a:pPr>
            <a:r>
              <a:rPr lang="en-GB" dirty="0">
                <a:solidFill>
                  <a:schemeClr val="bg1"/>
                </a:solidFill>
              </a:rPr>
              <a:t>Aim:</a:t>
            </a:r>
          </a:p>
          <a:p>
            <a:pPr lvl="1"/>
            <a:r>
              <a:rPr lang="en-GB" dirty="0">
                <a:solidFill>
                  <a:schemeClr val="bg1"/>
                </a:solidFill>
              </a:rPr>
              <a:t>Introduce learners to selecting foundations. </a:t>
            </a:r>
          </a:p>
          <a:p>
            <a:pPr eaLnBrk="1" hangingPunct="1">
              <a:defRPr/>
            </a:pPr>
            <a:endParaRPr lang="en-GB" dirty="0">
              <a:solidFill>
                <a:schemeClr val="bg1"/>
              </a:solidFill>
            </a:endParaRPr>
          </a:p>
          <a:p>
            <a:pPr eaLnBrk="1" hangingPunct="1">
              <a:defRPr/>
            </a:pPr>
            <a:r>
              <a:rPr lang="en-GB" dirty="0">
                <a:solidFill>
                  <a:schemeClr val="bg1"/>
                </a:solidFill>
              </a:rPr>
              <a:t>Objectives:</a:t>
            </a:r>
          </a:p>
          <a:p>
            <a:pPr lvl="1"/>
            <a:r>
              <a:rPr lang="en-GB" dirty="0">
                <a:solidFill>
                  <a:schemeClr val="bg1"/>
                </a:solidFill>
              </a:rPr>
              <a:t>List the different types of foundations used on houses.</a:t>
            </a:r>
          </a:p>
          <a:p>
            <a:pPr lvl="1"/>
            <a:r>
              <a:rPr lang="en-GB" dirty="0">
                <a:solidFill>
                  <a:schemeClr val="bg1"/>
                </a:solidFill>
              </a:rPr>
              <a:t>List the foundations used on commercial buildings.</a:t>
            </a:r>
          </a:p>
          <a:p>
            <a:pPr lvl="1"/>
            <a:r>
              <a:rPr lang="en-GB" dirty="0">
                <a:solidFill>
                  <a:schemeClr val="bg1"/>
                </a:solidFill>
              </a:rPr>
              <a:t>Describe factors to be considered when selecting foundations.</a:t>
            </a:r>
          </a:p>
          <a:p>
            <a:pPr lvl="1"/>
            <a:r>
              <a:rPr lang="en-GB" dirty="0">
                <a:solidFill>
                  <a:schemeClr val="bg1"/>
                </a:solidFill>
              </a:rPr>
              <a:t>Explain how foundations are laid/installed.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7350"/>
            <a:ext cx="6554867" cy="1524000"/>
          </a:xfrm>
        </p:spPr>
        <p:txBody>
          <a:bodyPr/>
          <a:lstStyle/>
          <a:p>
            <a:r>
              <a:rPr lang="en-US" dirty="0"/>
              <a:t>Foundation types</a:t>
            </a:r>
          </a:p>
        </p:txBody>
      </p:sp>
      <p:sp>
        <p:nvSpPr>
          <p:cNvPr id="3" name="Content Placeholder 2"/>
          <p:cNvSpPr>
            <a:spLocks noGrp="1"/>
          </p:cNvSpPr>
          <p:nvPr>
            <p:ph sz="quarter" idx="10"/>
          </p:nvPr>
        </p:nvSpPr>
        <p:spPr/>
        <p:txBody>
          <a:bodyPr/>
          <a:lstStyle/>
          <a:p>
            <a:pPr eaLnBrk="1" hangingPunct="1">
              <a:defRPr/>
            </a:pPr>
            <a:r>
              <a:rPr lang="en-GB" dirty="0">
                <a:solidFill>
                  <a:schemeClr val="bg1"/>
                </a:solidFill>
              </a:rPr>
              <a:t>There are three main types of foundations used within construction:</a:t>
            </a:r>
          </a:p>
          <a:p>
            <a:pPr eaLnBrk="1" hangingPunct="1">
              <a:defRPr/>
            </a:pPr>
            <a:endParaRPr lang="en-GB" dirty="0">
              <a:solidFill>
                <a:schemeClr val="bg1"/>
              </a:solidFill>
            </a:endParaRPr>
          </a:p>
          <a:p>
            <a:pPr marL="342900" indent="-342900" eaLnBrk="1" hangingPunct="1">
              <a:buClr>
                <a:srgbClr val="E30613"/>
              </a:buClr>
              <a:buFont typeface="Arial" pitchFamily="34" charset="0"/>
              <a:buChar char="•"/>
              <a:defRPr/>
            </a:pPr>
            <a:r>
              <a:rPr lang="en-GB" dirty="0">
                <a:solidFill>
                  <a:schemeClr val="bg1"/>
                </a:solidFill>
              </a:rPr>
              <a:t>Strip </a:t>
            </a:r>
          </a:p>
          <a:p>
            <a:pPr marL="342900" indent="-342900" eaLnBrk="1" hangingPunct="1">
              <a:buClr>
                <a:srgbClr val="E30613"/>
              </a:buClr>
              <a:buFont typeface="Arial" pitchFamily="34" charset="0"/>
              <a:buChar char="•"/>
              <a:defRPr/>
            </a:pPr>
            <a:r>
              <a:rPr lang="en-GB" dirty="0">
                <a:solidFill>
                  <a:schemeClr val="bg1"/>
                </a:solidFill>
              </a:rPr>
              <a:t>Raft </a:t>
            </a:r>
          </a:p>
          <a:p>
            <a:pPr marL="342900" indent="-342900" eaLnBrk="1" hangingPunct="1">
              <a:buClr>
                <a:srgbClr val="E30613"/>
              </a:buClr>
              <a:buFont typeface="Arial" pitchFamily="34" charset="0"/>
              <a:buChar char="•"/>
              <a:defRPr/>
            </a:pPr>
            <a:r>
              <a:rPr lang="en-GB" dirty="0">
                <a:solidFill>
                  <a:schemeClr val="bg1"/>
                </a:solidFill>
              </a:rPr>
              <a:t>Piled </a:t>
            </a:r>
          </a:p>
          <a:p>
            <a:pPr marL="342900" indent="-342900" eaLnBrk="1" hangingPunct="1">
              <a:buClr>
                <a:srgbClr val="E30613"/>
              </a:buClr>
              <a:buFont typeface="Arial" pitchFamily="34" charset="0"/>
              <a:buChar char="•"/>
              <a:defRPr/>
            </a:pPr>
            <a:endParaRPr lang="en-GB" dirty="0">
              <a:solidFill>
                <a:schemeClr val="bg1"/>
              </a:solidFill>
            </a:endParaRPr>
          </a:p>
          <a:p>
            <a:pPr marL="342900" indent="-342900" eaLnBrk="1" hangingPunct="1">
              <a:buClr>
                <a:srgbClr val="E30613"/>
              </a:buClr>
              <a:buFont typeface="Arial" pitchFamily="34" charset="0"/>
              <a:buChar char="•"/>
              <a:defRPr/>
            </a:pPr>
            <a:r>
              <a:rPr lang="en-GB" dirty="0">
                <a:solidFill>
                  <a:schemeClr val="bg1"/>
                </a:solidFill>
              </a:rPr>
              <a:t>Pad - a variation of raft, often used with piles</a:t>
            </a:r>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637339" y="-140745"/>
            <a:ext cx="6554867" cy="1524000"/>
          </a:xfrm>
        </p:spPr>
        <p:txBody>
          <a:bodyPr/>
          <a:lstStyle/>
          <a:p>
            <a:r>
              <a:rPr lang="en-US" dirty="0"/>
              <a:t>Strip foundations</a:t>
            </a:r>
            <a:endParaRPr lang="en-US" dirty="0">
              <a:ea typeface="ＭＳ Ｐゴシック" pitchFamily="-105" charset="-128"/>
              <a:cs typeface="ＭＳ Ｐゴシック" pitchFamily="-105" charset="-128"/>
            </a:endParaRPr>
          </a:p>
        </p:txBody>
      </p:sp>
      <p:sp>
        <p:nvSpPr>
          <p:cNvPr id="5123" name="Content Placeholder 2"/>
          <p:cNvSpPr>
            <a:spLocks noGrp="1"/>
          </p:cNvSpPr>
          <p:nvPr>
            <p:ph sz="quarter" idx="10"/>
          </p:nvPr>
        </p:nvSpPr>
        <p:spPr>
          <a:xfrm>
            <a:off x="65578" y="980728"/>
            <a:ext cx="6049961" cy="4793704"/>
          </a:xfrm>
        </p:spPr>
        <p:txBody>
          <a:bodyPr/>
          <a:lstStyle/>
          <a:p>
            <a:pPr lvl="1"/>
            <a:r>
              <a:rPr lang="en-GB" dirty="0">
                <a:solidFill>
                  <a:schemeClr val="bg1"/>
                </a:solidFill>
              </a:rPr>
              <a:t>Strip foundations are arguably the cheapest form of foundation available to designers and constructors.</a:t>
            </a:r>
          </a:p>
          <a:p>
            <a:pPr lvl="1"/>
            <a:r>
              <a:rPr lang="en-GB" dirty="0">
                <a:solidFill>
                  <a:schemeClr val="bg1"/>
                </a:solidFill>
              </a:rPr>
              <a:t>Strip foundations involve the removal of a strip of land to a set depth and width. Concrete is then poured into the strip/trench and tamped level. </a:t>
            </a:r>
          </a:p>
          <a:p>
            <a:pPr lvl="1"/>
            <a:r>
              <a:rPr lang="en-GB" dirty="0">
                <a:solidFill>
                  <a:schemeClr val="bg1"/>
                </a:solidFill>
              </a:rPr>
              <a:t>Strip foundations can only be used on firm, good bearing strata, and to a depth of no more than 1.5-2m to be economical. </a:t>
            </a:r>
          </a:p>
          <a:p>
            <a:pPr marL="0" lvl="3" indent="0">
              <a:buNone/>
              <a:defRPr/>
            </a:pPr>
            <a:endParaRPr lang="en-US" dirty="0"/>
          </a:p>
        </p:txBody>
      </p:sp>
      <p:grpSp>
        <p:nvGrpSpPr>
          <p:cNvPr id="4" name="Group 1"/>
          <p:cNvGrpSpPr>
            <a:grpSpLocks/>
          </p:cNvGrpSpPr>
          <p:nvPr/>
        </p:nvGrpSpPr>
        <p:grpSpPr bwMode="auto">
          <a:xfrm>
            <a:off x="6578598" y="3284984"/>
            <a:ext cx="2089150" cy="2160587"/>
            <a:chOff x="6659563" y="3500438"/>
            <a:chExt cx="2089150" cy="2160587"/>
          </a:xfrm>
        </p:grpSpPr>
        <p:sp>
          <p:nvSpPr>
            <p:cNvPr id="5" name="Rectangle 8"/>
            <p:cNvSpPr>
              <a:spLocks noChangeArrowheads="1"/>
            </p:cNvSpPr>
            <p:nvPr/>
          </p:nvSpPr>
          <p:spPr bwMode="auto">
            <a:xfrm>
              <a:off x="6659563" y="3860800"/>
              <a:ext cx="2089150" cy="73025"/>
            </a:xfrm>
            <a:prstGeom prst="rect">
              <a:avLst/>
            </a:prstGeom>
            <a:solidFill>
              <a:srgbClr val="339966"/>
            </a:solidFill>
            <a:ln w="9525">
              <a:solidFill>
                <a:schemeClr val="tx1"/>
              </a:solidFill>
              <a:miter lim="800000"/>
              <a:headEnd/>
              <a:tailEnd/>
            </a:ln>
          </p:spPr>
          <p:txBody>
            <a:bodyPr wrap="none" anchor="ctr"/>
            <a:lstStyle/>
            <a:p>
              <a:endParaRPr lang="en-US"/>
            </a:p>
          </p:txBody>
        </p:sp>
        <p:sp>
          <p:nvSpPr>
            <p:cNvPr id="6" name="Rectangle 9"/>
            <p:cNvSpPr>
              <a:spLocks noChangeArrowheads="1"/>
            </p:cNvSpPr>
            <p:nvPr/>
          </p:nvSpPr>
          <p:spPr bwMode="auto">
            <a:xfrm>
              <a:off x="6659563" y="3933825"/>
              <a:ext cx="2089150" cy="358775"/>
            </a:xfrm>
            <a:prstGeom prst="rect">
              <a:avLst/>
            </a:prstGeom>
            <a:solidFill>
              <a:srgbClr val="996633"/>
            </a:solidFill>
            <a:ln w="9525">
              <a:solidFill>
                <a:schemeClr val="tx1"/>
              </a:solidFill>
              <a:miter lim="800000"/>
              <a:headEnd/>
              <a:tailEnd/>
            </a:ln>
          </p:spPr>
          <p:txBody>
            <a:bodyPr wrap="none" anchor="ctr"/>
            <a:lstStyle/>
            <a:p>
              <a:endParaRPr lang="en-US"/>
            </a:p>
          </p:txBody>
        </p:sp>
        <p:sp>
          <p:nvSpPr>
            <p:cNvPr id="7" name="Rectangle 10"/>
            <p:cNvSpPr>
              <a:spLocks noChangeArrowheads="1"/>
            </p:cNvSpPr>
            <p:nvPr/>
          </p:nvSpPr>
          <p:spPr bwMode="auto">
            <a:xfrm>
              <a:off x="6659563" y="4292600"/>
              <a:ext cx="2089150" cy="1368425"/>
            </a:xfrm>
            <a:prstGeom prst="rect">
              <a:avLst/>
            </a:prstGeom>
            <a:solidFill>
              <a:srgbClr val="CC9900"/>
            </a:solidFill>
            <a:ln w="9525">
              <a:solidFill>
                <a:schemeClr val="tx1"/>
              </a:solidFill>
              <a:miter lim="800000"/>
              <a:headEnd/>
              <a:tailEnd/>
            </a:ln>
          </p:spPr>
          <p:txBody>
            <a:bodyPr wrap="none" anchor="ctr"/>
            <a:lstStyle/>
            <a:p>
              <a:endParaRPr lang="en-US"/>
            </a:p>
          </p:txBody>
        </p:sp>
        <p:sp>
          <p:nvSpPr>
            <p:cNvPr id="8" name="Rectangle 11"/>
            <p:cNvSpPr>
              <a:spLocks noChangeArrowheads="1"/>
            </p:cNvSpPr>
            <p:nvPr/>
          </p:nvSpPr>
          <p:spPr bwMode="auto">
            <a:xfrm>
              <a:off x="7164388" y="3860800"/>
              <a:ext cx="1152525" cy="15843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9" name="Rectangle 12"/>
            <p:cNvSpPr>
              <a:spLocks noChangeArrowheads="1"/>
            </p:cNvSpPr>
            <p:nvPr/>
          </p:nvSpPr>
          <p:spPr bwMode="auto">
            <a:xfrm>
              <a:off x="7164388" y="5157788"/>
              <a:ext cx="1152525" cy="287337"/>
            </a:xfrm>
            <a:prstGeom prst="rect">
              <a:avLst/>
            </a:prstGeom>
            <a:solidFill>
              <a:srgbClr val="C0C0C0"/>
            </a:solidFill>
            <a:ln w="9525">
              <a:solidFill>
                <a:schemeClr val="tx1"/>
              </a:solidFill>
              <a:miter lim="800000"/>
              <a:headEnd/>
              <a:tailEnd/>
            </a:ln>
          </p:spPr>
          <p:txBody>
            <a:bodyPr wrap="none" anchor="ctr"/>
            <a:lstStyle/>
            <a:p>
              <a:endParaRPr lang="en-US"/>
            </a:p>
          </p:txBody>
        </p:sp>
        <p:sp>
          <p:nvSpPr>
            <p:cNvPr id="10" name="Rectangle 13" descr="Wide upward diagonal"/>
            <p:cNvSpPr>
              <a:spLocks noChangeArrowheads="1"/>
            </p:cNvSpPr>
            <p:nvPr/>
          </p:nvSpPr>
          <p:spPr bwMode="auto">
            <a:xfrm>
              <a:off x="7451725" y="3500438"/>
              <a:ext cx="215900" cy="1657350"/>
            </a:xfrm>
            <a:prstGeom prst="rect">
              <a:avLst/>
            </a:prstGeom>
            <a:pattFill prst="wdUpDiag">
              <a:fgClr>
                <a:srgbClr val="FF3300"/>
              </a:fgClr>
              <a:bgClr>
                <a:schemeClr val="bg1"/>
              </a:bgClr>
            </a:pattFill>
            <a:ln w="9525">
              <a:solidFill>
                <a:schemeClr val="tx1"/>
              </a:solidFill>
              <a:miter lim="800000"/>
              <a:headEnd/>
              <a:tailEnd/>
            </a:ln>
          </p:spPr>
          <p:txBody>
            <a:bodyPr wrap="none" anchor="ctr"/>
            <a:lstStyle/>
            <a:p>
              <a:endParaRPr lang="en-US"/>
            </a:p>
          </p:txBody>
        </p:sp>
        <p:sp>
          <p:nvSpPr>
            <p:cNvPr id="11" name="Rectangle 20"/>
            <p:cNvSpPr>
              <a:spLocks noChangeArrowheads="1"/>
            </p:cNvSpPr>
            <p:nvPr/>
          </p:nvSpPr>
          <p:spPr bwMode="auto">
            <a:xfrm>
              <a:off x="7164388" y="3860800"/>
              <a:ext cx="287337" cy="73025"/>
            </a:xfrm>
            <a:prstGeom prst="rect">
              <a:avLst/>
            </a:prstGeom>
            <a:solidFill>
              <a:srgbClr val="339966"/>
            </a:solidFill>
            <a:ln w="9525">
              <a:solidFill>
                <a:schemeClr val="tx1"/>
              </a:solidFill>
              <a:miter lim="800000"/>
              <a:headEnd/>
              <a:tailEnd/>
            </a:ln>
          </p:spPr>
          <p:txBody>
            <a:bodyPr wrap="none" anchor="ctr"/>
            <a:lstStyle/>
            <a:p>
              <a:endParaRPr lang="en-US"/>
            </a:p>
          </p:txBody>
        </p:sp>
        <p:sp>
          <p:nvSpPr>
            <p:cNvPr id="12" name="Rectangle 21"/>
            <p:cNvSpPr>
              <a:spLocks noChangeArrowheads="1"/>
            </p:cNvSpPr>
            <p:nvPr/>
          </p:nvSpPr>
          <p:spPr bwMode="auto">
            <a:xfrm>
              <a:off x="7164388" y="3933825"/>
              <a:ext cx="287337" cy="358775"/>
            </a:xfrm>
            <a:prstGeom prst="rect">
              <a:avLst/>
            </a:prstGeom>
            <a:solidFill>
              <a:srgbClr val="996633"/>
            </a:solidFill>
            <a:ln w="9525">
              <a:solidFill>
                <a:schemeClr val="tx1"/>
              </a:solidFill>
              <a:miter lim="800000"/>
              <a:headEnd/>
              <a:tailEnd/>
            </a:ln>
          </p:spPr>
          <p:txBody>
            <a:bodyPr wrap="none" anchor="ctr"/>
            <a:lstStyle/>
            <a:p>
              <a:endParaRPr lang="en-US"/>
            </a:p>
          </p:txBody>
        </p:sp>
        <p:sp>
          <p:nvSpPr>
            <p:cNvPr id="13" name="Rectangle 22"/>
            <p:cNvSpPr>
              <a:spLocks noChangeArrowheads="1"/>
            </p:cNvSpPr>
            <p:nvPr/>
          </p:nvSpPr>
          <p:spPr bwMode="auto">
            <a:xfrm>
              <a:off x="7164388" y="4292600"/>
              <a:ext cx="287337" cy="865188"/>
            </a:xfrm>
            <a:prstGeom prst="rect">
              <a:avLst/>
            </a:prstGeom>
            <a:solidFill>
              <a:srgbClr val="CC9900"/>
            </a:solidFill>
            <a:ln w="9525">
              <a:solidFill>
                <a:schemeClr val="tx1"/>
              </a:solidFill>
              <a:miter lim="800000"/>
              <a:headEnd/>
              <a:tailEnd/>
            </a:ln>
          </p:spPr>
          <p:txBody>
            <a:bodyPr wrap="none" anchor="ctr"/>
            <a:lstStyle/>
            <a:p>
              <a:endParaRPr lang="en-US"/>
            </a:p>
          </p:txBody>
        </p:sp>
        <p:sp>
          <p:nvSpPr>
            <p:cNvPr id="14" name="Rectangle 23"/>
            <p:cNvSpPr>
              <a:spLocks noChangeArrowheads="1"/>
            </p:cNvSpPr>
            <p:nvPr/>
          </p:nvSpPr>
          <p:spPr bwMode="auto">
            <a:xfrm>
              <a:off x="8027988" y="3860800"/>
              <a:ext cx="720725" cy="4318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15" name="Rectangle 14" descr="Wide upward diagonal"/>
            <p:cNvSpPr>
              <a:spLocks noChangeArrowheads="1"/>
            </p:cNvSpPr>
            <p:nvPr/>
          </p:nvSpPr>
          <p:spPr bwMode="auto">
            <a:xfrm>
              <a:off x="7812088" y="3500438"/>
              <a:ext cx="215900" cy="1657350"/>
            </a:xfrm>
            <a:prstGeom prst="rect">
              <a:avLst/>
            </a:prstGeom>
            <a:pattFill prst="wdUpDiag">
              <a:fgClr>
                <a:srgbClr val="FF3300"/>
              </a:fgClr>
              <a:bgClr>
                <a:schemeClr val="bg1"/>
              </a:bgClr>
            </a:pattFill>
            <a:ln w="9525">
              <a:solidFill>
                <a:schemeClr val="tx1"/>
              </a:solidFill>
              <a:miter lim="800000"/>
              <a:headEnd/>
              <a:tailEnd/>
            </a:ln>
          </p:spPr>
          <p:txBody>
            <a:bodyPr wrap="none" anchor="ctr"/>
            <a:lstStyle/>
            <a:p>
              <a:endParaRPr lang="en-US"/>
            </a:p>
          </p:txBody>
        </p:sp>
      </p:grpSp>
      <p:sp>
        <p:nvSpPr>
          <p:cNvPr id="16" name="TextBox 1"/>
          <p:cNvSpPr txBox="1">
            <a:spLocks noChangeArrowheads="1"/>
          </p:cNvSpPr>
          <p:nvPr/>
        </p:nvSpPr>
        <p:spPr bwMode="auto">
          <a:xfrm>
            <a:off x="6562722" y="5517232"/>
            <a:ext cx="24479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eaLnBrk="1" hangingPunct="1"/>
            <a:r>
              <a:rPr lang="en-GB" dirty="0"/>
              <a:t>Section through a strip foundation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028" y="-376502"/>
            <a:ext cx="6554867" cy="1524000"/>
          </a:xfrm>
        </p:spPr>
        <p:txBody>
          <a:bodyPr/>
          <a:lstStyle/>
          <a:p>
            <a:r>
              <a:rPr lang="en-US" dirty="0"/>
              <a:t>Strip foundations continued</a:t>
            </a:r>
            <a:endParaRPr lang="en-US" b="0" dirty="0"/>
          </a:p>
        </p:txBody>
      </p:sp>
      <p:sp>
        <p:nvSpPr>
          <p:cNvPr id="3" name="Content Placeholder 2"/>
          <p:cNvSpPr>
            <a:spLocks noGrp="1"/>
          </p:cNvSpPr>
          <p:nvPr>
            <p:ph sz="quarter" idx="10"/>
          </p:nvPr>
        </p:nvSpPr>
        <p:spPr>
          <a:xfrm>
            <a:off x="5287318" y="1124744"/>
            <a:ext cx="3677170" cy="3785592"/>
          </a:xfrm>
        </p:spPr>
        <p:txBody>
          <a:bodyPr/>
          <a:lstStyle/>
          <a:p>
            <a:pPr eaLnBrk="1" hangingPunct="1">
              <a:spcBef>
                <a:spcPct val="50000"/>
              </a:spcBef>
            </a:pPr>
            <a:r>
              <a:rPr lang="en-GB" sz="1800" b="1" dirty="0">
                <a:solidFill>
                  <a:schemeClr val="bg1"/>
                </a:solidFill>
              </a:rPr>
              <a:t>Step 1.</a:t>
            </a:r>
            <a:r>
              <a:rPr lang="en-GB" sz="1800" dirty="0">
                <a:solidFill>
                  <a:schemeClr val="bg1"/>
                </a:solidFill>
              </a:rPr>
              <a:t> Excavate trench/strip.</a:t>
            </a:r>
          </a:p>
          <a:p>
            <a:pPr eaLnBrk="1" hangingPunct="1">
              <a:spcBef>
                <a:spcPct val="50000"/>
              </a:spcBef>
            </a:pPr>
            <a:r>
              <a:rPr lang="en-GB" sz="1800" b="1" dirty="0">
                <a:solidFill>
                  <a:schemeClr val="bg1"/>
                </a:solidFill>
              </a:rPr>
              <a:t>Step 2.</a:t>
            </a:r>
            <a:r>
              <a:rPr lang="en-GB" sz="1800" dirty="0">
                <a:solidFill>
                  <a:schemeClr val="bg1"/>
                </a:solidFill>
              </a:rPr>
              <a:t> Pour concrete.</a:t>
            </a:r>
          </a:p>
          <a:p>
            <a:pPr eaLnBrk="1" hangingPunct="1">
              <a:spcBef>
                <a:spcPct val="50000"/>
              </a:spcBef>
            </a:pPr>
            <a:r>
              <a:rPr lang="en-GB" sz="1800" b="1" dirty="0">
                <a:solidFill>
                  <a:schemeClr val="bg1"/>
                </a:solidFill>
              </a:rPr>
              <a:t>Step 3.</a:t>
            </a:r>
            <a:r>
              <a:rPr lang="en-GB" sz="1800" dirty="0">
                <a:solidFill>
                  <a:schemeClr val="bg1"/>
                </a:solidFill>
              </a:rPr>
              <a:t> Construct walls to DPC.</a:t>
            </a:r>
          </a:p>
          <a:p>
            <a:pPr eaLnBrk="1" hangingPunct="1">
              <a:spcBef>
                <a:spcPct val="50000"/>
              </a:spcBef>
            </a:pPr>
            <a:r>
              <a:rPr lang="en-GB" sz="1800" b="1" dirty="0">
                <a:solidFill>
                  <a:schemeClr val="bg1"/>
                </a:solidFill>
              </a:rPr>
              <a:t>Step 4</a:t>
            </a:r>
            <a:r>
              <a:rPr lang="en-GB" sz="1800" dirty="0">
                <a:solidFill>
                  <a:schemeClr val="bg1"/>
                </a:solidFill>
              </a:rPr>
              <a:t>. Backfill as required.</a:t>
            </a:r>
          </a:p>
          <a:p>
            <a:pPr lvl="2">
              <a:defRPr/>
            </a:pPr>
            <a:endParaRPr lang="en-US" dirty="0"/>
          </a:p>
          <a:p>
            <a:pPr lvl="2">
              <a:defRPr/>
            </a:pPr>
            <a:endParaRPr lang="en-US" dirty="0"/>
          </a:p>
          <a:p>
            <a:pPr marL="0" lvl="8" indent="0" eaLnBrk="0" hangingPunct="0">
              <a:lnSpc>
                <a:spcPts val="1200"/>
              </a:lnSpc>
              <a:spcBef>
                <a:spcPts val="0"/>
              </a:spcBef>
              <a:spcAft>
                <a:spcPts val="0"/>
              </a:spcAft>
              <a:buNone/>
            </a:pPr>
            <a:endParaRPr lang="en-US" dirty="0"/>
          </a:p>
          <a:p>
            <a:pPr marL="0" indent="0">
              <a:lnSpc>
                <a:spcPts val="1200"/>
              </a:lnSpc>
              <a:spcBef>
                <a:spcPts val="0"/>
              </a:spcBef>
              <a:spcAft>
                <a:spcPts val="0"/>
              </a:spcAft>
            </a:pPr>
            <a:endParaRPr lang="en-US" dirty="0"/>
          </a:p>
          <a:p>
            <a:pPr lvl="2">
              <a:defRPr/>
            </a:pPr>
            <a:endParaRPr lang="en-US" dirty="0"/>
          </a:p>
          <a:p>
            <a:endParaRPr lang="en-US" dirty="0"/>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624" y="1412776"/>
            <a:ext cx="4968875" cy="4260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80881" y="3356992"/>
            <a:ext cx="2103438" cy="2176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8"/>
          <p:cNvSpPr txBox="1">
            <a:spLocks noChangeArrowheads="1"/>
          </p:cNvSpPr>
          <p:nvPr/>
        </p:nvSpPr>
        <p:spPr>
          <a:xfrm>
            <a:off x="174624" y="5719564"/>
            <a:ext cx="1593850" cy="503238"/>
          </a:xfrm>
          <a:prstGeom prst="rect">
            <a:avLst/>
          </a:prstGeom>
        </p:spPr>
        <p:txBody>
          <a:bodyPr/>
          <a:lstStyle>
            <a:lvl1pPr marL="0" indent="0" algn="l" rtl="0" eaLnBrk="0" fontAlgn="base" hangingPunct="0">
              <a:lnSpc>
                <a:spcPts val="2400"/>
              </a:lnSpc>
              <a:spcBef>
                <a:spcPts val="1000"/>
              </a:spcBef>
              <a:spcAft>
                <a:spcPts val="1000"/>
              </a:spcAft>
              <a:defRPr lang="en-GB" sz="2000" dirty="0">
                <a:solidFill>
                  <a:schemeClr val="tx1"/>
                </a:solidFill>
                <a:latin typeface="+mn-lt"/>
                <a:ea typeface="ＭＳ Ｐゴシック" charset="-128"/>
                <a:cs typeface="ＭＳ Ｐゴシック" charset="-128"/>
              </a:defRPr>
            </a:lvl1pPr>
            <a:lvl2pPr marL="215900" indent="-215900" algn="l" rtl="0" eaLnBrk="0" fontAlgn="base" hangingPunct="0">
              <a:lnSpc>
                <a:spcPts val="2400"/>
              </a:lnSpc>
              <a:spcBef>
                <a:spcPts val="500"/>
              </a:spcBef>
              <a:spcAft>
                <a:spcPts val="500"/>
              </a:spcAft>
              <a:buClr>
                <a:srgbClr val="E30613"/>
              </a:buClr>
              <a:buFont typeface="Arial" pitchFamily="-105" charset="0"/>
              <a:buChar char="•"/>
              <a:defRPr lang="en-GB" sz="2000" dirty="0">
                <a:solidFill>
                  <a:schemeClr val="tx1"/>
                </a:solidFill>
                <a:latin typeface="+mn-lt"/>
                <a:ea typeface="ＭＳ Ｐゴシック" charset="-128"/>
                <a:cs typeface="+mn-cs"/>
              </a:defRPr>
            </a:lvl2pPr>
            <a:lvl3pPr marL="0" indent="0" algn="l" rtl="0" eaLnBrk="0" fontAlgn="base" hangingPunct="0">
              <a:lnSpc>
                <a:spcPts val="2000"/>
              </a:lnSpc>
              <a:spcBef>
                <a:spcPts val="500"/>
              </a:spcBef>
              <a:spcAft>
                <a:spcPts val="500"/>
              </a:spcAft>
              <a:buFont typeface="Lucida Grande" pitchFamily="-105" charset="0"/>
              <a:defRPr lang="en-GB" sz="1600" dirty="0">
                <a:solidFill>
                  <a:schemeClr val="tx1"/>
                </a:solidFill>
                <a:latin typeface="+mn-lt"/>
                <a:ea typeface="ＭＳ Ｐゴシック" charset="-128"/>
                <a:cs typeface="+mn-cs"/>
              </a:defRPr>
            </a:lvl3pPr>
            <a:lvl4pPr marL="215900" indent="-215900" algn="l" rtl="0" eaLnBrk="0" fontAlgn="base" hangingPunct="0">
              <a:lnSpc>
                <a:spcPts val="2000"/>
              </a:lnSpc>
              <a:spcBef>
                <a:spcPts val="500"/>
              </a:spcBef>
              <a:spcAft>
                <a:spcPts val="500"/>
              </a:spcAft>
              <a:buClr>
                <a:srgbClr val="E30613"/>
              </a:buClr>
              <a:buFont typeface="Arial" pitchFamily="-105" charset="0"/>
              <a:buChar char="•"/>
              <a:defRPr lang="en-GB" sz="1600" dirty="0">
                <a:solidFill>
                  <a:schemeClr val="tx1"/>
                </a:solidFill>
                <a:latin typeface="+mn-lt"/>
                <a:ea typeface="ＭＳ Ｐゴシック" charset="-128"/>
                <a:cs typeface="ＭＳ Ｐゴシック" charset="-128"/>
              </a:defRPr>
            </a:lvl4pPr>
            <a:lvl5pPr marL="431800" indent="-215900" algn="l" rtl="0" eaLnBrk="0" fontAlgn="base" hangingPunct="0">
              <a:lnSpc>
                <a:spcPts val="2000"/>
              </a:lnSpc>
              <a:spcBef>
                <a:spcPct val="0"/>
              </a:spcBef>
              <a:spcAft>
                <a:spcPts val="500"/>
              </a:spcAft>
              <a:buFont typeface="Arial" pitchFamily="-105" charset="0"/>
              <a:buChar char="–"/>
              <a:defRPr lang="en-US" sz="1600" dirty="0">
                <a:solidFill>
                  <a:schemeClr val="tx1"/>
                </a:solidFill>
                <a:latin typeface="+mn-lt"/>
                <a:ea typeface="ＭＳ Ｐゴシック" charset="-128"/>
                <a:cs typeface="ＭＳ Ｐゴシック" charset="-128"/>
              </a:defRPr>
            </a:lvl5pPr>
            <a:lvl6pPr marL="457200" indent="-457200" algn="l" defTabSz="914400" rtl="0" fontAlgn="base">
              <a:spcBef>
                <a:spcPct val="20000"/>
              </a:spcBef>
              <a:spcAft>
                <a:spcPct val="0"/>
              </a:spcAft>
              <a:buChar char="»"/>
              <a:defRPr lang="en-GB" sz="1600" kern="0" baseline="0" dirty="0" smtClean="0">
                <a:solidFill>
                  <a:schemeClr val="tx1"/>
                </a:solidFill>
                <a:latin typeface="+mn-lt"/>
                <a:ea typeface="ＭＳ Ｐゴシック" charset="-128"/>
                <a:cs typeface="ＭＳ Ｐゴシック" charset="-128"/>
              </a:defRPr>
            </a:lvl6pPr>
            <a:lvl7pPr marL="2971800" indent="-228600" algn="l" defTabSz="914400" rtl="0" fontAlgn="base">
              <a:spcBef>
                <a:spcPct val="20000"/>
              </a:spcBef>
              <a:spcAft>
                <a:spcPct val="0"/>
              </a:spcAft>
              <a:buClr>
                <a:srgbClr val="E30613"/>
              </a:buClr>
              <a:buChar char="»"/>
              <a:defRPr lang="en-GB" sz="1600" kern="0" baseline="0" dirty="0" smtClean="0">
                <a:solidFill>
                  <a:schemeClr val="tx1"/>
                </a:solidFill>
                <a:latin typeface="+mn-lt"/>
                <a:ea typeface="ＭＳ Ｐゴシック" charset="-128"/>
                <a:cs typeface="ＭＳ Ｐゴシック" charset="-128"/>
              </a:defRPr>
            </a:lvl7pPr>
            <a:lvl8pPr marL="3429000" indent="-228600" algn="l" defTabSz="914400" rtl="0" fontAlgn="base">
              <a:spcBef>
                <a:spcPct val="20000"/>
              </a:spcBef>
              <a:spcAft>
                <a:spcPct val="0"/>
              </a:spcAft>
              <a:buChar char="»"/>
              <a:defRPr lang="en-GB" sz="1600" kern="0" dirty="0" smtClean="0">
                <a:solidFill>
                  <a:schemeClr val="tx1"/>
                </a:solidFill>
                <a:latin typeface="+mn-lt"/>
                <a:ea typeface="ＭＳ Ｐゴシック" charset="-128"/>
                <a:cs typeface="ＭＳ Ｐゴシック" charset="-128"/>
              </a:defRPr>
            </a:lvl8pPr>
            <a:lvl9pPr marL="3886200" indent="-228600" algn="l" defTabSz="914400" rtl="0" fontAlgn="base">
              <a:spcBef>
                <a:spcPct val="20000"/>
              </a:spcBef>
              <a:spcAft>
                <a:spcPct val="0"/>
              </a:spcAft>
              <a:buChar char="»"/>
              <a:defRPr lang="en-GB" sz="1000" kern="0" baseline="0" dirty="0" smtClean="0">
                <a:solidFill>
                  <a:schemeClr val="tx1"/>
                </a:solidFill>
                <a:latin typeface="+mn-lt"/>
                <a:ea typeface="ＭＳ Ｐゴシック" charset="-128"/>
                <a:cs typeface="ＭＳ Ｐゴシック" charset="-128"/>
              </a:defRPr>
            </a:lvl9pPr>
          </a:lstStyle>
          <a:p>
            <a:pPr eaLnBrk="1" hangingPunct="1"/>
            <a:r>
              <a:rPr lang="en-GB" sz="2400" dirty="0"/>
              <a:t>Plan</a:t>
            </a:r>
          </a:p>
        </p:txBody>
      </p:sp>
      <p:sp>
        <p:nvSpPr>
          <p:cNvPr id="8" name="Rectangle 8"/>
          <p:cNvSpPr txBox="1">
            <a:spLocks noChangeArrowheads="1"/>
          </p:cNvSpPr>
          <p:nvPr/>
        </p:nvSpPr>
        <p:spPr bwMode="auto">
          <a:xfrm>
            <a:off x="5580112" y="5551266"/>
            <a:ext cx="1595438" cy="503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buFontTx/>
              <a:buNone/>
              <a:defRPr/>
            </a:pPr>
            <a:r>
              <a:rPr lang="en-GB" sz="2400" kern="0" dirty="0"/>
              <a:t>Section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53008"/>
            <a:ext cx="6554867" cy="1524000"/>
          </a:xfrm>
        </p:spPr>
        <p:txBody>
          <a:bodyPr/>
          <a:lstStyle/>
          <a:p>
            <a:r>
              <a:rPr lang="en-US" dirty="0"/>
              <a:t>Strip foundations continued</a:t>
            </a:r>
          </a:p>
        </p:txBody>
      </p:sp>
      <p:sp>
        <p:nvSpPr>
          <p:cNvPr id="6" name="Content Placeholder 2"/>
          <p:cNvSpPr>
            <a:spLocks noGrp="1"/>
          </p:cNvSpPr>
          <p:nvPr>
            <p:ph sz="quarter" idx="10"/>
          </p:nvPr>
        </p:nvSpPr>
        <p:spPr>
          <a:xfrm>
            <a:off x="179512" y="944930"/>
            <a:ext cx="8229600" cy="1114024"/>
          </a:xfrm>
        </p:spPr>
        <p:txBody>
          <a:bodyPr/>
          <a:lstStyle/>
          <a:p>
            <a:pPr eaLnBrk="1" hangingPunct="1"/>
            <a:r>
              <a:rPr lang="en-GB" b="1" dirty="0">
                <a:solidFill>
                  <a:schemeClr val="bg1"/>
                </a:solidFill>
              </a:rPr>
              <a:t>Strip foundation – with reinforcement</a:t>
            </a:r>
          </a:p>
          <a:p>
            <a:pPr marL="0" lvl="1" indent="0">
              <a:buNone/>
            </a:pPr>
            <a:endParaRPr lang="en-GB" dirty="0"/>
          </a:p>
          <a:p>
            <a:pPr lvl="1"/>
            <a:endParaRPr lang="en-GB" dirty="0"/>
          </a:p>
        </p:txBody>
      </p:sp>
      <p:pic>
        <p:nvPicPr>
          <p:cNvPr id="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844824"/>
            <a:ext cx="7632848" cy="4393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8" name="Straight Arrow Connector 7"/>
          <p:cNvCxnSpPr/>
          <p:nvPr/>
        </p:nvCxnSpPr>
        <p:spPr>
          <a:xfrm>
            <a:off x="2950841" y="1772816"/>
            <a:ext cx="1" cy="2123515"/>
          </a:xfrm>
          <a:prstGeom prst="straightConnector1">
            <a:avLst/>
          </a:prstGeom>
          <a:ln w="31750">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1440542-631F-243F-670C-4CA380AB225F}"/>
              </a:ext>
            </a:extLst>
          </p:cNvPr>
          <p:cNvPicPr>
            <a:picLocks noChangeAspect="1"/>
          </p:cNvPicPr>
          <p:nvPr/>
        </p:nvPicPr>
        <p:blipFill>
          <a:blip r:embed="rId2"/>
          <a:stretch>
            <a:fillRect/>
          </a:stretch>
        </p:blipFill>
        <p:spPr>
          <a:xfrm>
            <a:off x="827584" y="524102"/>
            <a:ext cx="7416824" cy="5816923"/>
          </a:xfrm>
          <a:prstGeom prst="rect">
            <a:avLst/>
          </a:prstGeom>
        </p:spPr>
      </p:pic>
      <p:sp>
        <p:nvSpPr>
          <p:cNvPr id="6" name="TextBox 5">
            <a:extLst>
              <a:ext uri="{FF2B5EF4-FFF2-40B4-BE49-F238E27FC236}">
                <a16:creationId xmlns:a16="http://schemas.microsoft.com/office/drawing/2014/main" id="{C01C2170-81F5-2696-51BF-9A438BFB8A14}"/>
              </a:ext>
            </a:extLst>
          </p:cNvPr>
          <p:cNvSpPr txBox="1"/>
          <p:nvPr/>
        </p:nvSpPr>
        <p:spPr>
          <a:xfrm>
            <a:off x="0" y="6453336"/>
            <a:ext cx="7128792" cy="307777"/>
          </a:xfrm>
          <a:prstGeom prst="rect">
            <a:avLst/>
          </a:prstGeom>
          <a:noFill/>
        </p:spPr>
        <p:txBody>
          <a:bodyPr wrap="square">
            <a:spAutoFit/>
          </a:bodyPr>
          <a:lstStyle/>
          <a:p>
            <a:r>
              <a:rPr lang="en-GB" sz="1400" dirty="0"/>
              <a:t>https://www.designingbuildings.co.uk/wiki/Strip_foundation</a:t>
            </a:r>
          </a:p>
        </p:txBody>
      </p:sp>
    </p:spTree>
    <p:extLst>
      <p:ext uri="{BB962C8B-B14F-4D97-AF65-F5344CB8AC3E}">
        <p14:creationId xmlns:p14="http://schemas.microsoft.com/office/powerpoint/2010/main" val="19482930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61BD44C8-2B8D-2B4B-E8C2-54DE63229E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125538"/>
            <a:ext cx="4254500" cy="23034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a:extLst>
              <a:ext uri="{FF2B5EF4-FFF2-40B4-BE49-F238E27FC236}">
                <a16:creationId xmlns:a16="http://schemas.microsoft.com/office/drawing/2014/main" id="{37C67820-92E7-2DBC-617B-23B12AECB5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43600" y="4076700"/>
            <a:ext cx="2397125" cy="212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7" name="Diagram 6">
            <a:extLst>
              <a:ext uri="{FF2B5EF4-FFF2-40B4-BE49-F238E27FC236}">
                <a16:creationId xmlns:a16="http://schemas.microsoft.com/office/drawing/2014/main" id="{D9DC3A6B-F039-1CE4-CC79-3D1810DA3B51}"/>
              </a:ext>
            </a:extLst>
          </p:cNvPr>
          <p:cNvGraphicFramePr/>
          <p:nvPr>
            <p:extLst>
              <p:ext uri="{D42A27DB-BD31-4B8C-83A1-F6EECF244321}">
                <p14:modId xmlns:p14="http://schemas.microsoft.com/office/powerpoint/2010/main" val="3360629933"/>
              </p:ext>
            </p:extLst>
          </p:nvPr>
        </p:nvGraphicFramePr>
        <p:xfrm>
          <a:off x="4724400" y="762000"/>
          <a:ext cx="4026910" cy="101081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8" name="Diagram 7">
            <a:extLst>
              <a:ext uri="{FF2B5EF4-FFF2-40B4-BE49-F238E27FC236}">
                <a16:creationId xmlns:a16="http://schemas.microsoft.com/office/drawing/2014/main" id="{8F6F09BC-114C-49D8-D167-DC37DB27D10F}"/>
              </a:ext>
            </a:extLst>
          </p:cNvPr>
          <p:cNvGraphicFramePr/>
          <p:nvPr/>
        </p:nvGraphicFramePr>
        <p:xfrm>
          <a:off x="4191000" y="2209800"/>
          <a:ext cx="4572000" cy="1719064"/>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graphicFrame>
        <p:nvGraphicFramePr>
          <p:cNvPr id="12" name="Diagram 11">
            <a:extLst>
              <a:ext uri="{FF2B5EF4-FFF2-40B4-BE49-F238E27FC236}">
                <a16:creationId xmlns:a16="http://schemas.microsoft.com/office/drawing/2014/main" id="{708A6F5D-A80A-A958-A6DA-0DFBDAF2952E}"/>
              </a:ext>
            </a:extLst>
          </p:cNvPr>
          <p:cNvGraphicFramePr/>
          <p:nvPr>
            <p:extLst>
              <p:ext uri="{D42A27DB-BD31-4B8C-83A1-F6EECF244321}">
                <p14:modId xmlns:p14="http://schemas.microsoft.com/office/powerpoint/2010/main" val="919043250"/>
              </p:ext>
            </p:extLst>
          </p:nvPr>
        </p:nvGraphicFramePr>
        <p:xfrm>
          <a:off x="457200" y="4295800"/>
          <a:ext cx="5184576" cy="1800200"/>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par>
                          <p:cTn id="13" fill="hold" nodeType="afterGroup">
                            <p:stCondLst>
                              <p:cond delay="500"/>
                            </p:stCondLst>
                            <p:childTnLst>
                              <p:par>
                                <p:cTn id="14" presetID="10" presetClass="entr" presetSubtype="0" fill="hold" nodeType="afterEffect">
                                  <p:stCondLst>
                                    <p:cond delay="0"/>
                                  </p:stCondLst>
                                  <p:childTnLst>
                                    <p:set>
                                      <p:cBhvr>
                                        <p:cTn id="15" dur="1" fill="hold">
                                          <p:stCondLst>
                                            <p:cond delay="0"/>
                                          </p:stCondLst>
                                        </p:cTn>
                                        <p:tgtEl>
                                          <p:spTgt spid="4098"/>
                                        </p:tgtEl>
                                        <p:attrNameLst>
                                          <p:attrName>style.visibility</p:attrName>
                                        </p:attrNameLst>
                                      </p:cBhvr>
                                      <p:to>
                                        <p:strVal val="visible"/>
                                      </p:to>
                                    </p:set>
                                    <p:animEffect transition="in" filter="fade">
                                      <p:cBhvr>
                                        <p:cTn id="16" dur="500"/>
                                        <p:tgtEl>
                                          <p:spTgt spid="4098"/>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childTnLst>
                          </p:cTn>
                        </p:par>
                        <p:par>
                          <p:cTn id="22" fill="hold" nodeType="afterGroup">
                            <p:stCondLst>
                              <p:cond delay="500"/>
                            </p:stCondLst>
                            <p:childTnLst>
                              <p:par>
                                <p:cTn id="23" presetID="10" presetClass="entr" presetSubtype="0" fill="hold" nodeType="afterEffect">
                                  <p:stCondLst>
                                    <p:cond delay="0"/>
                                  </p:stCondLst>
                                  <p:childTnLst>
                                    <p:set>
                                      <p:cBhvr>
                                        <p:cTn id="24" dur="1" fill="hold">
                                          <p:stCondLst>
                                            <p:cond delay="0"/>
                                          </p:stCondLst>
                                        </p:cTn>
                                        <p:tgtEl>
                                          <p:spTgt spid="4099"/>
                                        </p:tgtEl>
                                        <p:attrNameLst>
                                          <p:attrName>style.visibility</p:attrName>
                                        </p:attrNameLst>
                                      </p:cBhvr>
                                      <p:to>
                                        <p:strVal val="visible"/>
                                      </p:to>
                                    </p:set>
                                    <p:animEffect transition="in" filter="fade">
                                      <p:cBhvr>
                                        <p:cTn id="25" dur="500"/>
                                        <p:tgtEl>
                                          <p:spTgt spid="40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Graphic spid="8" grpId="0">
        <p:bldAsOne/>
      </p:bldGraphic>
      <p:bldGraphic spid="12"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116632"/>
            <a:ext cx="6554867" cy="1524000"/>
          </a:xfrm>
        </p:spPr>
        <p:txBody>
          <a:bodyPr/>
          <a:lstStyle/>
          <a:p>
            <a:r>
              <a:rPr lang="en-US" dirty="0"/>
              <a:t>Raft foundations</a:t>
            </a:r>
          </a:p>
        </p:txBody>
      </p:sp>
      <p:sp>
        <p:nvSpPr>
          <p:cNvPr id="3" name="Content Placeholder 2"/>
          <p:cNvSpPr>
            <a:spLocks noGrp="1"/>
          </p:cNvSpPr>
          <p:nvPr>
            <p:ph sz="quarter" idx="10"/>
          </p:nvPr>
        </p:nvSpPr>
        <p:spPr>
          <a:xfrm>
            <a:off x="457200" y="1371600"/>
            <a:ext cx="8229600" cy="4937720"/>
          </a:xfrm>
        </p:spPr>
        <p:txBody>
          <a:bodyPr/>
          <a:lstStyle/>
          <a:p>
            <a:pPr marL="342900" indent="-342900" eaLnBrk="1" hangingPunct="1">
              <a:buClr>
                <a:srgbClr val="E30613"/>
              </a:buClr>
              <a:buFont typeface="Arial"/>
              <a:buChar char="•"/>
              <a:defRPr/>
            </a:pPr>
            <a:r>
              <a:rPr lang="en-GB" dirty="0">
                <a:solidFill>
                  <a:schemeClr val="bg1"/>
                </a:solidFill>
              </a:rPr>
              <a:t>Raft foundations are often used where the ground has poor load-bearing capacity. </a:t>
            </a:r>
          </a:p>
          <a:p>
            <a:pPr marL="342900" indent="-342900" eaLnBrk="1" hangingPunct="1">
              <a:buClr>
                <a:srgbClr val="E30613"/>
              </a:buClr>
              <a:buFont typeface="Arial"/>
              <a:buChar char="•"/>
              <a:defRPr/>
            </a:pPr>
            <a:r>
              <a:rPr lang="en-GB" dirty="0">
                <a:solidFill>
                  <a:schemeClr val="bg1"/>
                </a:solidFill>
              </a:rPr>
              <a:t>For example, if you were to poke your fingers into sand they would sink to a certain depth. However if you were to hold your hand flat across the same sand, the sand would offer more resistance because the load is applied across a greater area. This is the principal of a raft foundation.</a:t>
            </a:r>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body" idx="1"/>
          </p:nvPr>
        </p:nvSpPr>
        <p:spPr>
          <a:xfrm>
            <a:off x="685800" y="533400"/>
            <a:ext cx="7772400" cy="5486400"/>
          </a:xfrm>
          <a:ln w="38100" cmpd="dbl">
            <a:solidFill>
              <a:srgbClr val="FF0000"/>
            </a:solidFill>
          </a:ln>
        </p:spPr>
        <p:txBody>
          <a:bodyPr/>
          <a:lstStyle/>
          <a:p>
            <a:pPr>
              <a:buFontTx/>
              <a:buNone/>
            </a:pPr>
            <a:r>
              <a:rPr lang="en-GB" sz="2800">
                <a:latin typeface="Arial" charset="0"/>
                <a:cs typeface="Times New Roman" charset="0"/>
              </a:rPr>
              <a:t>The Raft Foundation -  Uses</a:t>
            </a:r>
          </a:p>
          <a:p>
            <a:pPr>
              <a:buFontTx/>
              <a:buNone/>
            </a:pPr>
            <a:endParaRPr lang="en-GB" sz="2800">
              <a:latin typeface="Arial" charset="0"/>
              <a:cs typeface="Times New Roman" charset="0"/>
            </a:endParaRPr>
          </a:p>
          <a:p>
            <a:r>
              <a:rPr lang="en-GB" sz="2800">
                <a:latin typeface="Arial" charset="0"/>
                <a:cs typeface="Times New Roman" charset="0"/>
              </a:rPr>
              <a:t>Where soil is soft or variable.</a:t>
            </a:r>
          </a:p>
          <a:p>
            <a:r>
              <a:rPr lang="en-GB" sz="2800">
                <a:latin typeface="Arial" charset="0"/>
                <a:cs typeface="Times New Roman" charset="0"/>
              </a:rPr>
              <a:t>Where differential settlement is likely to occur.</a:t>
            </a:r>
          </a:p>
          <a:p>
            <a:r>
              <a:rPr lang="en-GB" sz="2800">
                <a:latin typeface="Arial" charset="0"/>
                <a:cs typeface="Times New Roman" charset="0"/>
              </a:rPr>
              <a:t>Where mining subsidence is liable to occur.</a:t>
            </a:r>
          </a:p>
          <a:p>
            <a:r>
              <a:rPr lang="en-GB" sz="2800">
                <a:latin typeface="Arial" charset="0"/>
                <a:cs typeface="Times New Roman" charset="0"/>
              </a:rPr>
              <a:t>Where excessive shrinkage or swelling of the soil is possible.</a:t>
            </a:r>
          </a:p>
          <a:p>
            <a:r>
              <a:rPr lang="en-GB" sz="2800">
                <a:latin typeface="Arial" charset="0"/>
                <a:cs typeface="Times New Roman" charset="0"/>
              </a:rPr>
              <a:t>Where large isolated foundations would otherwise be used.</a:t>
            </a:r>
          </a:p>
          <a:p>
            <a:pPr>
              <a:buFontTx/>
              <a:buNone/>
            </a:pPr>
            <a:endParaRPr lang="en-GB" sz="2800">
              <a:latin typeface="Arial" charset="0"/>
              <a:cs typeface="Times New Roman" charset="0"/>
            </a:endParaRPr>
          </a:p>
          <a:p>
            <a:pPr>
              <a:buFontTx/>
              <a:buNone/>
            </a:pPr>
            <a:endParaRPr lang="en-GB" sz="2800">
              <a:latin typeface="Arial" charset="0"/>
              <a:cs typeface="Times New Roman"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45050"/>
            <a:ext cx="6554867" cy="1524000"/>
          </a:xfrm>
        </p:spPr>
        <p:txBody>
          <a:bodyPr/>
          <a:lstStyle/>
          <a:p>
            <a:r>
              <a:rPr lang="en-US" dirty="0"/>
              <a:t>Raft foundations continued</a:t>
            </a:r>
          </a:p>
        </p:txBody>
      </p:sp>
      <p:sp>
        <p:nvSpPr>
          <p:cNvPr id="3" name="Content Placeholder 2"/>
          <p:cNvSpPr>
            <a:spLocks noGrp="1"/>
          </p:cNvSpPr>
          <p:nvPr>
            <p:ph sz="quarter" idx="10"/>
          </p:nvPr>
        </p:nvSpPr>
        <p:spPr>
          <a:xfrm>
            <a:off x="395536" y="-603448"/>
            <a:ext cx="8229600" cy="4755600"/>
          </a:xfrm>
        </p:spPr>
        <p:txBody>
          <a:bodyPr/>
          <a:lstStyle/>
          <a:p>
            <a:pPr eaLnBrk="1" hangingPunct="1"/>
            <a:r>
              <a:rPr lang="en-GB" b="1" dirty="0">
                <a:solidFill>
                  <a:schemeClr val="bg1"/>
                </a:solidFill>
              </a:rPr>
              <a:t>Step 1: </a:t>
            </a:r>
            <a:r>
              <a:rPr lang="en-GB" dirty="0">
                <a:solidFill>
                  <a:schemeClr val="bg1"/>
                </a:solidFill>
              </a:rPr>
              <a:t>Excavate soil.</a:t>
            </a:r>
            <a:br>
              <a:rPr lang="en-GB" dirty="0">
                <a:solidFill>
                  <a:schemeClr val="bg1"/>
                </a:solidFill>
              </a:rPr>
            </a:br>
            <a:r>
              <a:rPr lang="en-GB" b="1" dirty="0">
                <a:solidFill>
                  <a:schemeClr val="bg1"/>
                </a:solidFill>
              </a:rPr>
              <a:t>Step 2: </a:t>
            </a:r>
            <a:r>
              <a:rPr lang="en-GB" dirty="0">
                <a:solidFill>
                  <a:schemeClr val="bg1"/>
                </a:solidFill>
              </a:rPr>
              <a:t>Stabilise soil (using </a:t>
            </a:r>
            <a:r>
              <a:rPr lang="en-GB" dirty="0" err="1">
                <a:solidFill>
                  <a:schemeClr val="bg1"/>
                </a:solidFill>
              </a:rPr>
              <a:t>hardcore</a:t>
            </a:r>
            <a:r>
              <a:rPr lang="en-GB" dirty="0">
                <a:solidFill>
                  <a:schemeClr val="bg1"/>
                </a:solidFill>
              </a:rPr>
              <a:t>).</a:t>
            </a:r>
            <a:br>
              <a:rPr lang="en-GB" dirty="0">
                <a:solidFill>
                  <a:schemeClr val="bg1"/>
                </a:solidFill>
              </a:rPr>
            </a:br>
            <a:r>
              <a:rPr lang="en-GB" b="1" dirty="0">
                <a:solidFill>
                  <a:schemeClr val="bg1"/>
                </a:solidFill>
              </a:rPr>
              <a:t>Step 3: </a:t>
            </a:r>
            <a:r>
              <a:rPr lang="en-GB" dirty="0">
                <a:solidFill>
                  <a:schemeClr val="bg1"/>
                </a:solidFill>
              </a:rPr>
              <a:t>Pour concrete raft.</a:t>
            </a:r>
            <a:br>
              <a:rPr lang="en-GB" dirty="0">
                <a:solidFill>
                  <a:schemeClr val="bg1"/>
                </a:solidFill>
              </a:rPr>
            </a:br>
            <a:r>
              <a:rPr lang="en-GB" b="1" dirty="0">
                <a:solidFill>
                  <a:schemeClr val="bg1"/>
                </a:solidFill>
              </a:rPr>
              <a:t>Step 4: </a:t>
            </a:r>
            <a:r>
              <a:rPr lang="en-GB" dirty="0">
                <a:solidFill>
                  <a:schemeClr val="bg1"/>
                </a:solidFill>
              </a:rPr>
              <a:t>Construct walls.</a:t>
            </a:r>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2636912"/>
            <a:ext cx="6552728" cy="36144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p:cNvSpPr>
            <a:spLocks noGrp="1" noChangeArrowheads="1"/>
          </p:cNvSpPr>
          <p:nvPr>
            <p:ph type="body" idx="1"/>
          </p:nvPr>
        </p:nvSpPr>
        <p:spPr>
          <a:xfrm>
            <a:off x="685800" y="533400"/>
            <a:ext cx="7772400" cy="5486400"/>
          </a:xfrm>
          <a:ln w="38100" cmpd="dbl">
            <a:solidFill>
              <a:srgbClr val="FF0000"/>
            </a:solidFill>
          </a:ln>
        </p:spPr>
        <p:txBody>
          <a:bodyPr/>
          <a:lstStyle/>
          <a:p>
            <a:pPr>
              <a:buFontTx/>
              <a:buNone/>
            </a:pPr>
            <a:r>
              <a:rPr lang="en-GB" sz="2800">
                <a:latin typeface="Arial" charset="0"/>
                <a:cs typeface="Times New Roman" charset="0"/>
              </a:rPr>
              <a:t>The Raft Foundation</a:t>
            </a:r>
          </a:p>
        </p:txBody>
      </p:sp>
      <p:sp>
        <p:nvSpPr>
          <p:cNvPr id="3078" name="Text Box 6"/>
          <p:cNvSpPr txBox="1">
            <a:spLocks noChangeArrowheads="1"/>
          </p:cNvSpPr>
          <p:nvPr/>
        </p:nvSpPr>
        <p:spPr bwMode="auto">
          <a:xfrm>
            <a:off x="4953000" y="1143000"/>
            <a:ext cx="3048000" cy="4473575"/>
          </a:xfrm>
          <a:prstGeom prst="rect">
            <a:avLst/>
          </a:prstGeom>
          <a:noFill/>
          <a:ln w="9525">
            <a:noFill/>
            <a:miter lim="800000"/>
            <a:headEnd/>
            <a:tailEnd/>
          </a:ln>
          <a:effectLst/>
        </p:spPr>
        <p:txBody>
          <a:bodyPr>
            <a:spAutoFit/>
          </a:bodyPr>
          <a:lstStyle/>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GB" sz="2400" b="0" i="0" u="none" strike="noStrike" kern="1200" cap="none" spc="0" normalizeH="0" baseline="0" noProof="0">
                <a:ln>
                  <a:noFill/>
                </a:ln>
                <a:solidFill>
                  <a:srgbClr val="000000"/>
                </a:solidFill>
                <a:effectLst/>
                <a:uLnTx/>
                <a:uFillTx/>
                <a:latin typeface="Arial" charset="0"/>
                <a:ea typeface="+mn-ea"/>
                <a:cs typeface="+mn-cs"/>
              </a:rPr>
              <a:t>A reinforced concrete slab beneath the whole building.</a:t>
            </a:r>
          </a:p>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GB" sz="2400" b="0" i="0" u="none" strike="noStrike" kern="1200" cap="none" spc="0" normalizeH="0" baseline="0" noProof="0">
                <a:ln>
                  <a:noFill/>
                </a:ln>
                <a:solidFill>
                  <a:srgbClr val="000000"/>
                </a:solidFill>
                <a:effectLst/>
                <a:uLnTx/>
                <a:uFillTx/>
                <a:latin typeface="Arial" charset="0"/>
                <a:ea typeface="+mn-ea"/>
                <a:cs typeface="+mn-cs"/>
              </a:rPr>
              <a:t>Combines both the foundation and the floor slab in one element.</a:t>
            </a:r>
          </a:p>
          <a:p>
            <a:pPr marL="0" marR="0" lvl="0" indent="0" algn="l" defTabSz="914400" rtl="0" eaLnBrk="1" fontAlgn="base" latinLnBrk="0" hangingPunct="1">
              <a:lnSpc>
                <a:spcPct val="100000"/>
              </a:lnSpc>
              <a:spcBef>
                <a:spcPct val="50000"/>
              </a:spcBef>
              <a:spcAft>
                <a:spcPct val="0"/>
              </a:spcAft>
              <a:buClrTx/>
              <a:buSzTx/>
              <a:buFontTx/>
              <a:buNone/>
              <a:tabLst/>
              <a:defRPr/>
            </a:pPr>
            <a:r>
              <a:rPr kumimoji="0" lang="en-GB" sz="2400" b="0" i="0" u="none" strike="noStrike" kern="1200" cap="none" spc="0" normalizeH="0" baseline="0" noProof="0">
                <a:ln>
                  <a:noFill/>
                </a:ln>
                <a:solidFill>
                  <a:srgbClr val="000000"/>
                </a:solidFill>
                <a:effectLst/>
                <a:uLnTx/>
                <a:uFillTx/>
                <a:latin typeface="Arial" charset="0"/>
                <a:ea typeface="+mn-ea"/>
                <a:cs typeface="+mn-cs"/>
              </a:rPr>
              <a:t>Care must be taken with damp-proofing details.</a:t>
            </a:r>
          </a:p>
        </p:txBody>
      </p:sp>
      <p:graphicFrame>
        <p:nvGraphicFramePr>
          <p:cNvPr id="3079" name="Object 7"/>
          <p:cNvGraphicFramePr>
            <a:graphicFrameLocks noChangeAspect="1"/>
          </p:cNvGraphicFramePr>
          <p:nvPr/>
        </p:nvGraphicFramePr>
        <p:xfrm>
          <a:off x="942975" y="1624013"/>
          <a:ext cx="3629025" cy="3609975"/>
        </p:xfrm>
        <a:graphic>
          <a:graphicData uri="http://schemas.openxmlformats.org/presentationml/2006/ole">
            <mc:AlternateContent xmlns:mc="http://schemas.openxmlformats.org/markup-compatibility/2006">
              <mc:Choice xmlns:v="urn:schemas-microsoft-com:vml" Requires="v">
                <p:oleObj name="Bitmap Image" r:id="rId3" imgW="3629532" imgH="3610479" progId="Paint.Picture">
                  <p:embed/>
                </p:oleObj>
              </mc:Choice>
              <mc:Fallback>
                <p:oleObj name="Bitmap Image" r:id="rId3" imgW="3629532" imgH="3610479" progId="Paint.Picture">
                  <p:embed/>
                  <p:pic>
                    <p:nvPicPr>
                      <p:cNvPr id="3079" name="Object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2975" y="1624013"/>
                        <a:ext cx="3629025" cy="360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78"/>
                                        </p:tgtEl>
                                        <p:attrNameLst>
                                          <p:attrName>style.visibility</p:attrName>
                                        </p:attrNameLst>
                                      </p:cBhvr>
                                      <p:to>
                                        <p:strVal val="visible"/>
                                      </p:to>
                                    </p:set>
                                    <p:anim calcmode="lin" valueType="num">
                                      <p:cBhvr additive="base">
                                        <p:cTn id="7" dur="500" fill="hold"/>
                                        <p:tgtEl>
                                          <p:spTgt spid="3078"/>
                                        </p:tgtEl>
                                        <p:attrNameLst>
                                          <p:attrName>ppt_x</p:attrName>
                                        </p:attrNameLst>
                                      </p:cBhvr>
                                      <p:tavLst>
                                        <p:tav tm="0">
                                          <p:val>
                                            <p:strVal val="#ppt_x"/>
                                          </p:val>
                                        </p:tav>
                                        <p:tav tm="100000">
                                          <p:val>
                                            <p:strVal val="#ppt_x"/>
                                          </p:val>
                                        </p:tav>
                                      </p:tavLst>
                                    </p:anim>
                                    <p:anim calcmode="lin" valueType="num">
                                      <p:cBhvr additive="base">
                                        <p:cTn id="8" dur="500" fill="hold"/>
                                        <p:tgtEl>
                                          <p:spTgt spid="307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8" grpId="0"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235" y="44188"/>
            <a:ext cx="6554867" cy="1524000"/>
          </a:xfrm>
        </p:spPr>
        <p:txBody>
          <a:bodyPr/>
          <a:lstStyle/>
          <a:p>
            <a:r>
              <a:rPr lang="en-US" dirty="0"/>
              <a:t>Piled foundations</a:t>
            </a:r>
          </a:p>
        </p:txBody>
      </p:sp>
      <p:sp>
        <p:nvSpPr>
          <p:cNvPr id="3" name="Content Placeholder 2"/>
          <p:cNvSpPr>
            <a:spLocks noGrp="1"/>
          </p:cNvSpPr>
          <p:nvPr>
            <p:ph sz="quarter" idx="10"/>
          </p:nvPr>
        </p:nvSpPr>
        <p:spPr>
          <a:xfrm>
            <a:off x="457200" y="1371600"/>
            <a:ext cx="5194920" cy="4721696"/>
          </a:xfrm>
        </p:spPr>
        <p:txBody>
          <a:bodyPr/>
          <a:lstStyle/>
          <a:p>
            <a:pPr marL="285750" indent="-285750" eaLnBrk="1" hangingPunct="1">
              <a:buClr>
                <a:srgbClr val="E30613"/>
              </a:buClr>
              <a:buFont typeface="Arial"/>
              <a:buChar char="•"/>
            </a:pPr>
            <a:r>
              <a:rPr lang="en-GB" sz="1800" dirty="0">
                <a:solidFill>
                  <a:schemeClr val="bg1"/>
                </a:solidFill>
              </a:rPr>
              <a:t>Piled foundations are frequently used on large, heavy buildings, or where the ground has poor load-bearing capabilities.</a:t>
            </a:r>
          </a:p>
          <a:p>
            <a:pPr marL="285750" indent="-285750" eaLnBrk="1" hangingPunct="1">
              <a:buClr>
                <a:srgbClr val="E30613"/>
              </a:buClr>
              <a:buFont typeface="Arial"/>
              <a:buChar char="•"/>
            </a:pPr>
            <a:r>
              <a:rPr lang="en-GB" sz="1800" dirty="0">
                <a:solidFill>
                  <a:schemeClr val="bg1"/>
                </a:solidFill>
              </a:rPr>
              <a:t>However, piled foundations are more expensive than both strip and raft foundations.</a:t>
            </a:r>
          </a:p>
          <a:p>
            <a:endParaRPr lang="en-US" sz="16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52120" y="1507544"/>
            <a:ext cx="2857500" cy="4287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9977" y="116632"/>
            <a:ext cx="6554867" cy="1524000"/>
          </a:xfrm>
        </p:spPr>
        <p:txBody>
          <a:bodyPr/>
          <a:lstStyle/>
          <a:p>
            <a:r>
              <a:rPr lang="en-US" dirty="0"/>
              <a:t>Piled foundations continued</a:t>
            </a:r>
          </a:p>
        </p:txBody>
      </p:sp>
      <p:sp>
        <p:nvSpPr>
          <p:cNvPr id="6" name="Content Placeholder 5"/>
          <p:cNvSpPr>
            <a:spLocks noGrp="1"/>
          </p:cNvSpPr>
          <p:nvPr>
            <p:ph sz="quarter" idx="10"/>
          </p:nvPr>
        </p:nvSpPr>
        <p:spPr>
          <a:xfrm>
            <a:off x="323528" y="878632"/>
            <a:ext cx="8229600" cy="1614632"/>
          </a:xfrm>
        </p:spPr>
        <p:txBody>
          <a:bodyPr/>
          <a:lstStyle/>
          <a:p>
            <a:r>
              <a:rPr lang="en-GB" dirty="0">
                <a:solidFill>
                  <a:schemeClr val="bg1"/>
                </a:solidFill>
              </a:rPr>
              <a:t>Basic principle of pile foundations:</a:t>
            </a:r>
          </a:p>
        </p:txBody>
      </p:sp>
      <p:pic>
        <p:nvPicPr>
          <p:cNvPr id="5"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2111" t="37968" r="33270" b="33012"/>
          <a:stretch/>
        </p:blipFill>
        <p:spPr bwMode="auto">
          <a:xfrm>
            <a:off x="1763688" y="2402632"/>
            <a:ext cx="6024711" cy="332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2125"/>
            <a:ext cx="6554867" cy="1524000"/>
          </a:xfrm>
        </p:spPr>
        <p:txBody>
          <a:bodyPr/>
          <a:lstStyle/>
          <a:p>
            <a:r>
              <a:rPr lang="en-US" dirty="0"/>
              <a:t>Piled foundations continued</a:t>
            </a:r>
          </a:p>
        </p:txBody>
      </p:sp>
      <p:sp>
        <p:nvSpPr>
          <p:cNvPr id="3" name="Content Placeholder 2"/>
          <p:cNvSpPr>
            <a:spLocks noGrp="1"/>
          </p:cNvSpPr>
          <p:nvPr>
            <p:ph sz="quarter" idx="10"/>
          </p:nvPr>
        </p:nvSpPr>
        <p:spPr>
          <a:xfrm>
            <a:off x="179512" y="1484784"/>
            <a:ext cx="8229600" cy="1409328"/>
          </a:xfrm>
        </p:spPr>
        <p:txBody>
          <a:bodyPr/>
          <a:lstStyle/>
          <a:p>
            <a:pPr eaLnBrk="1" hangingPunct="1">
              <a:defRPr/>
            </a:pPr>
            <a:r>
              <a:rPr lang="en-GB" dirty="0">
                <a:solidFill>
                  <a:schemeClr val="bg1"/>
                </a:solidFill>
              </a:rPr>
              <a:t>Installation of piled foundations:</a:t>
            </a:r>
          </a:p>
          <a:p>
            <a:endParaRPr 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08232" y="2893223"/>
            <a:ext cx="4286250" cy="285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01071-768C-A3CC-128A-867C11E06543}"/>
              </a:ext>
            </a:extLst>
          </p:cNvPr>
          <p:cNvSpPr>
            <a:spLocks noGrp="1"/>
          </p:cNvSpPr>
          <p:nvPr>
            <p:ph type="title"/>
          </p:nvPr>
        </p:nvSpPr>
        <p:spPr>
          <a:xfrm>
            <a:off x="251520" y="188640"/>
            <a:ext cx="6554867" cy="1524000"/>
          </a:xfrm>
        </p:spPr>
        <p:txBody>
          <a:bodyPr/>
          <a:lstStyle/>
          <a:p>
            <a:r>
              <a:rPr lang="en-GB" dirty="0"/>
              <a:t>Types of pile foundation</a:t>
            </a:r>
          </a:p>
        </p:txBody>
      </p:sp>
      <p:sp>
        <p:nvSpPr>
          <p:cNvPr id="3" name="Content Placeholder 2">
            <a:extLst>
              <a:ext uri="{FF2B5EF4-FFF2-40B4-BE49-F238E27FC236}">
                <a16:creationId xmlns:a16="http://schemas.microsoft.com/office/drawing/2014/main" id="{7C516EB9-90EB-ACFF-045A-AB4844EDCC3F}"/>
              </a:ext>
            </a:extLst>
          </p:cNvPr>
          <p:cNvSpPr>
            <a:spLocks noGrp="1"/>
          </p:cNvSpPr>
          <p:nvPr>
            <p:ph sz="quarter" idx="10"/>
          </p:nvPr>
        </p:nvSpPr>
        <p:spPr>
          <a:xfrm>
            <a:off x="323528" y="2564904"/>
            <a:ext cx="8352928" cy="4107945"/>
          </a:xfrm>
        </p:spPr>
        <p:txBody>
          <a:bodyPr>
            <a:normAutofit/>
          </a:bodyPr>
          <a:lstStyle/>
          <a:p>
            <a:r>
              <a:rPr lang="en-GB" dirty="0"/>
              <a:t>End Bearing</a:t>
            </a:r>
          </a:p>
          <a:p>
            <a:r>
              <a:rPr lang="en-GB" dirty="0"/>
              <a:t>Friction Piles</a:t>
            </a:r>
          </a:p>
          <a:p>
            <a:endParaRPr lang="en-GB" dirty="0"/>
          </a:p>
          <a:p>
            <a:endParaRPr lang="en-GB" dirty="0"/>
          </a:p>
          <a:p>
            <a:endParaRPr lang="en-GB" dirty="0"/>
          </a:p>
          <a:p>
            <a:r>
              <a:rPr lang="en-GB" b="0" i="0" dirty="0">
                <a:solidFill>
                  <a:srgbClr val="23323B"/>
                </a:solidFill>
                <a:effectLst/>
                <a:latin typeface="IBM Plex Sans" panose="020B0503050203000203" pitchFamily="34" charset="0"/>
              </a:rPr>
              <a:t>Driven piles</a:t>
            </a:r>
          </a:p>
          <a:p>
            <a:r>
              <a:rPr lang="en-GB" b="0" i="0" dirty="0">
                <a:solidFill>
                  <a:srgbClr val="23323B"/>
                </a:solidFill>
                <a:effectLst/>
                <a:latin typeface="IBM Plex Sans" panose="020B0503050203000203" pitchFamily="34" charset="0"/>
              </a:rPr>
              <a:t>Bored piles</a:t>
            </a:r>
          </a:p>
          <a:p>
            <a:r>
              <a:rPr lang="en-GB" b="0" i="0" dirty="0">
                <a:solidFill>
                  <a:srgbClr val="23323B"/>
                </a:solidFill>
                <a:effectLst/>
                <a:latin typeface="IBM Plex Sans" panose="020B0503050203000203" pitchFamily="34" charset="0"/>
              </a:rPr>
              <a:t>Driven and cast in-situ piles</a:t>
            </a:r>
          </a:p>
          <a:p>
            <a:r>
              <a:rPr lang="en-GB" b="0" i="0" dirty="0">
                <a:solidFill>
                  <a:srgbClr val="23323B"/>
                </a:solidFill>
                <a:effectLst/>
                <a:latin typeface="IBM Plex Sans" panose="020B0503050203000203" pitchFamily="34" charset="0"/>
              </a:rPr>
              <a:t>Aggregate piles</a:t>
            </a:r>
          </a:p>
          <a:p>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D3A23A11-4962-258C-E160-47E8E6220D68}"/>
              </a:ext>
            </a:extLst>
          </p:cNvPr>
          <p:cNvPicPr>
            <a:picLocks noChangeAspect="1"/>
          </p:cNvPicPr>
          <p:nvPr/>
        </p:nvPicPr>
        <p:blipFill>
          <a:blip r:embed="rId2"/>
          <a:stretch>
            <a:fillRect/>
          </a:stretch>
        </p:blipFill>
        <p:spPr>
          <a:xfrm>
            <a:off x="4211960" y="1340768"/>
            <a:ext cx="4827809" cy="3600400"/>
          </a:xfrm>
          <a:prstGeom prst="rect">
            <a:avLst/>
          </a:prstGeom>
        </p:spPr>
      </p:pic>
    </p:spTree>
    <p:extLst>
      <p:ext uri="{BB962C8B-B14F-4D97-AF65-F5344CB8AC3E}">
        <p14:creationId xmlns:p14="http://schemas.microsoft.com/office/powerpoint/2010/main" val="25605641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BD862-D285-A983-B552-0CF9402EBC7C}"/>
              </a:ext>
            </a:extLst>
          </p:cNvPr>
          <p:cNvSpPr>
            <a:spLocks noGrp="1"/>
          </p:cNvSpPr>
          <p:nvPr>
            <p:ph type="title"/>
          </p:nvPr>
        </p:nvSpPr>
        <p:spPr>
          <a:xfrm>
            <a:off x="539552" y="5877272"/>
            <a:ext cx="8496944" cy="982216"/>
          </a:xfrm>
        </p:spPr>
        <p:txBody>
          <a:bodyPr/>
          <a:lstStyle/>
          <a:p>
            <a:r>
              <a:rPr lang="en-GB" dirty="0"/>
              <a:t>Pile, Raft or Strip?</a:t>
            </a:r>
          </a:p>
        </p:txBody>
      </p:sp>
      <p:pic>
        <p:nvPicPr>
          <p:cNvPr id="4" name="Picture 3">
            <a:extLst>
              <a:ext uri="{FF2B5EF4-FFF2-40B4-BE49-F238E27FC236}">
                <a16:creationId xmlns:a16="http://schemas.microsoft.com/office/drawing/2014/main" id="{A9539C76-BB61-712F-70D8-0DF66A3E149C}"/>
              </a:ext>
            </a:extLst>
          </p:cNvPr>
          <p:cNvPicPr>
            <a:picLocks noChangeAspect="1"/>
          </p:cNvPicPr>
          <p:nvPr/>
        </p:nvPicPr>
        <p:blipFill>
          <a:blip r:embed="rId2"/>
          <a:stretch>
            <a:fillRect/>
          </a:stretch>
        </p:blipFill>
        <p:spPr>
          <a:xfrm>
            <a:off x="0" y="0"/>
            <a:ext cx="7956376" cy="5967282"/>
          </a:xfrm>
          <a:prstGeom prst="rect">
            <a:avLst/>
          </a:prstGeom>
        </p:spPr>
      </p:pic>
    </p:spTree>
    <p:extLst>
      <p:ext uri="{BB962C8B-B14F-4D97-AF65-F5344CB8AC3E}">
        <p14:creationId xmlns:p14="http://schemas.microsoft.com/office/powerpoint/2010/main" val="41628005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EEA80D3-7B88-CE7B-C5D3-B9493CC83F6A}"/>
              </a:ext>
            </a:extLst>
          </p:cNvPr>
          <p:cNvSpPr>
            <a:spLocks noGrp="1"/>
          </p:cNvSpPr>
          <p:nvPr>
            <p:ph type="title"/>
          </p:nvPr>
        </p:nvSpPr>
        <p:spPr>
          <a:xfrm>
            <a:off x="251520" y="29953"/>
            <a:ext cx="5512559" cy="1507067"/>
          </a:xfrm>
        </p:spPr>
        <p:txBody>
          <a:bodyPr>
            <a:normAutofit/>
          </a:bodyPr>
          <a:lstStyle/>
          <a:p>
            <a:r>
              <a:rPr lang="en-GB" dirty="0"/>
              <a:t>Pad Foundations</a:t>
            </a:r>
          </a:p>
        </p:txBody>
      </p:sp>
      <p:sp>
        <p:nvSpPr>
          <p:cNvPr id="3" name="Content Placeholder 2"/>
          <p:cNvSpPr>
            <a:spLocks noGrp="1"/>
          </p:cNvSpPr>
          <p:nvPr>
            <p:ph idx="1"/>
          </p:nvPr>
        </p:nvSpPr>
        <p:spPr>
          <a:xfrm>
            <a:off x="513159" y="1537020"/>
            <a:ext cx="5512559" cy="2764047"/>
          </a:xfrm>
        </p:spPr>
        <p:txBody>
          <a:bodyPr>
            <a:normAutofit/>
          </a:bodyPr>
          <a:lstStyle/>
          <a:p>
            <a:r>
              <a:rPr lang="en-GB" dirty="0"/>
              <a:t>Typically rectangular or circular pads used to support localised loads such as columns.</a:t>
            </a:r>
          </a:p>
          <a:p>
            <a:r>
              <a:rPr lang="en-GB" dirty="0"/>
              <a:t>Suited for buildings with structural loadbearing frames</a:t>
            </a: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r="-2" b="3892"/>
          <a:stretch/>
        </p:blipFill>
        <p:spPr bwMode="auto">
          <a:xfrm>
            <a:off x="6235715" y="570647"/>
            <a:ext cx="2429653" cy="1611180"/>
          </a:xfrm>
          <a:custGeom>
            <a:avLst/>
            <a:gdLst/>
            <a:ahLst/>
            <a:cxnLst/>
            <a:rect l="l" t="t" r="r" b="b"/>
            <a:pathLst>
              <a:path w="3239538" h="1611180">
                <a:moveTo>
                  <a:pt x="322464" y="0"/>
                </a:moveTo>
                <a:lnTo>
                  <a:pt x="3239538" y="0"/>
                </a:lnTo>
                <a:lnTo>
                  <a:pt x="3239538" y="1611180"/>
                </a:lnTo>
                <a:lnTo>
                  <a:pt x="0" y="1611180"/>
                </a:lnTo>
                <a:lnTo>
                  <a:pt x="0" y="322464"/>
                </a:lnTo>
                <a:close/>
              </a:path>
            </a:pathLst>
          </a:custGeom>
          <a:noFill/>
          <a:ln w="15875">
            <a:solidFill>
              <a:srgbClr val="FFFFFF">
                <a:alpha val="40000"/>
              </a:srgbClr>
            </a:solidFill>
          </a:ln>
          <a:effectLst>
            <a:innerShdw blurRad="57150" dist="38100" dir="14460000">
              <a:prstClr val="black">
                <a:alpha val="70000"/>
              </a:prstClr>
            </a:innerShdw>
          </a:effectLst>
          <a:extLst>
            <a:ext uri="{909E8E84-426E-40DD-AFC4-6F175D3DCCD1}">
              <a14:hiddenFill xmlns:a14="http://schemas.microsoft.com/office/drawing/2010/main">
                <a:solidFill>
                  <a:schemeClr val="accent1"/>
                </a:solidFill>
              </a14:hiddenFill>
            </a:ext>
          </a:extLst>
        </p:spPr>
      </p:pic>
      <p:pic>
        <p:nvPicPr>
          <p:cNvPr id="6" name="Picture 5">
            <a:extLst>
              <a:ext uri="{FF2B5EF4-FFF2-40B4-BE49-F238E27FC236}">
                <a16:creationId xmlns:a16="http://schemas.microsoft.com/office/drawing/2014/main" id="{85DDF071-20CE-9463-ACFD-64858B2E72AF}"/>
              </a:ext>
            </a:extLst>
          </p:cNvPr>
          <p:cNvPicPr>
            <a:picLocks noChangeAspect="1"/>
          </p:cNvPicPr>
          <p:nvPr/>
        </p:nvPicPr>
        <p:blipFill>
          <a:blip r:embed="rId3"/>
          <a:srcRect t="13011" r="-2" b="-2"/>
          <a:stretch/>
        </p:blipFill>
        <p:spPr>
          <a:xfrm>
            <a:off x="6235715" y="2331511"/>
            <a:ext cx="2429653" cy="1585162"/>
          </a:xfrm>
          <a:prstGeom prst="rect">
            <a:avLst/>
          </a:prstGeom>
          <a:ln w="15875">
            <a:solidFill>
              <a:srgbClr val="FFFFFF">
                <a:alpha val="40000"/>
              </a:srgbClr>
            </a:solidFill>
          </a:ln>
          <a:effectLst>
            <a:innerShdw blurRad="57150" dist="38100" dir="14460000">
              <a:prstClr val="black">
                <a:alpha val="70000"/>
              </a:prstClr>
            </a:innerShdw>
          </a:effec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t="3260" r="-2" b="9527"/>
          <a:stretch/>
        </p:blipFill>
        <p:spPr bwMode="auto">
          <a:xfrm>
            <a:off x="6235715" y="4083888"/>
            <a:ext cx="2429653" cy="1589196"/>
          </a:xfrm>
          <a:custGeom>
            <a:avLst/>
            <a:gdLst/>
            <a:ahLst/>
            <a:cxnLst/>
            <a:rect l="l" t="t" r="r" b="b"/>
            <a:pathLst>
              <a:path w="3239538" h="1589196">
                <a:moveTo>
                  <a:pt x="0" y="0"/>
                </a:moveTo>
                <a:lnTo>
                  <a:pt x="3239538" y="0"/>
                </a:lnTo>
                <a:lnTo>
                  <a:pt x="3239538" y="1266733"/>
                </a:lnTo>
                <a:lnTo>
                  <a:pt x="2917075" y="1589196"/>
                </a:lnTo>
                <a:lnTo>
                  <a:pt x="0" y="1589196"/>
                </a:lnTo>
                <a:close/>
              </a:path>
            </a:pathLst>
          </a:custGeom>
          <a:noFill/>
          <a:ln w="15875">
            <a:solidFill>
              <a:srgbClr val="FFFFFF">
                <a:alpha val="40000"/>
              </a:srgbClr>
            </a:solidFill>
          </a:ln>
          <a:effectLst>
            <a:innerShdw blurRad="57150" dist="38100" dir="14460000">
              <a:prstClr val="black">
                <a:alpha val="70000"/>
              </a:prstClr>
            </a:innerShdw>
          </a:effectLst>
          <a:extLst>
            <a:ext uri="{909E8E84-426E-40DD-AFC4-6F175D3DCCD1}">
              <a14:hiddenFill xmlns:a14="http://schemas.microsoft.com/office/drawing/2010/main">
                <a:solidFill>
                  <a:schemeClr val="accent1"/>
                </a:solidFill>
              </a14:hiddenFill>
            </a:ext>
          </a:extLst>
        </p:spPr>
      </p:pic>
      <p:grpSp>
        <p:nvGrpSpPr>
          <p:cNvPr id="2056" name="Group 2055">
            <a:extLst>
              <a:ext uri="{FF2B5EF4-FFF2-40B4-BE49-F238E27FC236}">
                <a16:creationId xmlns:a16="http://schemas.microsoft.com/office/drawing/2014/main" id="{2028193E-3468-4CCC-926A-5295B4D862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59517"/>
            <a:ext cx="2236395" cy="3208867"/>
            <a:chOff x="9206969" y="2963333"/>
            <a:chExt cx="2981858" cy="3208867"/>
          </a:xfrm>
        </p:grpSpPr>
        <p:cxnSp>
          <p:nvCxnSpPr>
            <p:cNvPr id="2057" name="Straight Connector 2056">
              <a:extLst>
                <a:ext uri="{FF2B5EF4-FFF2-40B4-BE49-F238E27FC236}">
                  <a16:creationId xmlns:a16="http://schemas.microsoft.com/office/drawing/2014/main" id="{08E487DA-8877-4AE0-9DF7-AE4874B808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58" name="Straight Connector 2057">
              <a:extLst>
                <a:ext uri="{FF2B5EF4-FFF2-40B4-BE49-F238E27FC236}">
                  <a16:creationId xmlns:a16="http://schemas.microsoft.com/office/drawing/2014/main" id="{412D9AE3-DFC2-4B46-9829-27CE93422C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59" name="Straight Connector 2058">
              <a:extLst>
                <a:ext uri="{FF2B5EF4-FFF2-40B4-BE49-F238E27FC236}">
                  <a16:creationId xmlns:a16="http://schemas.microsoft.com/office/drawing/2014/main" id="{D665D85A-152C-4293-85F7-0F757C0FC3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60" name="Straight Connector 2059">
              <a:extLst>
                <a:ext uri="{FF2B5EF4-FFF2-40B4-BE49-F238E27FC236}">
                  <a16:creationId xmlns:a16="http://schemas.microsoft.com/office/drawing/2014/main" id="{90B42530-1F85-4059-9C21-332D19A0CE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61" name="Straight Connector 2060">
              <a:extLst>
                <a:ext uri="{FF2B5EF4-FFF2-40B4-BE49-F238E27FC236}">
                  <a16:creationId xmlns:a16="http://schemas.microsoft.com/office/drawing/2014/main" id="{F690FE7E-86CA-46E7-B5B2-5126757C51D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7" name="Picture 6">
            <a:extLst>
              <a:ext uri="{FF2B5EF4-FFF2-40B4-BE49-F238E27FC236}">
                <a16:creationId xmlns:a16="http://schemas.microsoft.com/office/drawing/2014/main" id="{8D73512A-7753-DA13-0354-C9C1E60E24AD}"/>
              </a:ext>
            </a:extLst>
          </p:cNvPr>
          <p:cNvPicPr>
            <a:picLocks noChangeAspect="1"/>
          </p:cNvPicPr>
          <p:nvPr/>
        </p:nvPicPr>
        <p:blipFill>
          <a:blip r:embed="rId5"/>
          <a:stretch>
            <a:fillRect/>
          </a:stretch>
        </p:blipFill>
        <p:spPr>
          <a:xfrm>
            <a:off x="119249" y="4509120"/>
            <a:ext cx="2914141" cy="2139881"/>
          </a:xfrm>
          <a:prstGeom prst="rect">
            <a:avLst/>
          </a:prstGeom>
        </p:spPr>
      </p:pic>
      <p:pic>
        <p:nvPicPr>
          <p:cNvPr id="8" name="Picture 7">
            <a:extLst>
              <a:ext uri="{FF2B5EF4-FFF2-40B4-BE49-F238E27FC236}">
                <a16:creationId xmlns:a16="http://schemas.microsoft.com/office/drawing/2014/main" id="{1DE4DEB5-E693-E51B-FCF9-A38AE629F087}"/>
              </a:ext>
            </a:extLst>
          </p:cNvPr>
          <p:cNvPicPr>
            <a:picLocks noChangeAspect="1"/>
          </p:cNvPicPr>
          <p:nvPr/>
        </p:nvPicPr>
        <p:blipFill>
          <a:blip r:embed="rId6"/>
          <a:stretch>
            <a:fillRect/>
          </a:stretch>
        </p:blipFill>
        <p:spPr>
          <a:xfrm>
            <a:off x="3028638" y="4520310"/>
            <a:ext cx="3211829" cy="2139881"/>
          </a:xfrm>
          <a:prstGeom prst="rect">
            <a:avLst/>
          </a:prstGeom>
        </p:spPr>
      </p:pic>
    </p:spTree>
    <p:extLst>
      <p:ext uri="{BB962C8B-B14F-4D97-AF65-F5344CB8AC3E}">
        <p14:creationId xmlns:p14="http://schemas.microsoft.com/office/powerpoint/2010/main" val="10825344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body" idx="1"/>
          </p:nvPr>
        </p:nvSpPr>
        <p:spPr>
          <a:xfrm>
            <a:off x="685800" y="533400"/>
            <a:ext cx="7772400" cy="5486400"/>
          </a:xfrm>
          <a:ln w="38100" cmpd="dbl">
            <a:solidFill>
              <a:srgbClr val="FF0000"/>
            </a:solidFill>
          </a:ln>
        </p:spPr>
        <p:txBody>
          <a:bodyPr/>
          <a:lstStyle/>
          <a:p>
            <a:pPr>
              <a:buFontTx/>
              <a:buNone/>
            </a:pPr>
            <a:r>
              <a:rPr lang="en-GB" sz="2800">
                <a:latin typeface="Arial" charset="0"/>
                <a:cs typeface="Times New Roman" charset="0"/>
              </a:rPr>
              <a:t>The Pad Foundation</a:t>
            </a:r>
          </a:p>
          <a:p>
            <a:pPr>
              <a:buFontTx/>
              <a:buNone/>
            </a:pPr>
            <a:endParaRPr lang="en-GB" sz="2800">
              <a:latin typeface="Arial" charset="0"/>
              <a:cs typeface="Times New Roman" charset="0"/>
            </a:endParaRPr>
          </a:p>
          <a:p>
            <a:pPr>
              <a:buFontTx/>
              <a:buNone/>
            </a:pPr>
            <a:endParaRPr lang="en-GB" sz="2800">
              <a:latin typeface="Arial" charset="0"/>
              <a:cs typeface="Times New Roman" charset="0"/>
            </a:endParaRPr>
          </a:p>
          <a:p>
            <a:pPr>
              <a:buFontTx/>
              <a:buNone/>
            </a:pPr>
            <a:endParaRPr lang="en-GB" sz="2800">
              <a:latin typeface="Arial" charset="0"/>
              <a:cs typeface="Times New Roman" charset="0"/>
            </a:endParaRPr>
          </a:p>
        </p:txBody>
      </p:sp>
      <p:graphicFrame>
        <p:nvGraphicFramePr>
          <p:cNvPr id="8196" name="Object 4"/>
          <p:cNvGraphicFramePr>
            <a:graphicFrameLocks noChangeAspect="1"/>
          </p:cNvGraphicFramePr>
          <p:nvPr/>
        </p:nvGraphicFramePr>
        <p:xfrm>
          <a:off x="914400" y="1066800"/>
          <a:ext cx="6172200" cy="4648200"/>
        </p:xfrm>
        <a:graphic>
          <a:graphicData uri="http://schemas.openxmlformats.org/presentationml/2006/ole">
            <mc:AlternateContent xmlns:mc="http://schemas.openxmlformats.org/markup-compatibility/2006">
              <mc:Choice xmlns:v="urn:schemas-microsoft-com:vml" Requires="v">
                <p:oleObj name="Bitmap Image" r:id="rId3" imgW="8449854" imgH="4858428" progId="Paint.Picture">
                  <p:embed/>
                </p:oleObj>
              </mc:Choice>
              <mc:Fallback>
                <p:oleObj name="Bitmap Image" r:id="rId3" imgW="8449854" imgH="4858428" progId="Paint.Picture">
                  <p:embed/>
                  <p:pic>
                    <p:nvPicPr>
                      <p:cNvPr id="8196"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400" y="1066800"/>
                        <a:ext cx="6172200" cy="46482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body" idx="1"/>
          </p:nvPr>
        </p:nvSpPr>
        <p:spPr>
          <a:xfrm>
            <a:off x="685800" y="533400"/>
            <a:ext cx="7772400" cy="5486400"/>
          </a:xfrm>
          <a:ln w="38100" cmpd="dbl">
            <a:solidFill>
              <a:srgbClr val="FF0000"/>
            </a:solidFill>
          </a:ln>
        </p:spPr>
        <p:txBody>
          <a:bodyPr/>
          <a:lstStyle/>
          <a:p>
            <a:pPr>
              <a:buFontTx/>
              <a:buNone/>
            </a:pPr>
            <a:r>
              <a:rPr lang="en-GB" sz="2800">
                <a:latin typeface="Arial" charset="0"/>
                <a:cs typeface="Times New Roman" charset="0"/>
              </a:rPr>
              <a:t>The Pad Foundation</a:t>
            </a:r>
          </a:p>
          <a:p>
            <a:pPr>
              <a:buFontTx/>
              <a:buNone/>
            </a:pPr>
            <a:endParaRPr lang="en-GB" sz="2800">
              <a:latin typeface="Arial" charset="0"/>
              <a:cs typeface="Times New Roman" charset="0"/>
            </a:endParaRPr>
          </a:p>
          <a:p>
            <a:pPr>
              <a:buFontTx/>
              <a:buNone/>
            </a:pPr>
            <a:endParaRPr lang="en-GB" sz="2800">
              <a:latin typeface="Arial" charset="0"/>
              <a:cs typeface="Times New Roman" charset="0"/>
            </a:endParaRPr>
          </a:p>
          <a:p>
            <a:pPr>
              <a:buFontTx/>
              <a:buNone/>
            </a:pPr>
            <a:endParaRPr lang="en-GB" sz="2800">
              <a:latin typeface="Arial" charset="0"/>
              <a:cs typeface="Times New Roman" charset="0"/>
            </a:endParaRPr>
          </a:p>
        </p:txBody>
      </p:sp>
      <p:graphicFrame>
        <p:nvGraphicFramePr>
          <p:cNvPr id="10245" name="Object 5"/>
          <p:cNvGraphicFramePr>
            <a:graphicFrameLocks noChangeAspect="1"/>
          </p:cNvGraphicFramePr>
          <p:nvPr/>
        </p:nvGraphicFramePr>
        <p:xfrm>
          <a:off x="1066800" y="1371600"/>
          <a:ext cx="6248400" cy="3600450"/>
        </p:xfrm>
        <a:graphic>
          <a:graphicData uri="http://schemas.openxmlformats.org/presentationml/2006/ole">
            <mc:AlternateContent xmlns:mc="http://schemas.openxmlformats.org/markup-compatibility/2006">
              <mc:Choice xmlns:v="urn:schemas-microsoft-com:vml" Requires="v">
                <p:oleObj name="Bitmap Image" r:id="rId3" imgW="7887801" imgH="4544059" progId="Paint.Picture">
                  <p:embed/>
                </p:oleObj>
              </mc:Choice>
              <mc:Fallback>
                <p:oleObj name="Bitmap Image" r:id="rId3" imgW="7887801" imgH="4544059" progId="Paint.Picture">
                  <p:embed/>
                  <p:pic>
                    <p:nvPicPr>
                      <p:cNvPr id="10245"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6800" y="1371600"/>
                        <a:ext cx="6248400" cy="36004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body" idx="1"/>
          </p:nvPr>
        </p:nvSpPr>
        <p:spPr>
          <a:xfrm>
            <a:off x="685800" y="533400"/>
            <a:ext cx="7772400" cy="5486400"/>
          </a:xfrm>
          <a:ln w="38100" cmpd="dbl">
            <a:solidFill>
              <a:srgbClr val="FF0000"/>
            </a:solidFill>
          </a:ln>
        </p:spPr>
        <p:txBody>
          <a:bodyPr/>
          <a:lstStyle/>
          <a:p>
            <a:pPr>
              <a:buFontTx/>
              <a:buNone/>
            </a:pPr>
            <a:r>
              <a:rPr lang="en-GB" sz="2800">
                <a:latin typeface="Arial" charset="0"/>
                <a:cs typeface="Times New Roman" charset="0"/>
              </a:rPr>
              <a:t>The Short Bored Pile Foundation</a:t>
            </a:r>
          </a:p>
          <a:p>
            <a:pPr>
              <a:buFontTx/>
              <a:buNone/>
            </a:pPr>
            <a:endParaRPr lang="en-GB" sz="2800">
              <a:latin typeface="Arial" charset="0"/>
              <a:cs typeface="Times New Roman" charset="0"/>
            </a:endParaRPr>
          </a:p>
          <a:p>
            <a:pPr>
              <a:buFontTx/>
              <a:buNone/>
            </a:pPr>
            <a:endParaRPr lang="en-GB" sz="2800">
              <a:latin typeface="Arial" charset="0"/>
              <a:cs typeface="Times New Roman" charset="0"/>
            </a:endParaRPr>
          </a:p>
          <a:p>
            <a:pPr>
              <a:buFontTx/>
              <a:buNone/>
            </a:pPr>
            <a:endParaRPr lang="en-GB" sz="2800">
              <a:latin typeface="Arial" charset="0"/>
              <a:cs typeface="Times New Roman" charset="0"/>
            </a:endParaRPr>
          </a:p>
        </p:txBody>
      </p:sp>
      <p:graphicFrame>
        <p:nvGraphicFramePr>
          <p:cNvPr id="12293" name="Object 5"/>
          <p:cNvGraphicFramePr>
            <a:graphicFrameLocks noChangeAspect="1"/>
          </p:cNvGraphicFramePr>
          <p:nvPr/>
        </p:nvGraphicFramePr>
        <p:xfrm>
          <a:off x="1524000" y="1114425"/>
          <a:ext cx="5619750" cy="4629150"/>
        </p:xfrm>
        <a:graphic>
          <a:graphicData uri="http://schemas.openxmlformats.org/presentationml/2006/ole">
            <mc:AlternateContent xmlns:mc="http://schemas.openxmlformats.org/markup-compatibility/2006">
              <mc:Choice xmlns:v="urn:schemas-microsoft-com:vml" Requires="v">
                <p:oleObj name="Bitmap Image" r:id="rId3" imgW="5619048" imgH="4629796" progId="Paint.Picture">
                  <p:embed/>
                </p:oleObj>
              </mc:Choice>
              <mc:Fallback>
                <p:oleObj name="Bitmap Image" r:id="rId3" imgW="5619048" imgH="4629796" progId="Paint.Picture">
                  <p:embed/>
                  <p:pic>
                    <p:nvPicPr>
                      <p:cNvPr id="12293"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1114425"/>
                        <a:ext cx="5619750" cy="4629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60648"/>
            <a:ext cx="6554867" cy="1524000"/>
          </a:xfrm>
        </p:spPr>
        <p:txBody>
          <a:bodyPr/>
          <a:lstStyle/>
          <a:p>
            <a:r>
              <a:rPr lang="en-US" dirty="0"/>
              <a:t>Foundations – factors to consider</a:t>
            </a:r>
          </a:p>
        </p:txBody>
      </p:sp>
      <p:sp>
        <p:nvSpPr>
          <p:cNvPr id="3" name="Content Placeholder 2"/>
          <p:cNvSpPr>
            <a:spLocks noGrp="1"/>
          </p:cNvSpPr>
          <p:nvPr>
            <p:ph sz="quarter" idx="10"/>
          </p:nvPr>
        </p:nvSpPr>
        <p:spPr>
          <a:xfrm>
            <a:off x="467544" y="1776191"/>
            <a:ext cx="8229600" cy="4354384"/>
          </a:xfrm>
        </p:spPr>
        <p:txBody>
          <a:bodyPr/>
          <a:lstStyle/>
          <a:p>
            <a:pPr eaLnBrk="1" hangingPunct="1">
              <a:defRPr/>
            </a:pPr>
            <a:r>
              <a:rPr lang="en-GB" dirty="0">
                <a:solidFill>
                  <a:schemeClr val="bg1"/>
                </a:solidFill>
              </a:rPr>
              <a:t>Before foundation types are decided on, a number of factors regarding the structure and the site it is to be constructed on will have to be considered, including:</a:t>
            </a:r>
          </a:p>
          <a:p>
            <a:pPr eaLnBrk="1" hangingPunct="1">
              <a:defRPr/>
            </a:pPr>
            <a:endParaRPr lang="en-GB" dirty="0">
              <a:solidFill>
                <a:schemeClr val="bg1"/>
              </a:solidFill>
            </a:endParaRPr>
          </a:p>
          <a:p>
            <a:pPr marL="342900" indent="-342900" eaLnBrk="1" hangingPunct="1">
              <a:buClr>
                <a:srgbClr val="E30613"/>
              </a:buClr>
              <a:buFont typeface="Arial" pitchFamily="34" charset="0"/>
              <a:buChar char="•"/>
              <a:defRPr/>
            </a:pPr>
            <a:r>
              <a:rPr lang="en-GB" dirty="0">
                <a:solidFill>
                  <a:schemeClr val="bg1"/>
                </a:solidFill>
              </a:rPr>
              <a:t>the weight of the proposed structure</a:t>
            </a:r>
          </a:p>
          <a:p>
            <a:pPr marL="342900" indent="-342900" eaLnBrk="1" hangingPunct="1">
              <a:buClr>
                <a:srgbClr val="E30613"/>
              </a:buClr>
              <a:buFont typeface="Arial" pitchFamily="34" charset="0"/>
              <a:buChar char="•"/>
              <a:defRPr/>
            </a:pPr>
            <a:r>
              <a:rPr lang="en-GB" dirty="0">
                <a:solidFill>
                  <a:schemeClr val="bg1"/>
                </a:solidFill>
              </a:rPr>
              <a:t>the purpose of the proposed structure</a:t>
            </a:r>
          </a:p>
          <a:p>
            <a:pPr marL="342900" indent="-342900" eaLnBrk="1" hangingPunct="1">
              <a:buClr>
                <a:srgbClr val="E30613"/>
              </a:buClr>
              <a:buFont typeface="Arial" pitchFamily="34" charset="0"/>
              <a:buChar char="•"/>
              <a:defRPr/>
            </a:pPr>
            <a:r>
              <a:rPr lang="en-GB" dirty="0">
                <a:solidFill>
                  <a:schemeClr val="bg1"/>
                </a:solidFill>
              </a:rPr>
              <a:t>the soil of the proposed site (soil mechanics)</a:t>
            </a:r>
          </a:p>
          <a:p>
            <a:pPr marL="342900" indent="-342900" eaLnBrk="1" hangingPunct="1">
              <a:buClr>
                <a:srgbClr val="E30613"/>
              </a:buClr>
              <a:buFont typeface="Arial" pitchFamily="34" charset="0"/>
              <a:buChar char="•"/>
              <a:defRPr/>
            </a:pPr>
            <a:r>
              <a:rPr lang="en-GB" dirty="0">
                <a:solidFill>
                  <a:schemeClr val="bg1"/>
                </a:solidFill>
              </a:rPr>
              <a:t>the history of the proposed site</a:t>
            </a:r>
          </a:p>
          <a:p>
            <a:pPr marL="342900" indent="-342900" eaLnBrk="1" hangingPunct="1">
              <a:buClr>
                <a:srgbClr val="E30613"/>
              </a:buClr>
              <a:buFont typeface="Arial" pitchFamily="34" charset="0"/>
              <a:buChar char="•"/>
              <a:defRPr/>
            </a:pPr>
            <a:r>
              <a:rPr lang="en-GB" dirty="0">
                <a:solidFill>
                  <a:schemeClr val="bg1"/>
                </a:solidFill>
              </a:rPr>
              <a:t>the cost feasibility.</a:t>
            </a:r>
          </a:p>
          <a:p>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7272808" cy="1524000"/>
          </a:xfrm>
        </p:spPr>
        <p:txBody>
          <a:bodyPr/>
          <a:lstStyle/>
          <a:p>
            <a:r>
              <a:rPr lang="en-US" dirty="0"/>
              <a:t>Weight of proposed structure</a:t>
            </a:r>
          </a:p>
        </p:txBody>
      </p:sp>
      <p:sp>
        <p:nvSpPr>
          <p:cNvPr id="3" name="Content Placeholder 2"/>
          <p:cNvSpPr>
            <a:spLocks noGrp="1"/>
          </p:cNvSpPr>
          <p:nvPr>
            <p:ph sz="quarter" idx="10"/>
          </p:nvPr>
        </p:nvSpPr>
        <p:spPr>
          <a:xfrm>
            <a:off x="323528" y="1293900"/>
            <a:ext cx="8229600" cy="2565251"/>
          </a:xfrm>
        </p:spPr>
        <p:txBody>
          <a:bodyPr/>
          <a:lstStyle/>
          <a:p>
            <a:pPr eaLnBrk="1" hangingPunct="1"/>
            <a:r>
              <a:rPr lang="en-GB" dirty="0">
                <a:solidFill>
                  <a:schemeClr val="bg1"/>
                </a:solidFill>
              </a:rPr>
              <a:t>The weight and distribution of loads of the proposed structure will </a:t>
            </a:r>
            <a:br>
              <a:rPr lang="en-GB" dirty="0">
                <a:solidFill>
                  <a:schemeClr val="bg1"/>
                </a:solidFill>
              </a:rPr>
            </a:br>
            <a:r>
              <a:rPr lang="en-GB" dirty="0">
                <a:solidFill>
                  <a:schemeClr val="bg1"/>
                </a:solidFill>
              </a:rPr>
              <a:t>have a direct impact on the loads undertaken by the substrata. For example, a six-storey building will apply a greater pressure than a </a:t>
            </a:r>
            <a:br>
              <a:rPr lang="en-GB" dirty="0">
                <a:solidFill>
                  <a:schemeClr val="bg1"/>
                </a:solidFill>
              </a:rPr>
            </a:br>
            <a:r>
              <a:rPr lang="en-GB" dirty="0">
                <a:solidFill>
                  <a:schemeClr val="bg1"/>
                </a:solidFill>
              </a:rPr>
              <a:t>two-storey building.</a:t>
            </a:r>
          </a:p>
          <a:p>
            <a:endParaRPr lang="en-US"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428875" y="3512418"/>
            <a:ext cx="4286250" cy="285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body" idx="1"/>
          </p:nvPr>
        </p:nvSpPr>
        <p:spPr>
          <a:xfrm>
            <a:off x="685800" y="533400"/>
            <a:ext cx="7772400" cy="5486400"/>
          </a:xfrm>
          <a:ln w="38100" cmpd="dbl">
            <a:solidFill>
              <a:srgbClr val="FF0000"/>
            </a:solidFill>
          </a:ln>
        </p:spPr>
        <p:txBody>
          <a:bodyPr/>
          <a:lstStyle/>
          <a:p>
            <a:pPr>
              <a:buFontTx/>
              <a:buNone/>
            </a:pPr>
            <a:r>
              <a:rPr lang="en-GB" sz="2800">
                <a:latin typeface="Arial" charset="0"/>
                <a:cs typeface="Times New Roman" charset="0"/>
              </a:rPr>
              <a:t>The Short Bored Pile Foundation</a:t>
            </a:r>
          </a:p>
          <a:p>
            <a:pPr>
              <a:buFontTx/>
              <a:buNone/>
            </a:pPr>
            <a:endParaRPr lang="en-GB" sz="2800">
              <a:latin typeface="Arial" charset="0"/>
              <a:cs typeface="Times New Roman" charset="0"/>
            </a:endParaRPr>
          </a:p>
          <a:p>
            <a:r>
              <a:rPr lang="en-GB" sz="2800">
                <a:latin typeface="Arial" charset="0"/>
                <a:cs typeface="Times New Roman" charset="0"/>
              </a:rPr>
              <a:t>Used to transmit loads through soft or made up ground.</a:t>
            </a:r>
          </a:p>
          <a:p>
            <a:endParaRPr lang="en-GB" sz="2800">
              <a:latin typeface="Arial" charset="0"/>
              <a:cs typeface="Times New Roman" charset="0"/>
            </a:endParaRPr>
          </a:p>
          <a:p>
            <a:r>
              <a:rPr lang="en-GB" sz="2800">
                <a:latin typeface="Arial" charset="0"/>
                <a:cs typeface="Times New Roman" charset="0"/>
              </a:rPr>
              <a:t>Also used on very shrinkable soils.</a:t>
            </a:r>
          </a:p>
          <a:p>
            <a:endParaRPr lang="en-GB" sz="2800">
              <a:latin typeface="Arial" charset="0"/>
              <a:cs typeface="Times New Roman" charset="0"/>
            </a:endParaRPr>
          </a:p>
          <a:p>
            <a:r>
              <a:rPr lang="en-GB" sz="2800">
                <a:latin typeface="Arial" charset="0"/>
                <a:cs typeface="Times New Roman" charset="0"/>
              </a:rPr>
              <a:t>Many proprietary techniques are available.</a:t>
            </a:r>
          </a:p>
          <a:p>
            <a:pPr>
              <a:buFontTx/>
              <a:buNone/>
            </a:pPr>
            <a:endParaRPr lang="en-GB" sz="2800">
              <a:latin typeface="Arial" charset="0"/>
              <a:cs typeface="Times New Roman"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79760"/>
            <a:ext cx="8208912" cy="1524000"/>
          </a:xfrm>
        </p:spPr>
        <p:txBody>
          <a:bodyPr/>
          <a:lstStyle/>
          <a:p>
            <a:r>
              <a:rPr lang="en-US" dirty="0"/>
              <a:t>Purpose of proposed structure</a:t>
            </a:r>
            <a:endParaRPr lang="en-GB" dirty="0"/>
          </a:p>
        </p:txBody>
      </p:sp>
      <p:sp>
        <p:nvSpPr>
          <p:cNvPr id="3" name="Content Placeholder 2"/>
          <p:cNvSpPr>
            <a:spLocks noGrp="1"/>
          </p:cNvSpPr>
          <p:nvPr>
            <p:ph sz="quarter" idx="10"/>
          </p:nvPr>
        </p:nvSpPr>
        <p:spPr>
          <a:xfrm>
            <a:off x="457200" y="1371600"/>
            <a:ext cx="8229600" cy="2849488"/>
          </a:xfrm>
        </p:spPr>
        <p:txBody>
          <a:bodyPr/>
          <a:lstStyle/>
          <a:p>
            <a:pPr eaLnBrk="1" hangingPunct="1">
              <a:defRPr/>
            </a:pPr>
            <a:r>
              <a:rPr lang="en-GB" dirty="0">
                <a:solidFill>
                  <a:schemeClr val="bg1"/>
                </a:solidFill>
              </a:rPr>
              <a:t>The applied weights of the structure will also be affected by the proposed use. For example, the foundations at Wembley Stadium would be under more load than that of a typical office building. Many buildings have mixed-use requirements, such as an office block attached to a factory which may house heavy machinery.</a:t>
            </a:r>
          </a:p>
          <a:p>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29942" y="3541001"/>
            <a:ext cx="4101529" cy="2724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2329942" y="6265151"/>
            <a:ext cx="4572000" cy="246221"/>
          </a:xfrm>
          <a:prstGeom prst="rect">
            <a:avLst/>
          </a:prstGeom>
        </p:spPr>
        <p:txBody>
          <a:bodyPr>
            <a:spAutoFit/>
          </a:bodyPr>
          <a:lstStyle/>
          <a:p>
            <a:r>
              <a:rPr lang="en-GB" sz="1000" dirty="0"/>
              <a:t>Richard </a:t>
            </a:r>
            <a:r>
              <a:rPr lang="en-GB" sz="1000" dirty="0" err="1"/>
              <a:t>Cavalleri</a:t>
            </a:r>
            <a:r>
              <a:rPr lang="en-GB" sz="1000" dirty="0"/>
              <a:t> / Shutterstock.com</a:t>
            </a:r>
          </a:p>
        </p:txBody>
      </p:sp>
    </p:spTree>
    <p:extLst>
      <p:ext uri="{BB962C8B-B14F-4D97-AF65-F5344CB8AC3E}">
        <p14:creationId xmlns:p14="http://schemas.microsoft.com/office/powerpoint/2010/main" val="36531613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04664"/>
            <a:ext cx="6554867" cy="1524000"/>
          </a:xfrm>
        </p:spPr>
        <p:txBody>
          <a:bodyPr/>
          <a:lstStyle/>
          <a:p>
            <a:r>
              <a:rPr lang="en-GB" dirty="0"/>
              <a:t>Soil of proposed site</a:t>
            </a:r>
          </a:p>
        </p:txBody>
      </p:sp>
      <p:sp>
        <p:nvSpPr>
          <p:cNvPr id="3" name="Content Placeholder 2"/>
          <p:cNvSpPr>
            <a:spLocks noGrp="1"/>
          </p:cNvSpPr>
          <p:nvPr>
            <p:ph sz="quarter" idx="10"/>
          </p:nvPr>
        </p:nvSpPr>
        <p:spPr/>
        <p:txBody>
          <a:bodyPr/>
          <a:lstStyle/>
          <a:p>
            <a:pPr eaLnBrk="1" hangingPunct="1">
              <a:defRPr/>
            </a:pPr>
            <a:r>
              <a:rPr lang="en-GB" dirty="0">
                <a:solidFill>
                  <a:schemeClr val="bg1"/>
                </a:solidFill>
              </a:rPr>
              <a:t>Greenfield and brownfield sites: </a:t>
            </a:r>
          </a:p>
          <a:p>
            <a:pPr eaLnBrk="1" hangingPunct="1">
              <a:defRPr/>
            </a:pPr>
            <a:r>
              <a:rPr lang="en-GB" dirty="0">
                <a:solidFill>
                  <a:schemeClr val="bg1"/>
                </a:solidFill>
              </a:rPr>
              <a:t>What is the difference?</a:t>
            </a:r>
          </a:p>
          <a:p>
            <a:pPr eaLnBrk="1" hangingPunct="1">
              <a:defRPr/>
            </a:pPr>
            <a:endParaRPr lang="en-US" dirty="0"/>
          </a:p>
          <a:p>
            <a:endParaRPr lang="en-GB" dirty="0"/>
          </a:p>
        </p:txBody>
      </p:sp>
    </p:spTree>
    <p:extLst>
      <p:ext uri="{BB962C8B-B14F-4D97-AF65-F5344CB8AC3E}">
        <p14:creationId xmlns:p14="http://schemas.microsoft.com/office/powerpoint/2010/main" val="31552001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06344"/>
            <a:ext cx="6554867" cy="1524000"/>
          </a:xfrm>
        </p:spPr>
        <p:txBody>
          <a:bodyPr/>
          <a:lstStyle/>
          <a:p>
            <a:r>
              <a:rPr lang="en-US" dirty="0"/>
              <a:t>Greenfield sites</a:t>
            </a:r>
            <a:endParaRPr lang="en-GB" dirty="0"/>
          </a:p>
        </p:txBody>
      </p:sp>
      <p:sp>
        <p:nvSpPr>
          <p:cNvPr id="3" name="Content Placeholder 2"/>
          <p:cNvSpPr>
            <a:spLocks noGrp="1"/>
          </p:cNvSpPr>
          <p:nvPr>
            <p:ph sz="quarter" idx="10"/>
          </p:nvPr>
        </p:nvSpPr>
        <p:spPr>
          <a:xfrm>
            <a:off x="457200" y="1371600"/>
            <a:ext cx="8229600" cy="2561456"/>
          </a:xfrm>
        </p:spPr>
        <p:txBody>
          <a:bodyPr/>
          <a:lstStyle/>
          <a:p>
            <a:pPr eaLnBrk="1" hangingPunct="1">
              <a:defRPr/>
            </a:pPr>
            <a:r>
              <a:rPr lang="en-GB" dirty="0">
                <a:solidFill>
                  <a:schemeClr val="bg1"/>
                </a:solidFill>
              </a:rPr>
              <a:t>Greenfield sites are areas which have never been developed (built on). They are highly sought after by developers as they are often easier and cheaper to construct on than brownfield sites.</a:t>
            </a:r>
          </a:p>
          <a:p>
            <a:r>
              <a:rPr lang="en-GB" dirty="0">
                <a:solidFill>
                  <a:schemeClr val="bg1"/>
                </a:solidFill>
              </a:rPr>
              <a:t>Planning constraints are often used to protect greenfield sites (greenbelt laws, for example).</a:t>
            </a:r>
          </a:p>
          <a:p>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67744" y="3501008"/>
            <a:ext cx="4286250" cy="2846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439413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4624"/>
            <a:ext cx="6554867" cy="1524000"/>
          </a:xfrm>
        </p:spPr>
        <p:txBody>
          <a:bodyPr/>
          <a:lstStyle/>
          <a:p>
            <a:r>
              <a:rPr lang="en-US" dirty="0"/>
              <a:t>Brownfield sites</a:t>
            </a:r>
            <a:endParaRPr lang="en-GB" dirty="0"/>
          </a:p>
        </p:txBody>
      </p:sp>
      <p:sp>
        <p:nvSpPr>
          <p:cNvPr id="3" name="Content Placeholder 2"/>
          <p:cNvSpPr>
            <a:spLocks noGrp="1"/>
          </p:cNvSpPr>
          <p:nvPr>
            <p:ph sz="quarter" idx="10"/>
          </p:nvPr>
        </p:nvSpPr>
        <p:spPr>
          <a:xfrm>
            <a:off x="436108" y="1373950"/>
            <a:ext cx="8229600" cy="4138360"/>
          </a:xfrm>
        </p:spPr>
        <p:txBody>
          <a:bodyPr/>
          <a:lstStyle/>
          <a:p>
            <a:pPr>
              <a:buClr>
                <a:srgbClr val="E30613"/>
              </a:buClr>
            </a:pPr>
            <a:r>
              <a:rPr lang="en-GB" sz="1800" dirty="0">
                <a:solidFill>
                  <a:schemeClr val="bg1"/>
                </a:solidFill>
              </a:rPr>
              <a:t>Brownfield sites involve land that has either been developed or is currently in use. The redevelopment of previously developed land often incurs higher build costs as a result of:</a:t>
            </a:r>
          </a:p>
          <a:p>
            <a:pPr marL="285750" indent="-285750">
              <a:buClr>
                <a:srgbClr val="E30613"/>
              </a:buClr>
              <a:buFont typeface="Arial" pitchFamily="34" charset="0"/>
              <a:buChar char="•"/>
            </a:pPr>
            <a:r>
              <a:rPr lang="en-GB" sz="1800" dirty="0">
                <a:solidFill>
                  <a:schemeClr val="bg1"/>
                </a:solidFill>
              </a:rPr>
              <a:t>demolition</a:t>
            </a:r>
          </a:p>
          <a:p>
            <a:pPr marL="285750" indent="-285750">
              <a:buClr>
                <a:srgbClr val="E30613"/>
              </a:buClr>
              <a:buFont typeface="Arial" pitchFamily="34" charset="0"/>
              <a:buChar char="•"/>
            </a:pPr>
            <a:r>
              <a:rPr lang="en-GB" sz="1800" dirty="0">
                <a:solidFill>
                  <a:schemeClr val="bg1"/>
                </a:solidFill>
              </a:rPr>
              <a:t>decontamination </a:t>
            </a:r>
          </a:p>
          <a:p>
            <a:pPr marL="285750" indent="-285750">
              <a:buClr>
                <a:srgbClr val="E30613"/>
              </a:buClr>
              <a:buFont typeface="Arial" pitchFamily="34" charset="0"/>
              <a:buChar char="•"/>
            </a:pPr>
            <a:r>
              <a:rPr lang="en-GB" sz="1800" dirty="0">
                <a:solidFill>
                  <a:schemeClr val="bg1"/>
                </a:solidFill>
              </a:rPr>
              <a:t>site clearance </a:t>
            </a:r>
          </a:p>
          <a:p>
            <a:pPr marL="285750" indent="-285750">
              <a:buClr>
                <a:srgbClr val="E30613"/>
              </a:buClr>
              <a:buFont typeface="Arial" pitchFamily="34" charset="0"/>
              <a:buChar char="•"/>
            </a:pPr>
            <a:r>
              <a:rPr lang="en-GB" sz="1800" dirty="0">
                <a:solidFill>
                  <a:schemeClr val="bg1"/>
                </a:solidFill>
              </a:rPr>
              <a:t>proximity of adjacent structures</a:t>
            </a:r>
          </a:p>
          <a:p>
            <a:pPr marL="285750" indent="-285750">
              <a:buClr>
                <a:srgbClr val="E30613"/>
              </a:buClr>
              <a:buFont typeface="Arial" pitchFamily="34" charset="0"/>
              <a:buChar char="•"/>
            </a:pPr>
            <a:r>
              <a:rPr lang="en-GB" sz="1800" dirty="0">
                <a:solidFill>
                  <a:schemeClr val="bg1"/>
                </a:solidFill>
              </a:rPr>
              <a:t>traffic problems.</a:t>
            </a:r>
          </a:p>
          <a:p>
            <a:endParaRPr lang="en-GB"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82629" y="2881926"/>
            <a:ext cx="4286250" cy="285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947005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84620"/>
            <a:ext cx="6554867" cy="1524000"/>
          </a:xfrm>
        </p:spPr>
        <p:txBody>
          <a:bodyPr/>
          <a:lstStyle/>
          <a:p>
            <a:r>
              <a:rPr lang="en-US" dirty="0"/>
              <a:t>History of proposed site</a:t>
            </a:r>
            <a:endParaRPr lang="en-GB" dirty="0"/>
          </a:p>
        </p:txBody>
      </p:sp>
      <p:sp>
        <p:nvSpPr>
          <p:cNvPr id="3" name="Content Placeholder 2"/>
          <p:cNvSpPr>
            <a:spLocks noGrp="1"/>
          </p:cNvSpPr>
          <p:nvPr>
            <p:ph sz="quarter" idx="10"/>
          </p:nvPr>
        </p:nvSpPr>
        <p:spPr>
          <a:xfrm>
            <a:off x="251520" y="1412776"/>
            <a:ext cx="5410944" cy="4793704"/>
          </a:xfrm>
        </p:spPr>
        <p:txBody>
          <a:bodyPr/>
          <a:lstStyle/>
          <a:p>
            <a:pPr eaLnBrk="1" hangingPunct="1"/>
            <a:r>
              <a:rPr lang="en-GB" dirty="0">
                <a:solidFill>
                  <a:schemeClr val="bg1"/>
                </a:solidFill>
              </a:rPr>
              <a:t>The recent history of any proposed site will have to be considered.</a:t>
            </a:r>
          </a:p>
          <a:p>
            <a:pPr eaLnBrk="1" hangingPunct="1"/>
            <a:r>
              <a:rPr lang="en-GB" dirty="0">
                <a:solidFill>
                  <a:schemeClr val="bg1"/>
                </a:solidFill>
              </a:rPr>
              <a:t>Many areas around the country are affected by previous mining operations, for example. </a:t>
            </a:r>
          </a:p>
          <a:p>
            <a:pPr eaLnBrk="1" hangingPunct="1"/>
            <a:r>
              <a:rPr lang="en-GB" dirty="0">
                <a:solidFill>
                  <a:schemeClr val="bg1"/>
                </a:solidFill>
              </a:rPr>
              <a:t>Previous structures on the sites may have included basements, and could also have been used for chemical processes, for example a petrol station. </a:t>
            </a:r>
          </a:p>
          <a:p>
            <a:pPr eaLnBrk="1" hangingPunct="1"/>
            <a:r>
              <a:rPr lang="en-US" dirty="0">
                <a:solidFill>
                  <a:schemeClr val="bg1"/>
                </a:solidFill>
              </a:rPr>
              <a:t>Think about the research that </a:t>
            </a:r>
            <a:r>
              <a:rPr lang="en-US">
                <a:solidFill>
                  <a:schemeClr val="bg1"/>
                </a:solidFill>
              </a:rPr>
              <a:t>must have. </a:t>
            </a:r>
            <a:br>
              <a:rPr lang="en-US" dirty="0">
                <a:solidFill>
                  <a:schemeClr val="bg1"/>
                </a:solidFill>
              </a:rPr>
            </a:br>
            <a:r>
              <a:rPr lang="en-US" dirty="0">
                <a:solidFill>
                  <a:schemeClr val="bg1"/>
                </a:solidFill>
              </a:rPr>
              <a:t>gone into the history of the site when the Shard was constructed.</a:t>
            </a:r>
          </a:p>
          <a:p>
            <a:endParaRPr lang="en-GB"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68144" y="1147986"/>
            <a:ext cx="2857500" cy="428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868144" y="5434236"/>
            <a:ext cx="1574470" cy="246221"/>
          </a:xfrm>
          <a:prstGeom prst="rect">
            <a:avLst/>
          </a:prstGeom>
        </p:spPr>
        <p:txBody>
          <a:bodyPr wrap="none">
            <a:spAutoFit/>
          </a:bodyPr>
          <a:lstStyle/>
          <a:p>
            <a:r>
              <a:rPr lang="en-GB" sz="1000" dirty="0" err="1"/>
              <a:t>olavs</a:t>
            </a:r>
            <a:r>
              <a:rPr lang="en-GB" sz="1000" dirty="0"/>
              <a:t> / Shutterstock.com</a:t>
            </a:r>
          </a:p>
        </p:txBody>
      </p:sp>
    </p:spTree>
    <p:extLst>
      <p:ext uri="{BB962C8B-B14F-4D97-AF65-F5344CB8AC3E}">
        <p14:creationId xmlns:p14="http://schemas.microsoft.com/office/powerpoint/2010/main" val="2791621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9716"/>
            <a:ext cx="6554867" cy="1524000"/>
          </a:xfrm>
        </p:spPr>
        <p:txBody>
          <a:bodyPr/>
          <a:lstStyle/>
          <a:p>
            <a:r>
              <a:rPr lang="en-US" dirty="0"/>
              <a:t>Feasibility costs</a:t>
            </a:r>
            <a:endParaRPr lang="en-GB" dirty="0"/>
          </a:p>
        </p:txBody>
      </p:sp>
      <p:sp>
        <p:nvSpPr>
          <p:cNvPr id="3" name="Content Placeholder 2"/>
          <p:cNvSpPr>
            <a:spLocks noGrp="1"/>
          </p:cNvSpPr>
          <p:nvPr>
            <p:ph sz="quarter" idx="10"/>
          </p:nvPr>
        </p:nvSpPr>
        <p:spPr>
          <a:xfrm>
            <a:off x="251520" y="60730"/>
            <a:ext cx="8229600" cy="4755600"/>
          </a:xfrm>
        </p:spPr>
        <p:txBody>
          <a:bodyPr/>
          <a:lstStyle/>
          <a:p>
            <a:pPr eaLnBrk="1" hangingPunct="1"/>
            <a:r>
              <a:rPr lang="en-GB" dirty="0">
                <a:solidFill>
                  <a:schemeClr val="bg1"/>
                </a:solidFill>
              </a:rPr>
              <a:t>The cost of the foundations could consume a high proportion of the total cost of the building. </a:t>
            </a:r>
          </a:p>
          <a:p>
            <a:pPr eaLnBrk="1" hangingPunct="1"/>
            <a:r>
              <a:rPr lang="en-GB" dirty="0">
                <a:solidFill>
                  <a:schemeClr val="bg1"/>
                </a:solidFill>
              </a:rPr>
              <a:t>This might rule out the feasibility of constructing in some areas. Often the costs of the substructure can be a third of the total budget.</a:t>
            </a:r>
          </a:p>
          <a:p>
            <a:endParaRPr lang="en-GB" dirty="0"/>
          </a:p>
        </p:txBody>
      </p:sp>
      <p:pic>
        <p:nvPicPr>
          <p:cNvPr id="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699792" y="3140968"/>
            <a:ext cx="3048000"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383507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E7371-E338-23D9-8A2F-F1AE5171DD0C}"/>
              </a:ext>
            </a:extLst>
          </p:cNvPr>
          <p:cNvSpPr>
            <a:spLocks noGrp="1"/>
          </p:cNvSpPr>
          <p:nvPr>
            <p:ph type="title"/>
          </p:nvPr>
        </p:nvSpPr>
        <p:spPr>
          <a:xfrm>
            <a:off x="899592" y="476672"/>
            <a:ext cx="6554867" cy="1524000"/>
          </a:xfrm>
        </p:spPr>
        <p:txBody>
          <a:bodyPr/>
          <a:lstStyle/>
          <a:p>
            <a:r>
              <a:rPr lang="en-GB" dirty="0"/>
              <a:t>British Geological Survey</a:t>
            </a:r>
            <a:br>
              <a:rPr lang="en-GB" dirty="0"/>
            </a:br>
            <a:br>
              <a:rPr lang="en-GB" dirty="0"/>
            </a:br>
            <a:r>
              <a:rPr lang="en-GB" sz="2400" dirty="0"/>
              <a:t>Borehole Records</a:t>
            </a:r>
            <a:endParaRPr lang="en-GB" dirty="0"/>
          </a:p>
        </p:txBody>
      </p:sp>
      <p:sp>
        <p:nvSpPr>
          <p:cNvPr id="3" name="Content Placeholder 2">
            <a:extLst>
              <a:ext uri="{FF2B5EF4-FFF2-40B4-BE49-F238E27FC236}">
                <a16:creationId xmlns:a16="http://schemas.microsoft.com/office/drawing/2014/main" id="{D0C70D7B-AE7E-AA99-282D-DFD89D5DCC62}"/>
              </a:ext>
            </a:extLst>
          </p:cNvPr>
          <p:cNvSpPr>
            <a:spLocks noGrp="1"/>
          </p:cNvSpPr>
          <p:nvPr>
            <p:ph sz="quarter" idx="10"/>
          </p:nvPr>
        </p:nvSpPr>
        <p:spPr>
          <a:xfrm>
            <a:off x="457200" y="1844824"/>
            <a:ext cx="8435280" cy="4248472"/>
          </a:xfrm>
        </p:spPr>
        <p:txBody>
          <a:bodyPr>
            <a:normAutofit/>
          </a:bodyPr>
          <a:lstStyle/>
          <a:p>
            <a:endParaRPr lang="en-GB" dirty="0"/>
          </a:p>
          <a:p>
            <a:r>
              <a:rPr lang="en-GB" dirty="0"/>
              <a:t>Boreholes range from one to several thousand metres deep. Borehole records are produced from a geologist’s or surveyor’s observations of the rock core extracted from the ground and typically include locality and geological descriptions with depth and thickness. </a:t>
            </a:r>
          </a:p>
          <a:p>
            <a:endParaRPr lang="en-GB" dirty="0"/>
          </a:p>
          <a:p>
            <a:r>
              <a:rPr lang="en-GB" dirty="0"/>
              <a:t>https://www.bgs.ac.uk/information-hub/borehole-records/</a:t>
            </a:r>
          </a:p>
        </p:txBody>
      </p:sp>
    </p:spTree>
    <p:extLst>
      <p:ext uri="{BB962C8B-B14F-4D97-AF65-F5344CB8AC3E}">
        <p14:creationId xmlns:p14="http://schemas.microsoft.com/office/powerpoint/2010/main" val="28493901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sz="quarter" idx="10"/>
          </p:nvPr>
        </p:nvSpPr>
        <p:spPr>
          <a:xfrm>
            <a:off x="395536" y="-243408"/>
            <a:ext cx="8229600" cy="4754563"/>
          </a:xfrm>
        </p:spPr>
        <p:txBody>
          <a:bodyPr/>
          <a:lstStyle/>
          <a:p>
            <a:pPr marL="0" indent="0" algn="ctr" eaLnBrk="1" hangingPunct="1">
              <a:lnSpc>
                <a:spcPct val="100000"/>
              </a:lnSpc>
            </a:pPr>
            <a:endParaRPr sz="6000" dirty="0">
              <a:solidFill>
                <a:srgbClr val="E30613"/>
              </a:solidFill>
              <a:ea typeface="ＭＳ Ｐゴシック" pitchFamily="-105" charset="-128"/>
              <a:cs typeface="ＭＳ Ｐゴシック" pitchFamily="-105" charset="-128"/>
            </a:endParaRPr>
          </a:p>
          <a:p>
            <a:pPr marL="0" indent="0" algn="ctr" eaLnBrk="1" hangingPunct="1">
              <a:lnSpc>
                <a:spcPct val="100000"/>
              </a:lnSpc>
            </a:pPr>
            <a:r>
              <a:rPr sz="6000" dirty="0">
                <a:solidFill>
                  <a:schemeClr val="tx1"/>
                </a:solidFill>
                <a:ea typeface="ＭＳ Ｐゴシック" pitchFamily="-105" charset="-128"/>
                <a:cs typeface="ＭＳ Ｐゴシック" pitchFamily="-105" charset="-128"/>
              </a:rPr>
              <a:t>Any questions?</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Slice</Template>
  <TotalTime>0</TotalTime>
  <Words>1087</Words>
  <Application>Microsoft Office PowerPoint</Application>
  <PresentationFormat>On-screen Show (4:3)</PresentationFormat>
  <Paragraphs>142</Paragraphs>
  <Slides>32</Slides>
  <Notes>7</Notes>
  <HiddenSlides>0</HiddenSlides>
  <MMClips>0</MMClips>
  <ScaleCrop>false</ScaleCrop>
  <HeadingPairs>
    <vt:vector size="8" baseType="variant">
      <vt:variant>
        <vt:lpstr>Fonts Used</vt:lpstr>
      </vt:variant>
      <vt:variant>
        <vt:i4>6</vt:i4>
      </vt:variant>
      <vt:variant>
        <vt:lpstr>Theme</vt:lpstr>
      </vt:variant>
      <vt:variant>
        <vt:i4>2</vt:i4>
      </vt:variant>
      <vt:variant>
        <vt:lpstr>Embedded OLE Servers</vt:lpstr>
      </vt:variant>
      <vt:variant>
        <vt:i4>1</vt:i4>
      </vt:variant>
      <vt:variant>
        <vt:lpstr>Slide Titles</vt:lpstr>
      </vt:variant>
      <vt:variant>
        <vt:i4>32</vt:i4>
      </vt:variant>
    </vt:vector>
  </HeadingPairs>
  <TitlesOfParts>
    <vt:vector size="41" baseType="lpstr">
      <vt:lpstr>Arial</vt:lpstr>
      <vt:lpstr>Calibri</vt:lpstr>
      <vt:lpstr>Century Gothic</vt:lpstr>
      <vt:lpstr>IBM Plex Sans</vt:lpstr>
      <vt:lpstr>Times New Roman</vt:lpstr>
      <vt:lpstr>Wingdings 3</vt:lpstr>
      <vt:lpstr>Slice</vt:lpstr>
      <vt:lpstr>Default Design</vt:lpstr>
      <vt:lpstr>Bitmap Image</vt:lpstr>
      <vt:lpstr>PowerPoint Presentation</vt:lpstr>
      <vt:lpstr>Aims and objectives</vt:lpstr>
      <vt:lpstr>Foundation types</vt:lpstr>
      <vt:lpstr>Strip foundations</vt:lpstr>
      <vt:lpstr>Strip foundations continued</vt:lpstr>
      <vt:lpstr>Strip foundations continued</vt:lpstr>
      <vt:lpstr>PowerPoint Presentation</vt:lpstr>
      <vt:lpstr>PowerPoint Presentation</vt:lpstr>
      <vt:lpstr>Raft foundations</vt:lpstr>
      <vt:lpstr>PowerPoint Presentation</vt:lpstr>
      <vt:lpstr>Raft foundations continued</vt:lpstr>
      <vt:lpstr>PowerPoint Presentation</vt:lpstr>
      <vt:lpstr>Piled foundations</vt:lpstr>
      <vt:lpstr>Piled foundations continued</vt:lpstr>
      <vt:lpstr>Piled foundations continued</vt:lpstr>
      <vt:lpstr>Types of pile foundation</vt:lpstr>
      <vt:lpstr>Pile, Raft or Strip?</vt:lpstr>
      <vt:lpstr>Pad Foundations</vt:lpstr>
      <vt:lpstr>PowerPoint Presentation</vt:lpstr>
      <vt:lpstr>PowerPoint Presentation</vt:lpstr>
      <vt:lpstr>PowerPoint Presentation</vt:lpstr>
      <vt:lpstr>Foundations – factors to consider</vt:lpstr>
      <vt:lpstr>Weight of proposed structure</vt:lpstr>
      <vt:lpstr>PowerPoint Presentation</vt:lpstr>
      <vt:lpstr>Purpose of proposed structure</vt:lpstr>
      <vt:lpstr>Soil of proposed site</vt:lpstr>
      <vt:lpstr>Greenfield sites</vt:lpstr>
      <vt:lpstr>Brownfield sites</vt:lpstr>
      <vt:lpstr>History of proposed site</vt:lpstr>
      <vt:lpstr>Feasibility costs</vt:lpstr>
      <vt:lpstr>British Geological Survey  Borehole Records</vt:lpstr>
      <vt:lpstr>PowerPoint Presentation</vt:lpstr>
    </vt:vector>
  </TitlesOfParts>
  <Company>City &amp; Guilds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janicec</dc:creator>
  <cp:lastModifiedBy>Rhodri Thomas</cp:lastModifiedBy>
  <cp:revision>130</cp:revision>
  <dcterms:created xsi:type="dcterms:W3CDTF">2013-05-28T00:38:54Z</dcterms:created>
  <dcterms:modified xsi:type="dcterms:W3CDTF">2026-10-05T09:16:57Z</dcterms:modified>
</cp:coreProperties>
</file>