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8" r:id="rId3"/>
    <p:sldId id="259" r:id="rId4"/>
    <p:sldId id="257" r:id="rId5"/>
    <p:sldId id="260" r:id="rId6"/>
    <p:sldId id="261" r:id="rId7"/>
    <p:sldId id="262" r:id="rId8"/>
    <p:sldId id="263" r:id="rId9"/>
    <p:sldId id="264" r:id="rId10"/>
    <p:sldId id="266" r:id="rId11"/>
    <p:sldId id="267"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7603" autoAdjust="0"/>
  </p:normalViewPr>
  <p:slideViewPr>
    <p:cSldViewPr snapToGrid="0">
      <p:cViewPr varScale="1">
        <p:scale>
          <a:sx n="59" d="100"/>
          <a:sy n="59" d="100"/>
        </p:scale>
        <p:origin x="178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179FD5-BEB7-47DC-B602-BAC7E6625CD4}" type="datetimeFigureOut">
              <a:rPr lang="en-AU" smtClean="0"/>
              <a:t>18/08/2021</a:t>
            </a:fld>
            <a:endParaRPr lang="en-AU"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3F043DF-4837-48E8-A9A6-3D1ABB87E772}" type="slidenum">
              <a:rPr lang="en-AU" smtClean="0"/>
              <a:t>‹#›</a:t>
            </a:fld>
            <a:endParaRPr lang="en-AU" dirty="0"/>
          </a:p>
        </p:txBody>
      </p:sp>
    </p:spTree>
    <p:extLst>
      <p:ext uri="{BB962C8B-B14F-4D97-AF65-F5344CB8AC3E}">
        <p14:creationId xmlns:p14="http://schemas.microsoft.com/office/powerpoint/2010/main" val="1563832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primary goal is to become a public speaker which is basically a profession where I would go live before an audience and then make a public speech. This is mostly made by the act of hitting people on a face-to-face basis but there are several forms of life speaking towards an audience including a pre recorded speech or even motivational speech by the means of technology by not even being on the same geographical area.  </a:t>
            </a:r>
            <a:endParaRPr lang="en-AU" dirty="0"/>
          </a:p>
        </p:txBody>
      </p:sp>
      <p:sp>
        <p:nvSpPr>
          <p:cNvPr id="4" name="Slide Number Placeholder 3"/>
          <p:cNvSpPr>
            <a:spLocks noGrp="1"/>
          </p:cNvSpPr>
          <p:nvPr>
            <p:ph type="sldNum" sz="quarter" idx="10"/>
          </p:nvPr>
        </p:nvSpPr>
        <p:spPr/>
        <p:txBody>
          <a:bodyPr/>
          <a:lstStyle/>
          <a:p>
            <a:fld id="{23F043DF-4837-48E8-A9A6-3D1ABB87E772}" type="slidenum">
              <a:rPr lang="en-AU" smtClean="0"/>
              <a:t>2</a:t>
            </a:fld>
            <a:endParaRPr lang="en-AU" dirty="0"/>
          </a:p>
        </p:txBody>
      </p:sp>
    </p:spTree>
    <p:extLst>
      <p:ext uri="{BB962C8B-B14F-4D97-AF65-F5344CB8AC3E}">
        <p14:creationId xmlns:p14="http://schemas.microsoft.com/office/powerpoint/2010/main" val="17299415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public speaker is usually great as a career objective because it might not be much daunting as a task to break into a professional public speaking job as a career. However it requires a bit of motivation acquiring of employability skills and educational skills if a person wants to progress their career as a public speaker.</a:t>
            </a:r>
            <a:endParaRPr lang="en-AU" dirty="0"/>
          </a:p>
        </p:txBody>
      </p:sp>
      <p:sp>
        <p:nvSpPr>
          <p:cNvPr id="4" name="Slide Number Placeholder 3"/>
          <p:cNvSpPr>
            <a:spLocks noGrp="1"/>
          </p:cNvSpPr>
          <p:nvPr>
            <p:ph type="sldNum" sz="quarter" idx="10"/>
          </p:nvPr>
        </p:nvSpPr>
        <p:spPr/>
        <p:txBody>
          <a:bodyPr/>
          <a:lstStyle/>
          <a:p>
            <a:fld id="{23F043DF-4837-48E8-A9A6-3D1ABB87E772}" type="slidenum">
              <a:rPr lang="en-AU" smtClean="0"/>
              <a:t>3</a:t>
            </a:fld>
            <a:endParaRPr lang="en-AU" dirty="0"/>
          </a:p>
        </p:txBody>
      </p:sp>
    </p:spTree>
    <p:extLst>
      <p:ext uri="{BB962C8B-B14F-4D97-AF65-F5344CB8AC3E}">
        <p14:creationId xmlns:p14="http://schemas.microsoft.com/office/powerpoint/2010/main" val="12992649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Mostly employers are looking for several skills and qualities within a job candidate and this is accompanied by the traditional academic qualification that are required for applying to a job. The employability skills are not mostly specific to a job but they are also related to the important role that helps in improving performance of a person in the workplace. They can also be an impact towards the progress of a candidate in their career later in future. These are mostly Transferable skills that are very useful for a job and are often referred to as soft skills or foundational skills.</a:t>
            </a:r>
            <a:endParaRPr lang="en-AU" dirty="0"/>
          </a:p>
        </p:txBody>
      </p:sp>
      <p:sp>
        <p:nvSpPr>
          <p:cNvPr id="4" name="Slide Number Placeholder 3"/>
          <p:cNvSpPr>
            <a:spLocks noGrp="1"/>
          </p:cNvSpPr>
          <p:nvPr>
            <p:ph type="sldNum" sz="quarter" idx="10"/>
          </p:nvPr>
        </p:nvSpPr>
        <p:spPr/>
        <p:txBody>
          <a:bodyPr/>
          <a:lstStyle/>
          <a:p>
            <a:fld id="{23F043DF-4837-48E8-A9A6-3D1ABB87E772}" type="slidenum">
              <a:rPr lang="en-AU" smtClean="0"/>
              <a:t>4</a:t>
            </a:fld>
            <a:endParaRPr lang="en-AU" dirty="0"/>
          </a:p>
        </p:txBody>
      </p:sp>
    </p:spTree>
    <p:extLst>
      <p:ext uri="{BB962C8B-B14F-4D97-AF65-F5344CB8AC3E}">
        <p14:creationId xmlns:p14="http://schemas.microsoft.com/office/powerpoint/2010/main" val="39846448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Employability skill might not be listed in the job description but they are extremely important as a skill that might make a job candidate much more attractive to the prospective employers. These traits are effective because it has the benefit of helping a person to find some stand out position among the other job candidates who are looking for the same position at work.</a:t>
            </a:r>
            <a:endParaRPr lang="en-AU" dirty="0"/>
          </a:p>
        </p:txBody>
      </p:sp>
      <p:sp>
        <p:nvSpPr>
          <p:cNvPr id="4" name="Slide Number Placeholder 3"/>
          <p:cNvSpPr>
            <a:spLocks noGrp="1"/>
          </p:cNvSpPr>
          <p:nvPr>
            <p:ph type="sldNum" sz="quarter" idx="10"/>
          </p:nvPr>
        </p:nvSpPr>
        <p:spPr/>
        <p:txBody>
          <a:bodyPr/>
          <a:lstStyle/>
          <a:p>
            <a:fld id="{23F043DF-4837-48E8-A9A6-3D1ABB87E772}" type="slidenum">
              <a:rPr lang="en-AU" smtClean="0"/>
              <a:t>5</a:t>
            </a:fld>
            <a:endParaRPr lang="en-AU" dirty="0"/>
          </a:p>
        </p:txBody>
      </p:sp>
    </p:spTree>
    <p:extLst>
      <p:ext uri="{BB962C8B-B14F-4D97-AF65-F5344CB8AC3E}">
        <p14:creationId xmlns:p14="http://schemas.microsoft.com/office/powerpoint/2010/main" val="12352202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would like to go through some steps to make sure that I have enough employability skills to pursue my career as a motivational speaker or a public speaker. Following would be the important traits I need to look forward for analyzing my academic and employability skill towards my career objective:</a:t>
            </a:r>
          </a:p>
          <a:p>
            <a:r>
              <a:rPr lang="en-US" b="1" dirty="0"/>
              <a:t>My communication skill: </a:t>
            </a:r>
          </a:p>
          <a:p>
            <a:r>
              <a:rPr lang="en-US" dirty="0"/>
              <a:t>My communication skill is the most important in in progress in my career because it is an employability skill that is the most important part of any kind of job. I can analyze myself as an effective communicator by making sure that I am able to convey my thoughts and ideas clearly to achieve the attention of favorable outcomes as well as listening to the instructions of the co- workers and also their ideas and intentions.</a:t>
            </a:r>
            <a:endParaRPr lang="en-AU" dirty="0"/>
          </a:p>
        </p:txBody>
      </p:sp>
      <p:sp>
        <p:nvSpPr>
          <p:cNvPr id="4" name="Slide Number Placeholder 3"/>
          <p:cNvSpPr>
            <a:spLocks noGrp="1"/>
          </p:cNvSpPr>
          <p:nvPr>
            <p:ph type="sldNum" sz="quarter" idx="10"/>
          </p:nvPr>
        </p:nvSpPr>
        <p:spPr/>
        <p:txBody>
          <a:bodyPr/>
          <a:lstStyle/>
          <a:p>
            <a:fld id="{23F043DF-4837-48E8-A9A6-3D1ABB87E772}" type="slidenum">
              <a:rPr lang="en-AU" smtClean="0"/>
              <a:t>6</a:t>
            </a:fld>
            <a:endParaRPr lang="en-AU" dirty="0"/>
          </a:p>
        </p:txBody>
      </p:sp>
    </p:spTree>
    <p:extLst>
      <p:ext uri="{BB962C8B-B14F-4D97-AF65-F5344CB8AC3E}">
        <p14:creationId xmlns:p14="http://schemas.microsoft.com/office/powerpoint/2010/main" val="6333720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Defining my area of expertise</a:t>
            </a:r>
          </a:p>
          <a:p>
            <a:r>
              <a:rPr lang="en-US" dirty="0"/>
              <a:t>I need to stand out by gathering information on what I actually am good at and understanding what I am passionate about and what unique perspective do I have to offer in the career prospective that I choose. I need to provide acknowledgement to the expertise and at the same time market myself to define my area of expertise.</a:t>
            </a:r>
            <a:endParaRPr lang="en-AU" dirty="0"/>
          </a:p>
        </p:txBody>
      </p:sp>
      <p:sp>
        <p:nvSpPr>
          <p:cNvPr id="4" name="Slide Number Placeholder 3"/>
          <p:cNvSpPr>
            <a:spLocks noGrp="1"/>
          </p:cNvSpPr>
          <p:nvPr>
            <p:ph type="sldNum" sz="quarter" idx="10"/>
          </p:nvPr>
        </p:nvSpPr>
        <p:spPr/>
        <p:txBody>
          <a:bodyPr/>
          <a:lstStyle/>
          <a:p>
            <a:fld id="{23F043DF-4837-48E8-A9A6-3D1ABB87E772}" type="slidenum">
              <a:rPr lang="en-AU" smtClean="0"/>
              <a:t>7</a:t>
            </a:fld>
            <a:endParaRPr lang="en-AU" dirty="0"/>
          </a:p>
        </p:txBody>
      </p:sp>
    </p:spTree>
    <p:extLst>
      <p:ext uri="{BB962C8B-B14F-4D97-AF65-F5344CB8AC3E}">
        <p14:creationId xmlns:p14="http://schemas.microsoft.com/office/powerpoint/2010/main" val="16356570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Teamwork</a:t>
            </a:r>
          </a:p>
          <a:p>
            <a:r>
              <a:rPr lang="en-US" dirty="0"/>
              <a:t>This is an employability skills that would help me in identifying the ability of any working harmoniously with other colleagues of myself and at the same time identify My target audience as well. As a public speaker My target audience would help me in analyzing and determining what methods of communication I need to choose to effectively made everybody understand my point and at the same time contributes into a much more positive work environment.</a:t>
            </a:r>
            <a:endParaRPr lang="en-AU" dirty="0"/>
          </a:p>
          <a:p>
            <a:endParaRPr lang="en-AU" dirty="0"/>
          </a:p>
        </p:txBody>
      </p:sp>
      <p:sp>
        <p:nvSpPr>
          <p:cNvPr id="4" name="Slide Number Placeholder 3"/>
          <p:cNvSpPr>
            <a:spLocks noGrp="1"/>
          </p:cNvSpPr>
          <p:nvPr>
            <p:ph type="sldNum" sz="quarter" idx="10"/>
          </p:nvPr>
        </p:nvSpPr>
        <p:spPr/>
        <p:txBody>
          <a:bodyPr/>
          <a:lstStyle/>
          <a:p>
            <a:fld id="{23F043DF-4837-48E8-A9A6-3D1ABB87E772}" type="slidenum">
              <a:rPr lang="en-AU" smtClean="0"/>
              <a:t>8</a:t>
            </a:fld>
            <a:endParaRPr lang="en-AU" dirty="0"/>
          </a:p>
        </p:txBody>
      </p:sp>
    </p:spTree>
    <p:extLst>
      <p:ext uri="{BB962C8B-B14F-4D97-AF65-F5344CB8AC3E}">
        <p14:creationId xmlns:p14="http://schemas.microsoft.com/office/powerpoint/2010/main" val="3145656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Reliability</a:t>
            </a:r>
          </a:p>
          <a:p>
            <a:r>
              <a:rPr lang="en-US" dirty="0"/>
              <a:t>My employer would need to understand if I have the trust to make the organization and my professional development be my most prioritized option. At the same time as a public speaker I have to gain public speaking skills which altogether runs down my communication mode. I can analyze this by consistently meeting and exceeding the expected level of work performance and at the same time scheduling my daily task to make sure that I have gathered a much greater access and efficiency of public speaking skills.</a:t>
            </a:r>
            <a:endParaRPr lang="en-AU" dirty="0"/>
          </a:p>
        </p:txBody>
      </p:sp>
      <p:sp>
        <p:nvSpPr>
          <p:cNvPr id="4" name="Slide Number Placeholder 3"/>
          <p:cNvSpPr>
            <a:spLocks noGrp="1"/>
          </p:cNvSpPr>
          <p:nvPr>
            <p:ph type="sldNum" sz="quarter" idx="10"/>
          </p:nvPr>
        </p:nvSpPr>
        <p:spPr/>
        <p:txBody>
          <a:bodyPr/>
          <a:lstStyle/>
          <a:p>
            <a:fld id="{23F043DF-4837-48E8-A9A6-3D1ABB87E772}" type="slidenum">
              <a:rPr lang="en-AU" smtClean="0"/>
              <a:t>9</a:t>
            </a:fld>
            <a:endParaRPr lang="en-AU" dirty="0"/>
          </a:p>
        </p:txBody>
      </p:sp>
    </p:spTree>
    <p:extLst>
      <p:ext uri="{BB962C8B-B14F-4D97-AF65-F5344CB8AC3E}">
        <p14:creationId xmlns:p14="http://schemas.microsoft.com/office/powerpoint/2010/main" val="26505985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Learning the art of speech writing</a:t>
            </a:r>
          </a:p>
          <a:p>
            <a:r>
              <a:rPr lang="en-US" dirty="0"/>
              <a:t>This is the employability skill that I need to brush up by analyzing more because after understanding my target audience </a:t>
            </a:r>
            <a:r>
              <a:rPr lang="en-US" dirty="0" err="1"/>
              <a:t>asit</a:t>
            </a:r>
            <a:r>
              <a:rPr lang="en-US" dirty="0"/>
              <a:t> would be my job to perfect the art of speech writing so that I can impress my target audience. I can think of dividing my speech into three sections academically and then start out by learning how to write a strong introductory and conclusion point.</a:t>
            </a:r>
            <a:endParaRPr lang="en-AU" dirty="0"/>
          </a:p>
        </p:txBody>
      </p:sp>
      <p:sp>
        <p:nvSpPr>
          <p:cNvPr id="4" name="Slide Number Placeholder 3"/>
          <p:cNvSpPr>
            <a:spLocks noGrp="1"/>
          </p:cNvSpPr>
          <p:nvPr>
            <p:ph type="sldNum" sz="quarter" idx="10"/>
          </p:nvPr>
        </p:nvSpPr>
        <p:spPr/>
        <p:txBody>
          <a:bodyPr/>
          <a:lstStyle/>
          <a:p>
            <a:fld id="{23F043DF-4837-48E8-A9A6-3D1ABB87E772}" type="slidenum">
              <a:rPr lang="en-AU" smtClean="0"/>
              <a:t>10</a:t>
            </a:fld>
            <a:endParaRPr lang="en-AU" dirty="0"/>
          </a:p>
        </p:txBody>
      </p:sp>
    </p:spTree>
    <p:extLst>
      <p:ext uri="{BB962C8B-B14F-4D97-AF65-F5344CB8AC3E}">
        <p14:creationId xmlns:p14="http://schemas.microsoft.com/office/powerpoint/2010/main" val="3834962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BB1E5B-EFBA-4B82-95C8-E413F8A34176}" type="datetime1">
              <a:rPr lang="en-US" smtClean="0"/>
              <a:t>8/18/2021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850DFE-7960-47F3-AA1E-EC5FF593975F}" type="datetime1">
              <a:rPr lang="en-US" smtClean="0"/>
              <a:t>8/18/2021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F5A634-0565-4A7E-88ED-9AFACF04A4EA}" type="datetime1">
              <a:rPr lang="en-US" smtClean="0"/>
              <a:t>8/18/2021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6BAF15-3E7E-43C8-8035-0605220AB604}" type="datetime1">
              <a:rPr lang="en-US" smtClean="0"/>
              <a:t>8/18/2021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15CA47-B0C9-4153-9E09-87581456F4DB}" type="datetime1">
              <a:rPr lang="en-US" smtClean="0"/>
              <a:t>8/18/2021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5BFA09-77A7-4526-B59F-CD78829B2F0B}" type="datetime1">
              <a:rPr lang="en-US" smtClean="0"/>
              <a:t>8/18/2021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595AA0-831C-4DB9-83B3-8C91C0F1BF6F}" type="datetime1">
              <a:rPr lang="en-US" smtClean="0"/>
              <a:t>8/18/2021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7F4990C-F825-4221-8F80-3AE0ECF7D28E}" type="datetime1">
              <a:rPr lang="en-US" smtClean="0"/>
              <a:t>8/18/2021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1A1D59-8924-465A-8FFD-AEE93CD29598}" type="datetime1">
              <a:rPr lang="en-US" smtClean="0"/>
              <a:t>8/18/2021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D018A2-37A1-4CE2-97B0-1D94172E3951}" type="datetime1">
              <a:rPr lang="en-US" smtClean="0"/>
              <a:t>8/18/2021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2F8244-E60D-4AFB-973F-8E2D26CE372C}" type="datetime1">
              <a:rPr lang="en-US" smtClean="0"/>
              <a:t>8/18/2021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2610B8-C124-4DD0-AC1A-8F32C1812660}" type="datetime1">
              <a:rPr lang="en-US" smtClean="0"/>
              <a:t>8/18/2021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5D6A2D1-4A78-4B1F-9DC7-8F505F4CDAB4}" type="datetime1">
              <a:rPr lang="en-US" smtClean="0"/>
              <a:t>8/18/2021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38BB93-1B7B-4FDE-94A0-AEF28F3BB56E}" type="datetime1">
              <a:rPr lang="en-US" smtClean="0"/>
              <a:t>8/18/2021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42FDFB-142C-4C99-BB40-41DA11A329D2}" type="datetime1">
              <a:rPr lang="en-US" smtClean="0"/>
              <a:t>8/18/2021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768303F-1CD0-4CE5-865B-363F1253C913}" type="datetime1">
              <a:rPr lang="en-US" smtClean="0"/>
              <a:t>8/18/2021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AF53035-5661-424A-A790-8EAEC8BB3821}" type="datetime1">
              <a:rPr lang="en-US" smtClean="0"/>
              <a:t>8/18/2021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AU"/>
              <a:t>Academic And Employability Skills</a:t>
            </a:r>
            <a:endParaRPr lang="en-AU" dirty="0"/>
          </a:p>
        </p:txBody>
      </p:sp>
      <p:sp>
        <p:nvSpPr>
          <p:cNvPr id="3" name="Subtitle 2"/>
          <p:cNvSpPr>
            <a:spLocks noGrp="1"/>
          </p:cNvSpPr>
          <p:nvPr>
            <p:ph type="subTitle" idx="1"/>
          </p:nvPr>
        </p:nvSpPr>
        <p:spPr>
          <a:xfrm rot="10800000" flipV="1">
            <a:off x="1839812" y="4395059"/>
            <a:ext cx="7434190" cy="2173479"/>
          </a:xfrm>
        </p:spPr>
        <p:txBody>
          <a:bodyPr>
            <a:normAutofit/>
          </a:bodyPr>
          <a:lstStyle/>
          <a:p>
            <a:endParaRPr lang="en-AU" dirty="0"/>
          </a:p>
          <a:p>
            <a:endParaRPr lang="en-GB"/>
          </a:p>
          <a:p>
            <a:r>
              <a:rPr lang="en-GB"/>
              <a:t>Student Name – Joel Fernandes</a:t>
            </a:r>
          </a:p>
          <a:p>
            <a:r>
              <a:rPr lang="en-GB"/>
              <a:t>Student Id - 2030119</a:t>
            </a:r>
            <a:endParaRPr lang="en-AU"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1900834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Intended career objective</a:t>
            </a:r>
          </a:p>
        </p:txBody>
      </p:sp>
      <p:pic>
        <p:nvPicPr>
          <p:cNvPr id="5" name="Content Placeholder 4"/>
          <p:cNvPicPr>
            <a:picLocks noGrp="1" noChangeAspect="1"/>
          </p:cNvPicPr>
          <p:nvPr>
            <p:ph idx="1"/>
          </p:nvPr>
        </p:nvPicPr>
        <p:blipFill>
          <a:blip r:embed="rId3"/>
          <a:stretch>
            <a:fillRect/>
          </a:stretch>
        </p:blipFill>
        <p:spPr>
          <a:xfrm>
            <a:off x="677334" y="1719914"/>
            <a:ext cx="6056212" cy="3881437"/>
          </a:xfrm>
          <a:prstGeom prst="rect">
            <a:avLst/>
          </a:prstGeom>
        </p:spPr>
      </p:pic>
      <p:sp>
        <p:nvSpPr>
          <p:cNvPr id="4" name="Slide Number Placeholder 3"/>
          <p:cNvSpPr>
            <a:spLocks noGrp="1"/>
          </p:cNvSpPr>
          <p:nvPr>
            <p:ph type="sldNum" sz="quarter" idx="12"/>
          </p:nvPr>
        </p:nvSpPr>
        <p:spPr/>
        <p:txBody>
          <a:bodyPr/>
          <a:lstStyle/>
          <a:p>
            <a:fld id="{D57F1E4F-1CFF-5643-939E-217C01CDF565}" type="slidenum">
              <a:rPr lang="en-US" smtClean="0"/>
              <a:pPr/>
              <a:t>2</a:t>
            </a:fld>
            <a:endParaRPr lang="en-US" dirty="0"/>
          </a:p>
        </p:txBody>
      </p:sp>
      <p:sp>
        <p:nvSpPr>
          <p:cNvPr id="6" name="Rectangle 5"/>
          <p:cNvSpPr/>
          <p:nvPr/>
        </p:nvSpPr>
        <p:spPr>
          <a:xfrm>
            <a:off x="4954292" y="5672030"/>
            <a:ext cx="2940228" cy="369332"/>
          </a:xfrm>
          <a:prstGeom prst="rect">
            <a:avLst/>
          </a:prstGeom>
        </p:spPr>
        <p:txBody>
          <a:bodyPr wrap="none">
            <a:spAutoFit/>
          </a:bodyPr>
          <a:lstStyle/>
          <a:p>
            <a:r>
              <a:rPr lang="en-US" dirty="0"/>
              <a:t>Becoming a public speaker</a:t>
            </a:r>
            <a:endParaRPr lang="en-AU" dirty="0"/>
          </a:p>
        </p:txBody>
      </p:sp>
    </p:spTree>
    <p:extLst>
      <p:ext uri="{BB962C8B-B14F-4D97-AF65-F5344CB8AC3E}">
        <p14:creationId xmlns:p14="http://schemas.microsoft.com/office/powerpoint/2010/main" val="41489386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Continued</a:t>
            </a:r>
          </a:p>
        </p:txBody>
      </p:sp>
      <p:pic>
        <p:nvPicPr>
          <p:cNvPr id="5" name="Content Placeholder 4"/>
          <p:cNvPicPr>
            <a:picLocks noGrp="1" noChangeAspect="1"/>
          </p:cNvPicPr>
          <p:nvPr>
            <p:ph idx="1"/>
          </p:nvPr>
        </p:nvPicPr>
        <p:blipFill>
          <a:blip r:embed="rId3"/>
          <a:stretch>
            <a:fillRect/>
          </a:stretch>
        </p:blipFill>
        <p:spPr>
          <a:xfrm>
            <a:off x="3800338" y="1841099"/>
            <a:ext cx="3254746" cy="3881437"/>
          </a:xfrm>
          <a:prstGeom prst="rect">
            <a:avLst/>
          </a:prstGeom>
        </p:spPr>
      </p:pic>
      <p:sp>
        <p:nvSpPr>
          <p:cNvPr id="4" name="Slide Number Placeholder 3"/>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3529487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What are academic and employability skills?</a:t>
            </a:r>
          </a:p>
        </p:txBody>
      </p:sp>
      <p:pic>
        <p:nvPicPr>
          <p:cNvPr id="5" name="Content Placeholder 4"/>
          <p:cNvPicPr>
            <a:picLocks noGrp="1" noChangeAspect="1"/>
          </p:cNvPicPr>
          <p:nvPr>
            <p:ph idx="1"/>
          </p:nvPr>
        </p:nvPicPr>
        <p:blipFill>
          <a:blip r:embed="rId3"/>
          <a:stretch>
            <a:fillRect/>
          </a:stretch>
        </p:blipFill>
        <p:spPr>
          <a:xfrm>
            <a:off x="816764" y="2045162"/>
            <a:ext cx="6688014" cy="3881437"/>
          </a:xfrm>
          <a:prstGeom prst="rect">
            <a:avLst/>
          </a:prstGeom>
        </p:spPr>
      </p:pic>
      <p:sp>
        <p:nvSpPr>
          <p:cNvPr id="4" name="Slide Number Placeholder 3"/>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576642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Continued</a:t>
            </a:r>
          </a:p>
        </p:txBody>
      </p:sp>
      <p:pic>
        <p:nvPicPr>
          <p:cNvPr id="5" name="Content Placeholder 4"/>
          <p:cNvPicPr>
            <a:picLocks noGrp="1" noChangeAspect="1"/>
          </p:cNvPicPr>
          <p:nvPr>
            <p:ph idx="1"/>
          </p:nvPr>
        </p:nvPicPr>
        <p:blipFill>
          <a:blip r:embed="rId3"/>
          <a:stretch>
            <a:fillRect/>
          </a:stretch>
        </p:blipFill>
        <p:spPr>
          <a:xfrm>
            <a:off x="2147800" y="1930400"/>
            <a:ext cx="7837778" cy="3881437"/>
          </a:xfrm>
          <a:prstGeom prst="rect">
            <a:avLst/>
          </a:prstGeom>
        </p:spPr>
      </p:pic>
      <p:sp>
        <p:nvSpPr>
          <p:cNvPr id="4" name="Slide Number Placeholder 3"/>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3705781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How to analyze academic and employability skills towards the career objective</a:t>
            </a:r>
            <a:endParaRPr lang="en-AU" dirty="0"/>
          </a:p>
        </p:txBody>
      </p:sp>
      <p:sp>
        <p:nvSpPr>
          <p:cNvPr id="3" name="Content Placeholder 2"/>
          <p:cNvSpPr>
            <a:spLocks noGrp="1"/>
          </p:cNvSpPr>
          <p:nvPr>
            <p:ph idx="1"/>
          </p:nvPr>
        </p:nvSpPr>
        <p:spPr/>
        <p:txBody>
          <a:bodyPr/>
          <a:lstStyle/>
          <a:p>
            <a:r>
              <a:rPr lang="en-US" b="1" dirty="0"/>
              <a:t>My communication skill: </a:t>
            </a:r>
          </a:p>
          <a:p>
            <a:pPr lvl="1"/>
            <a:r>
              <a:rPr lang="en-US" dirty="0"/>
              <a:t>My communication skill is the most important in in progress in my career</a:t>
            </a:r>
          </a:p>
          <a:p>
            <a:pPr lvl="1"/>
            <a:r>
              <a:rPr lang="en-US" dirty="0"/>
              <a:t>It is an employability skill that is the most important part of any kind of job. </a:t>
            </a:r>
          </a:p>
          <a:p>
            <a:pPr lvl="1"/>
            <a:r>
              <a:rPr lang="en-US" dirty="0"/>
              <a:t>I can analyze myself as an effective communicator </a:t>
            </a:r>
          </a:p>
          <a:p>
            <a:pPr lvl="1"/>
            <a:r>
              <a:rPr lang="en-US" dirty="0"/>
              <a:t>This can be done by making sure that I am able to convey my thoughts and ideas </a:t>
            </a:r>
          </a:p>
          <a:p>
            <a:pPr lvl="1"/>
            <a:r>
              <a:rPr lang="en-US" dirty="0"/>
              <a:t>I need to achieve the attention of favorable outcomes.</a:t>
            </a:r>
            <a:endParaRPr lang="en-AU" dirty="0"/>
          </a:p>
          <a:p>
            <a:endParaRPr lang="en-AU"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6</a:t>
            </a:fld>
            <a:endParaRPr lang="en-US" dirty="0"/>
          </a:p>
        </p:txBody>
      </p:sp>
    </p:spTree>
    <p:extLst>
      <p:ext uri="{BB962C8B-B14F-4D97-AF65-F5344CB8AC3E}">
        <p14:creationId xmlns:p14="http://schemas.microsoft.com/office/powerpoint/2010/main" val="41711390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Continued</a:t>
            </a:r>
          </a:p>
        </p:txBody>
      </p:sp>
      <p:sp>
        <p:nvSpPr>
          <p:cNvPr id="3" name="Content Placeholder 2"/>
          <p:cNvSpPr>
            <a:spLocks noGrp="1"/>
          </p:cNvSpPr>
          <p:nvPr>
            <p:ph idx="1"/>
          </p:nvPr>
        </p:nvSpPr>
        <p:spPr/>
        <p:txBody>
          <a:bodyPr/>
          <a:lstStyle/>
          <a:p>
            <a:r>
              <a:rPr lang="en-US" dirty="0"/>
              <a:t>Defining my area of expertise</a:t>
            </a:r>
          </a:p>
          <a:p>
            <a:pPr lvl="1"/>
            <a:r>
              <a:rPr lang="en-US" dirty="0"/>
              <a:t>I need to stand out by gathering information on what I actually am good at </a:t>
            </a:r>
          </a:p>
          <a:p>
            <a:pPr lvl="1"/>
            <a:r>
              <a:rPr lang="en-US" dirty="0"/>
              <a:t>Also, understanding what I am passionate about. </a:t>
            </a:r>
          </a:p>
          <a:p>
            <a:pPr lvl="1"/>
            <a:r>
              <a:rPr lang="en-US" dirty="0"/>
              <a:t>And what unique perspective do I have to offer.</a:t>
            </a:r>
          </a:p>
          <a:p>
            <a:pPr lvl="1"/>
            <a:r>
              <a:rPr lang="en-US" dirty="0"/>
              <a:t>I need to provide acknowledgement to the expertise </a:t>
            </a:r>
          </a:p>
          <a:p>
            <a:pPr lvl="1"/>
            <a:r>
              <a:rPr lang="en-US" dirty="0"/>
              <a:t>And market myself to define my area of expertise.</a:t>
            </a:r>
            <a:endParaRPr lang="en-AU"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7</a:t>
            </a:fld>
            <a:endParaRPr lang="en-US" dirty="0"/>
          </a:p>
        </p:txBody>
      </p:sp>
    </p:spTree>
    <p:extLst>
      <p:ext uri="{BB962C8B-B14F-4D97-AF65-F5344CB8AC3E}">
        <p14:creationId xmlns:p14="http://schemas.microsoft.com/office/powerpoint/2010/main" val="1737436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Continued</a:t>
            </a:r>
          </a:p>
        </p:txBody>
      </p:sp>
      <p:sp>
        <p:nvSpPr>
          <p:cNvPr id="3" name="Content Placeholder 2"/>
          <p:cNvSpPr>
            <a:spLocks noGrp="1"/>
          </p:cNvSpPr>
          <p:nvPr>
            <p:ph idx="1"/>
          </p:nvPr>
        </p:nvSpPr>
        <p:spPr/>
        <p:txBody>
          <a:bodyPr/>
          <a:lstStyle/>
          <a:p>
            <a:r>
              <a:rPr lang="en-US" b="1" dirty="0"/>
              <a:t>Teamwork</a:t>
            </a:r>
          </a:p>
          <a:p>
            <a:pPr lvl="1"/>
            <a:r>
              <a:rPr lang="en-US" dirty="0"/>
              <a:t>Analyzing my ability of any working harmoniously with others is needed. </a:t>
            </a:r>
          </a:p>
          <a:p>
            <a:pPr lvl="1"/>
            <a:r>
              <a:rPr lang="en-US" dirty="0"/>
              <a:t>My target audience would help me in analyzing and determining my methods.</a:t>
            </a:r>
            <a:endParaRPr lang="en-AU"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18041248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Continued</a:t>
            </a:r>
          </a:p>
        </p:txBody>
      </p:sp>
      <p:sp>
        <p:nvSpPr>
          <p:cNvPr id="3" name="Content Placeholder 2"/>
          <p:cNvSpPr>
            <a:spLocks noGrp="1"/>
          </p:cNvSpPr>
          <p:nvPr>
            <p:ph idx="1"/>
          </p:nvPr>
        </p:nvSpPr>
        <p:spPr/>
        <p:txBody>
          <a:bodyPr/>
          <a:lstStyle/>
          <a:p>
            <a:r>
              <a:rPr lang="en-US" b="1" dirty="0"/>
              <a:t>Reliability</a:t>
            </a:r>
          </a:p>
          <a:p>
            <a:pPr lvl="1"/>
            <a:r>
              <a:rPr lang="en-US" dirty="0"/>
              <a:t>My professional development would be my most prioritized option. </a:t>
            </a:r>
          </a:p>
          <a:p>
            <a:pPr lvl="1"/>
            <a:r>
              <a:rPr lang="en-US" dirty="0"/>
              <a:t>I have to gain public speaking skills which altogether runs down my communication mode. </a:t>
            </a:r>
          </a:p>
          <a:p>
            <a:pPr lvl="1"/>
            <a:r>
              <a:rPr lang="en-US" dirty="0"/>
              <a:t>I can analyze this by consistently exceeding the expected level of work performance.</a:t>
            </a:r>
          </a:p>
          <a:p>
            <a:pPr lvl="1"/>
            <a:r>
              <a:rPr lang="en-US" dirty="0"/>
              <a:t>Also, scheduling my daily task.</a:t>
            </a:r>
            <a:endParaRPr lang="en-AU" dirty="0"/>
          </a:p>
          <a:p>
            <a:endParaRPr lang="en-AU"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890436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Continued</a:t>
            </a:r>
          </a:p>
        </p:txBody>
      </p:sp>
      <p:sp>
        <p:nvSpPr>
          <p:cNvPr id="3" name="Content Placeholder 2"/>
          <p:cNvSpPr>
            <a:spLocks noGrp="1"/>
          </p:cNvSpPr>
          <p:nvPr>
            <p:ph idx="1"/>
          </p:nvPr>
        </p:nvSpPr>
        <p:spPr/>
        <p:txBody>
          <a:bodyPr/>
          <a:lstStyle/>
          <a:p>
            <a:r>
              <a:rPr lang="en-US" b="1" dirty="0"/>
              <a:t>Learning the art of speech writing</a:t>
            </a:r>
          </a:p>
          <a:p>
            <a:pPr lvl="1"/>
            <a:r>
              <a:rPr lang="en-US" dirty="0"/>
              <a:t>This needs analyzing more because after understanding my target audience </a:t>
            </a:r>
          </a:p>
          <a:p>
            <a:pPr lvl="1"/>
            <a:r>
              <a:rPr lang="en-US" dirty="0"/>
              <a:t>It would be my job to perfect the art of speech writing </a:t>
            </a:r>
          </a:p>
          <a:p>
            <a:pPr lvl="1"/>
            <a:r>
              <a:rPr lang="en-US" dirty="0"/>
              <a:t>I can impress my target audience like this. </a:t>
            </a:r>
          </a:p>
          <a:p>
            <a:pPr lvl="1"/>
            <a:r>
              <a:rPr lang="en-US" dirty="0"/>
              <a:t>I can think of dividing my speech into three sections.</a:t>
            </a:r>
          </a:p>
          <a:p>
            <a:pPr lvl="1"/>
            <a:r>
              <a:rPr lang="en-US" dirty="0"/>
              <a:t>Then start out by learning how to write a strong introductory and conclusion point.</a:t>
            </a:r>
            <a:endParaRPr lang="en-AU"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40475860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AU" dirty="0"/>
              <a:t>Bibliography</a:t>
            </a:r>
          </a:p>
        </p:txBody>
      </p:sp>
      <p:sp>
        <p:nvSpPr>
          <p:cNvPr id="3" name="Content Placeholder 2"/>
          <p:cNvSpPr>
            <a:spLocks noGrp="1"/>
          </p:cNvSpPr>
          <p:nvPr>
            <p:ph idx="1"/>
          </p:nvPr>
        </p:nvSpPr>
        <p:spPr/>
        <p:txBody>
          <a:bodyPr/>
          <a:lstStyle/>
          <a:p>
            <a:pPr marL="0" indent="0">
              <a:buNone/>
            </a:pPr>
            <a:r>
              <a:rPr lang="en-IN" dirty="0"/>
              <a:t>Ayodele, T.O., Oladokun, T.T. and Kajimo-Shakantu, K., 2020. Employability skills of real estate graduates in Nigeria: a skill gap analysis. </a:t>
            </a:r>
            <a:r>
              <a:rPr lang="en-IN" i="1" dirty="0"/>
              <a:t>Journal of Facilities Management</a:t>
            </a:r>
            <a:r>
              <a:rPr lang="en-IN" dirty="0"/>
              <a:t>.</a:t>
            </a:r>
            <a:endParaRPr lang="en-US" dirty="0"/>
          </a:p>
          <a:p>
            <a:pPr marL="0" indent="0">
              <a:buNone/>
            </a:pPr>
            <a:r>
              <a:rPr lang="en-US" dirty="0"/>
              <a:t>Cotronei-Baird, V.S., 2020. Academic hindrances in the integration of employability skills development in teaching and assessment practice. </a:t>
            </a:r>
            <a:r>
              <a:rPr lang="en-US" i="1" dirty="0"/>
              <a:t>Higher Education</a:t>
            </a:r>
            <a:r>
              <a:rPr lang="en-US" dirty="0"/>
              <a:t>, </a:t>
            </a:r>
            <a:r>
              <a:rPr lang="en-US" i="1" dirty="0"/>
              <a:t>79</a:t>
            </a:r>
            <a:r>
              <a:rPr lang="en-US" dirty="0"/>
              <a:t>(2), pp.203-223.</a:t>
            </a:r>
          </a:p>
          <a:p>
            <a:pPr marL="0" indent="0">
              <a:buNone/>
            </a:pPr>
            <a:r>
              <a:rPr lang="en-US" dirty="0"/>
              <a:t>Scott, F.J., Connell, P., Thomson, L.A. and Willison, D., 2019. Empowering students by enhancing their employability skills. </a:t>
            </a:r>
            <a:r>
              <a:rPr lang="en-US" i="1" dirty="0"/>
              <a:t>Journal of Further and Higher Education</a:t>
            </a:r>
            <a:r>
              <a:rPr lang="en-US" dirty="0"/>
              <a:t>, </a:t>
            </a:r>
            <a:r>
              <a:rPr lang="en-US" i="1" dirty="0"/>
              <a:t>43</a:t>
            </a:r>
            <a:r>
              <a:rPr lang="en-US" dirty="0"/>
              <a:t>(5), pp.692-707.</a:t>
            </a:r>
          </a:p>
          <a:p>
            <a:endParaRPr lang="en-AU"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3219230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844028" y="2383440"/>
            <a:ext cx="8283614" cy="1862048"/>
          </a:xfrm>
          <a:prstGeom prst="rect">
            <a:avLst/>
          </a:prstGeom>
          <a:noFill/>
        </p:spPr>
        <p:txBody>
          <a:bodyPr wrap="none" lIns="91440" tIns="45720" rIns="91440" bIns="45720">
            <a:spAutoFit/>
          </a:bodyPr>
          <a:lstStyle/>
          <a:p>
            <a:pPr algn="ctr"/>
            <a:r>
              <a:rPr lang="en-US" sz="115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THANK YOU</a:t>
            </a:r>
          </a:p>
        </p:txBody>
      </p:sp>
      <p:sp>
        <p:nvSpPr>
          <p:cNvPr id="5" name="Slide Number Placeholder 4"/>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166964004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62</TotalTime>
  <Words>1196</Words>
  <Application>Microsoft Office PowerPoint</Application>
  <PresentationFormat>Widescreen</PresentationFormat>
  <Paragraphs>82</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Trebuchet MS</vt:lpstr>
      <vt:lpstr>Wingdings 3</vt:lpstr>
      <vt:lpstr>Facet</vt:lpstr>
      <vt:lpstr>Academic And Employability Skills</vt:lpstr>
      <vt:lpstr>Intended career objective</vt:lpstr>
      <vt:lpstr>Continued</vt:lpstr>
      <vt:lpstr>What are academic and employability skills?</vt:lpstr>
      <vt:lpstr>Continued</vt:lpstr>
      <vt:lpstr>How to analyze academic and employability skills towards the career objective</vt:lpstr>
      <vt:lpstr>Continued</vt:lpstr>
      <vt:lpstr>Continued</vt:lpstr>
      <vt:lpstr>Continued</vt:lpstr>
      <vt:lpstr>Continued</vt:lpstr>
      <vt:lpstr>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Joel</dc:creator>
  <cp:lastModifiedBy>Manjula Sivasatkunanathan</cp:lastModifiedBy>
  <cp:revision>8</cp:revision>
  <dcterms:created xsi:type="dcterms:W3CDTF">2021-08-13T17:14:43Z</dcterms:created>
  <dcterms:modified xsi:type="dcterms:W3CDTF">2021-08-18T11:23:45Z</dcterms:modified>
</cp:coreProperties>
</file>