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26"/>
  </p:notesMasterIdLst>
  <p:handoutMasterIdLst>
    <p:handoutMasterId r:id="rId27"/>
  </p:handoutMasterIdLst>
  <p:sldIdLst>
    <p:sldId id="256" r:id="rId4"/>
    <p:sldId id="257" r:id="rId5"/>
    <p:sldId id="258" r:id="rId6"/>
    <p:sldId id="261" r:id="rId7"/>
    <p:sldId id="262" r:id="rId8"/>
    <p:sldId id="263" r:id="rId9"/>
    <p:sldId id="264" r:id="rId10"/>
    <p:sldId id="265" r:id="rId11"/>
    <p:sldId id="270" r:id="rId12"/>
    <p:sldId id="278" r:id="rId13"/>
    <p:sldId id="266" r:id="rId14"/>
    <p:sldId id="267" r:id="rId15"/>
    <p:sldId id="268" r:id="rId16"/>
    <p:sldId id="269" r:id="rId17"/>
    <p:sldId id="279" r:id="rId18"/>
    <p:sldId id="271" r:id="rId19"/>
    <p:sldId id="272" r:id="rId20"/>
    <p:sldId id="274" r:id="rId21"/>
    <p:sldId id="273" r:id="rId22"/>
    <p:sldId id="275" r:id="rId23"/>
    <p:sldId id="276" r:id="rId24"/>
    <p:sldId id="277" r:id="rId2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ECFF"/>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59BDD6-C6F4-4AA1-BA66-6B1CEB318A36}" v="8" dt="2022-10-09T16:49:08.0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656" autoAdjust="0"/>
  </p:normalViewPr>
  <p:slideViewPr>
    <p:cSldViewPr>
      <p:cViewPr varScale="1">
        <p:scale>
          <a:sx n="112" d="100"/>
          <a:sy n="112" d="100"/>
        </p:scale>
        <p:origin x="1584" y="11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notesMaster" Target="notesMasters/notesMaster1.xml"/><Relationship Id="rId3" Type="http://schemas.openxmlformats.org/officeDocument/2006/relationships/slideMaster" Target="slideMasters/slideMaster1.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en Hole" userId="a131402a-191c-4885-ab61-475e015fddd2" providerId="ADAL" clId="{0159BDD6-C6F4-4AA1-BA66-6B1CEB318A36}"/>
    <pc:docChg chg="undo custSel addSld delSld modSld sldOrd">
      <pc:chgData name="Stephen Hole" userId="a131402a-191c-4885-ab61-475e015fddd2" providerId="ADAL" clId="{0159BDD6-C6F4-4AA1-BA66-6B1CEB318A36}" dt="2022-10-09T16:52:11.051" v="1407" actId="27636"/>
      <pc:docMkLst>
        <pc:docMk/>
      </pc:docMkLst>
      <pc:sldChg chg="modSp mod">
        <pc:chgData name="Stephen Hole" userId="a131402a-191c-4885-ab61-475e015fddd2" providerId="ADAL" clId="{0159BDD6-C6F4-4AA1-BA66-6B1CEB318A36}" dt="2022-10-09T12:42:25.951" v="56" actId="20577"/>
        <pc:sldMkLst>
          <pc:docMk/>
          <pc:sldMk cId="0" sldId="256"/>
        </pc:sldMkLst>
        <pc:spChg chg="mod">
          <ac:chgData name="Stephen Hole" userId="a131402a-191c-4885-ab61-475e015fddd2" providerId="ADAL" clId="{0159BDD6-C6F4-4AA1-BA66-6B1CEB318A36}" dt="2022-10-09T12:41:46.849" v="35" actId="20577"/>
          <ac:spMkLst>
            <pc:docMk/>
            <pc:sldMk cId="0" sldId="256"/>
            <ac:spMk id="2" creationId="{00000000-0000-0000-0000-000000000000}"/>
          </ac:spMkLst>
        </pc:spChg>
        <pc:spChg chg="mod">
          <ac:chgData name="Stephen Hole" userId="a131402a-191c-4885-ab61-475e015fddd2" providerId="ADAL" clId="{0159BDD6-C6F4-4AA1-BA66-6B1CEB318A36}" dt="2022-10-09T12:42:02.749" v="37" actId="20577"/>
          <ac:spMkLst>
            <pc:docMk/>
            <pc:sldMk cId="0" sldId="256"/>
            <ac:spMk id="3" creationId="{00000000-0000-0000-0000-000000000000}"/>
          </ac:spMkLst>
        </pc:spChg>
        <pc:spChg chg="mod">
          <ac:chgData name="Stephen Hole" userId="a131402a-191c-4885-ab61-475e015fddd2" providerId="ADAL" clId="{0159BDD6-C6F4-4AA1-BA66-6B1CEB318A36}" dt="2022-10-09T12:42:25.951" v="56" actId="20577"/>
          <ac:spMkLst>
            <pc:docMk/>
            <pc:sldMk cId="0" sldId="256"/>
            <ac:spMk id="5" creationId="{00000000-0000-0000-0000-000000000000}"/>
          </ac:spMkLst>
        </pc:spChg>
      </pc:sldChg>
      <pc:sldChg chg="modSp new mod">
        <pc:chgData name="Stephen Hole" userId="a131402a-191c-4885-ab61-475e015fddd2" providerId="ADAL" clId="{0159BDD6-C6F4-4AA1-BA66-6B1CEB318A36}" dt="2022-10-09T12:44:11.743" v="105" actId="20577"/>
        <pc:sldMkLst>
          <pc:docMk/>
          <pc:sldMk cId="1390353298" sldId="257"/>
        </pc:sldMkLst>
        <pc:spChg chg="mod">
          <ac:chgData name="Stephen Hole" userId="a131402a-191c-4885-ab61-475e015fddd2" providerId="ADAL" clId="{0159BDD6-C6F4-4AA1-BA66-6B1CEB318A36}" dt="2022-10-09T12:43:16.825" v="98" actId="122"/>
          <ac:spMkLst>
            <pc:docMk/>
            <pc:sldMk cId="1390353298" sldId="257"/>
            <ac:spMk id="2" creationId="{508F19F0-7D6C-4066-B731-F090A48F978B}"/>
          </ac:spMkLst>
        </pc:spChg>
        <pc:spChg chg="mod">
          <ac:chgData name="Stephen Hole" userId="a131402a-191c-4885-ab61-475e015fddd2" providerId="ADAL" clId="{0159BDD6-C6F4-4AA1-BA66-6B1CEB318A36}" dt="2022-10-09T12:44:11.743" v="105" actId="20577"/>
          <ac:spMkLst>
            <pc:docMk/>
            <pc:sldMk cId="1390353298" sldId="257"/>
            <ac:spMk id="3" creationId="{83902C6B-7F17-40B6-96BA-01AF5ACFDE4A}"/>
          </ac:spMkLst>
        </pc:spChg>
      </pc:sldChg>
      <pc:sldChg chg="modSp new mod">
        <pc:chgData name="Stephen Hole" userId="a131402a-191c-4885-ab61-475e015fddd2" providerId="ADAL" clId="{0159BDD6-C6F4-4AA1-BA66-6B1CEB318A36}" dt="2022-10-09T12:45:20.401" v="128" actId="20577"/>
        <pc:sldMkLst>
          <pc:docMk/>
          <pc:sldMk cId="1557650918" sldId="258"/>
        </pc:sldMkLst>
        <pc:spChg chg="mod">
          <ac:chgData name="Stephen Hole" userId="a131402a-191c-4885-ab61-475e015fddd2" providerId="ADAL" clId="{0159BDD6-C6F4-4AA1-BA66-6B1CEB318A36}" dt="2022-10-09T12:45:20.401" v="128" actId="20577"/>
          <ac:spMkLst>
            <pc:docMk/>
            <pc:sldMk cId="1557650918" sldId="258"/>
            <ac:spMk id="2" creationId="{F8617DC2-8CDD-4ECD-8F5F-40AB4792BF84}"/>
          </ac:spMkLst>
        </pc:spChg>
        <pc:spChg chg="mod">
          <ac:chgData name="Stephen Hole" userId="a131402a-191c-4885-ab61-475e015fddd2" providerId="ADAL" clId="{0159BDD6-C6F4-4AA1-BA66-6B1CEB318A36}" dt="2022-10-09T12:44:57.118" v="107"/>
          <ac:spMkLst>
            <pc:docMk/>
            <pc:sldMk cId="1557650918" sldId="258"/>
            <ac:spMk id="3" creationId="{59B366E7-C0F6-4DD4-B1F9-BC62DAB24554}"/>
          </ac:spMkLst>
        </pc:spChg>
      </pc:sldChg>
      <pc:sldChg chg="addSp delSp modSp new del mod">
        <pc:chgData name="Stephen Hole" userId="a131402a-191c-4885-ab61-475e015fddd2" providerId="ADAL" clId="{0159BDD6-C6F4-4AA1-BA66-6B1CEB318A36}" dt="2022-10-09T12:51:15.648" v="174" actId="47"/>
        <pc:sldMkLst>
          <pc:docMk/>
          <pc:sldMk cId="1144067936" sldId="259"/>
        </pc:sldMkLst>
        <pc:spChg chg="mod">
          <ac:chgData name="Stephen Hole" userId="a131402a-191c-4885-ab61-475e015fddd2" providerId="ADAL" clId="{0159BDD6-C6F4-4AA1-BA66-6B1CEB318A36}" dt="2022-10-09T12:45:44.054" v="147" actId="20577"/>
          <ac:spMkLst>
            <pc:docMk/>
            <pc:sldMk cId="1144067936" sldId="259"/>
            <ac:spMk id="2" creationId="{F4B47F05-06AE-42FF-A7D0-4EAF8B85E314}"/>
          </ac:spMkLst>
        </pc:spChg>
        <pc:spChg chg="del">
          <ac:chgData name="Stephen Hole" userId="a131402a-191c-4885-ab61-475e015fddd2" providerId="ADAL" clId="{0159BDD6-C6F4-4AA1-BA66-6B1CEB318A36}" dt="2022-10-09T12:46:11.543" v="148"/>
          <ac:spMkLst>
            <pc:docMk/>
            <pc:sldMk cId="1144067936" sldId="259"/>
            <ac:spMk id="3" creationId="{A001EC1D-7EC5-4BDF-AC53-94BDE7B94FC8}"/>
          </ac:spMkLst>
        </pc:spChg>
        <pc:graphicFrameChg chg="add mod modGraphic">
          <ac:chgData name="Stephen Hole" userId="a131402a-191c-4885-ab61-475e015fddd2" providerId="ADAL" clId="{0159BDD6-C6F4-4AA1-BA66-6B1CEB318A36}" dt="2022-10-09T12:47:57.086" v="158" actId="14100"/>
          <ac:graphicFrameMkLst>
            <pc:docMk/>
            <pc:sldMk cId="1144067936" sldId="259"/>
            <ac:graphicFrameMk id="4" creationId="{5B5BD9B9-BA28-4962-B6B4-DD233DABAECA}"/>
          </ac:graphicFrameMkLst>
        </pc:graphicFrameChg>
      </pc:sldChg>
      <pc:sldChg chg="addSp delSp modSp new del mod">
        <pc:chgData name="Stephen Hole" userId="a131402a-191c-4885-ab61-475e015fddd2" providerId="ADAL" clId="{0159BDD6-C6F4-4AA1-BA66-6B1CEB318A36}" dt="2022-10-09T12:51:18.948" v="175" actId="47"/>
        <pc:sldMkLst>
          <pc:docMk/>
          <pc:sldMk cId="2259630175" sldId="260"/>
        </pc:sldMkLst>
        <pc:spChg chg="del">
          <ac:chgData name="Stephen Hole" userId="a131402a-191c-4885-ab61-475e015fddd2" providerId="ADAL" clId="{0159BDD6-C6F4-4AA1-BA66-6B1CEB318A36}" dt="2022-10-09T12:48:42.790" v="160" actId="22"/>
          <ac:spMkLst>
            <pc:docMk/>
            <pc:sldMk cId="2259630175" sldId="260"/>
            <ac:spMk id="3" creationId="{901B63EC-BD5C-4DEB-8A24-E2989C6CBB12}"/>
          </ac:spMkLst>
        </pc:spChg>
        <pc:picChg chg="add mod ord">
          <ac:chgData name="Stephen Hole" userId="a131402a-191c-4885-ab61-475e015fddd2" providerId="ADAL" clId="{0159BDD6-C6F4-4AA1-BA66-6B1CEB318A36}" dt="2022-10-09T12:49:48.846" v="166" actId="1076"/>
          <ac:picMkLst>
            <pc:docMk/>
            <pc:sldMk cId="2259630175" sldId="260"/>
            <ac:picMk id="5" creationId="{190F8380-9573-4BA8-95AC-9E459C25CC42}"/>
          </ac:picMkLst>
        </pc:picChg>
        <pc:picChg chg="add mod">
          <ac:chgData name="Stephen Hole" userId="a131402a-191c-4885-ab61-475e015fddd2" providerId="ADAL" clId="{0159BDD6-C6F4-4AA1-BA66-6B1CEB318A36}" dt="2022-10-09T12:50:01.541" v="167" actId="1076"/>
          <ac:picMkLst>
            <pc:docMk/>
            <pc:sldMk cId="2259630175" sldId="260"/>
            <ac:picMk id="7" creationId="{CB4DC3A2-D354-43BB-B728-714B4E4ABB5D}"/>
          </ac:picMkLst>
        </pc:picChg>
      </pc:sldChg>
      <pc:sldChg chg="addSp delSp modSp new mod">
        <pc:chgData name="Stephen Hole" userId="a131402a-191c-4885-ab61-475e015fddd2" providerId="ADAL" clId="{0159BDD6-C6F4-4AA1-BA66-6B1CEB318A36}" dt="2022-10-09T12:51:38.545" v="193" actId="20577"/>
        <pc:sldMkLst>
          <pc:docMk/>
          <pc:sldMk cId="1867715465" sldId="261"/>
        </pc:sldMkLst>
        <pc:spChg chg="mod">
          <ac:chgData name="Stephen Hole" userId="a131402a-191c-4885-ab61-475e015fddd2" providerId="ADAL" clId="{0159BDD6-C6F4-4AA1-BA66-6B1CEB318A36}" dt="2022-10-09T12:51:38.545" v="193" actId="20577"/>
          <ac:spMkLst>
            <pc:docMk/>
            <pc:sldMk cId="1867715465" sldId="261"/>
            <ac:spMk id="2" creationId="{E7391BEF-440D-4754-8A0C-CCA88F8B5FC4}"/>
          </ac:spMkLst>
        </pc:spChg>
        <pc:spChg chg="del">
          <ac:chgData name="Stephen Hole" userId="a131402a-191c-4885-ab61-475e015fddd2" providerId="ADAL" clId="{0159BDD6-C6F4-4AA1-BA66-6B1CEB318A36}" dt="2022-10-09T12:50:55.353" v="169" actId="22"/>
          <ac:spMkLst>
            <pc:docMk/>
            <pc:sldMk cId="1867715465" sldId="261"/>
            <ac:spMk id="3" creationId="{56F0BF82-7994-4528-845D-F1BF1B5DEFDC}"/>
          </ac:spMkLst>
        </pc:spChg>
        <pc:picChg chg="add mod ord">
          <ac:chgData name="Stephen Hole" userId="a131402a-191c-4885-ab61-475e015fddd2" providerId="ADAL" clId="{0159BDD6-C6F4-4AA1-BA66-6B1CEB318A36}" dt="2022-10-09T12:51:07.626" v="173" actId="14100"/>
          <ac:picMkLst>
            <pc:docMk/>
            <pc:sldMk cId="1867715465" sldId="261"/>
            <ac:picMk id="5" creationId="{D513B7B1-334B-4A27-9FA5-34CD447C5C0B}"/>
          </ac:picMkLst>
        </pc:picChg>
      </pc:sldChg>
      <pc:sldChg chg="addSp delSp modSp new mod">
        <pc:chgData name="Stephen Hole" userId="a131402a-191c-4885-ab61-475e015fddd2" providerId="ADAL" clId="{0159BDD6-C6F4-4AA1-BA66-6B1CEB318A36}" dt="2022-10-09T16:47:24.535" v="1287" actId="14100"/>
        <pc:sldMkLst>
          <pc:docMk/>
          <pc:sldMk cId="725122220" sldId="262"/>
        </pc:sldMkLst>
        <pc:spChg chg="mod">
          <ac:chgData name="Stephen Hole" userId="a131402a-191c-4885-ab61-475e015fddd2" providerId="ADAL" clId="{0159BDD6-C6F4-4AA1-BA66-6B1CEB318A36}" dt="2022-10-09T15:26:19.765" v="427" actId="20577"/>
          <ac:spMkLst>
            <pc:docMk/>
            <pc:sldMk cId="725122220" sldId="262"/>
            <ac:spMk id="2" creationId="{E7DD49AE-7901-47CD-A4CE-14AA5691C2AB}"/>
          </ac:spMkLst>
        </pc:spChg>
        <pc:spChg chg="del">
          <ac:chgData name="Stephen Hole" userId="a131402a-191c-4885-ab61-475e015fddd2" providerId="ADAL" clId="{0159BDD6-C6F4-4AA1-BA66-6B1CEB318A36}" dt="2022-10-09T12:52:15.420" v="195"/>
          <ac:spMkLst>
            <pc:docMk/>
            <pc:sldMk cId="725122220" sldId="262"/>
            <ac:spMk id="3" creationId="{A054D416-BDC2-49C5-84AC-7035292E42B3}"/>
          </ac:spMkLst>
        </pc:spChg>
        <pc:spChg chg="add del mod">
          <ac:chgData name="Stephen Hole" userId="a131402a-191c-4885-ab61-475e015fddd2" providerId="ADAL" clId="{0159BDD6-C6F4-4AA1-BA66-6B1CEB318A36}" dt="2022-10-09T12:53:39.329" v="199" actId="22"/>
          <ac:spMkLst>
            <pc:docMk/>
            <pc:sldMk cId="725122220" sldId="262"/>
            <ac:spMk id="6" creationId="{173C73A1-6635-401D-8C72-B01A12D74B5F}"/>
          </ac:spMkLst>
        </pc:spChg>
        <pc:spChg chg="add del mod">
          <ac:chgData name="Stephen Hole" userId="a131402a-191c-4885-ab61-475e015fddd2" providerId="ADAL" clId="{0159BDD6-C6F4-4AA1-BA66-6B1CEB318A36}" dt="2022-10-09T15:25:26.131" v="402" actId="22"/>
          <ac:spMkLst>
            <pc:docMk/>
            <pc:sldMk cId="725122220" sldId="262"/>
            <ac:spMk id="10" creationId="{A3697FCD-D296-416B-864C-A2F7D5066F05}"/>
          </ac:spMkLst>
        </pc:spChg>
        <pc:spChg chg="add mod">
          <ac:chgData name="Stephen Hole" userId="a131402a-191c-4885-ab61-475e015fddd2" providerId="ADAL" clId="{0159BDD6-C6F4-4AA1-BA66-6B1CEB318A36}" dt="2022-10-09T16:47:24.535" v="1287" actId="14100"/>
          <ac:spMkLst>
            <pc:docMk/>
            <pc:sldMk cId="725122220" sldId="262"/>
            <ac:spMk id="13" creationId="{BD707829-401C-455E-8726-1F88EEAE34F5}"/>
          </ac:spMkLst>
        </pc:spChg>
        <pc:picChg chg="add del mod">
          <ac:chgData name="Stephen Hole" userId="a131402a-191c-4885-ab61-475e015fddd2" providerId="ADAL" clId="{0159BDD6-C6F4-4AA1-BA66-6B1CEB318A36}" dt="2022-10-09T12:52:43.454" v="198" actId="478"/>
          <ac:picMkLst>
            <pc:docMk/>
            <pc:sldMk cId="725122220" sldId="262"/>
            <ac:picMk id="4" creationId="{3692C2F8-F189-44E1-8A58-E27408E2D3B2}"/>
          </ac:picMkLst>
        </pc:picChg>
        <pc:picChg chg="add del mod ord">
          <ac:chgData name="Stephen Hole" userId="a131402a-191c-4885-ab61-475e015fddd2" providerId="ADAL" clId="{0159BDD6-C6F4-4AA1-BA66-6B1CEB318A36}" dt="2022-10-09T15:25:22.554" v="401" actId="478"/>
          <ac:picMkLst>
            <pc:docMk/>
            <pc:sldMk cId="725122220" sldId="262"/>
            <ac:picMk id="8" creationId="{2C0C1202-E604-4BA3-9D08-BB48E1CE8E13}"/>
          </ac:picMkLst>
        </pc:picChg>
        <pc:picChg chg="add mod ord">
          <ac:chgData name="Stephen Hole" userId="a131402a-191c-4885-ab61-475e015fddd2" providerId="ADAL" clId="{0159BDD6-C6F4-4AA1-BA66-6B1CEB318A36}" dt="2022-10-09T15:25:41.887" v="406" actId="14100"/>
          <ac:picMkLst>
            <pc:docMk/>
            <pc:sldMk cId="725122220" sldId="262"/>
            <ac:picMk id="12" creationId="{D1C69F48-381B-4042-9294-4225DC40BABF}"/>
          </ac:picMkLst>
        </pc:picChg>
      </pc:sldChg>
      <pc:sldChg chg="modSp new mod">
        <pc:chgData name="Stephen Hole" userId="a131402a-191c-4885-ab61-475e015fddd2" providerId="ADAL" clId="{0159BDD6-C6F4-4AA1-BA66-6B1CEB318A36}" dt="2022-10-09T12:55:01.827" v="244" actId="20577"/>
        <pc:sldMkLst>
          <pc:docMk/>
          <pc:sldMk cId="2815026756" sldId="263"/>
        </pc:sldMkLst>
        <pc:spChg chg="mod">
          <ac:chgData name="Stephen Hole" userId="a131402a-191c-4885-ab61-475e015fddd2" providerId="ADAL" clId="{0159BDD6-C6F4-4AA1-BA66-6B1CEB318A36}" dt="2022-10-09T12:55:01.827" v="244" actId="20577"/>
          <ac:spMkLst>
            <pc:docMk/>
            <pc:sldMk cId="2815026756" sldId="263"/>
            <ac:spMk id="2" creationId="{0094179C-9CE9-4B3C-BEC8-057BCD80CDA0}"/>
          </ac:spMkLst>
        </pc:spChg>
        <pc:spChg chg="mod">
          <ac:chgData name="Stephen Hole" userId="a131402a-191c-4885-ab61-475e015fddd2" providerId="ADAL" clId="{0159BDD6-C6F4-4AA1-BA66-6B1CEB318A36}" dt="2022-10-09T12:54:52.574" v="233" actId="20577"/>
          <ac:spMkLst>
            <pc:docMk/>
            <pc:sldMk cId="2815026756" sldId="263"/>
            <ac:spMk id="3" creationId="{E4392CC4-DFF2-4007-A826-41C5CF84B8D4}"/>
          </ac:spMkLst>
        </pc:spChg>
      </pc:sldChg>
      <pc:sldChg chg="addSp delSp modSp new mod">
        <pc:chgData name="Stephen Hole" userId="a131402a-191c-4885-ab61-475e015fddd2" providerId="ADAL" clId="{0159BDD6-C6F4-4AA1-BA66-6B1CEB318A36}" dt="2022-10-09T15:32:41.606" v="437" actId="1076"/>
        <pc:sldMkLst>
          <pc:docMk/>
          <pc:sldMk cId="3578880201" sldId="264"/>
        </pc:sldMkLst>
        <pc:spChg chg="mod">
          <ac:chgData name="Stephen Hole" userId="a131402a-191c-4885-ab61-475e015fddd2" providerId="ADAL" clId="{0159BDD6-C6F4-4AA1-BA66-6B1CEB318A36}" dt="2022-10-09T12:56:14.701" v="269" actId="20577"/>
          <ac:spMkLst>
            <pc:docMk/>
            <pc:sldMk cId="3578880201" sldId="264"/>
            <ac:spMk id="2" creationId="{BB32D5AA-D4A1-4D05-ACDA-727815FA9589}"/>
          </ac:spMkLst>
        </pc:spChg>
        <pc:spChg chg="del">
          <ac:chgData name="Stephen Hole" userId="a131402a-191c-4885-ab61-475e015fddd2" providerId="ADAL" clId="{0159BDD6-C6F4-4AA1-BA66-6B1CEB318A36}" dt="2022-10-09T12:55:48.560" v="246" actId="22"/>
          <ac:spMkLst>
            <pc:docMk/>
            <pc:sldMk cId="3578880201" sldId="264"/>
            <ac:spMk id="3" creationId="{982C2A61-80FD-4874-9E2A-50DFACC01999}"/>
          </ac:spMkLst>
        </pc:spChg>
        <pc:spChg chg="add del mod">
          <ac:chgData name="Stephen Hole" userId="a131402a-191c-4885-ab61-475e015fddd2" providerId="ADAL" clId="{0159BDD6-C6F4-4AA1-BA66-6B1CEB318A36}" dt="2022-10-09T15:31:13.041" v="429" actId="22"/>
          <ac:spMkLst>
            <pc:docMk/>
            <pc:sldMk cId="3578880201" sldId="264"/>
            <ac:spMk id="7" creationId="{4E10AC6E-2CC3-4FCE-9E3A-7925BA786B6C}"/>
          </ac:spMkLst>
        </pc:spChg>
        <pc:picChg chg="add del mod ord">
          <ac:chgData name="Stephen Hole" userId="a131402a-191c-4885-ab61-475e015fddd2" providerId="ADAL" clId="{0159BDD6-C6F4-4AA1-BA66-6B1CEB318A36}" dt="2022-10-09T15:31:07.291" v="428" actId="478"/>
          <ac:picMkLst>
            <pc:docMk/>
            <pc:sldMk cId="3578880201" sldId="264"/>
            <ac:picMk id="5" creationId="{904BCEC2-3C93-4F23-8ABD-84E37B9566D0}"/>
          </ac:picMkLst>
        </pc:picChg>
        <pc:picChg chg="add mod ord">
          <ac:chgData name="Stephen Hole" userId="a131402a-191c-4885-ab61-475e015fddd2" providerId="ADAL" clId="{0159BDD6-C6F4-4AA1-BA66-6B1CEB318A36}" dt="2022-10-09T15:31:26.678" v="433" actId="14100"/>
          <ac:picMkLst>
            <pc:docMk/>
            <pc:sldMk cId="3578880201" sldId="264"/>
            <ac:picMk id="9" creationId="{38FB7F61-BDE7-4E7F-98D4-E5B3D9A5095E}"/>
          </ac:picMkLst>
        </pc:picChg>
        <pc:picChg chg="add mod">
          <ac:chgData name="Stephen Hole" userId="a131402a-191c-4885-ab61-475e015fddd2" providerId="ADAL" clId="{0159BDD6-C6F4-4AA1-BA66-6B1CEB318A36}" dt="2022-10-09T15:32:41.606" v="437" actId="1076"/>
          <ac:picMkLst>
            <pc:docMk/>
            <pc:sldMk cId="3578880201" sldId="264"/>
            <ac:picMk id="11" creationId="{2523E93B-9B2C-48E5-82A0-01E628EB89D4}"/>
          </ac:picMkLst>
        </pc:picChg>
      </pc:sldChg>
      <pc:sldChg chg="modSp new mod">
        <pc:chgData name="Stephen Hole" userId="a131402a-191c-4885-ab61-475e015fddd2" providerId="ADAL" clId="{0159BDD6-C6F4-4AA1-BA66-6B1CEB318A36}" dt="2022-10-09T12:57:14.631" v="292" actId="20577"/>
        <pc:sldMkLst>
          <pc:docMk/>
          <pc:sldMk cId="3885215448" sldId="265"/>
        </pc:sldMkLst>
        <pc:spChg chg="mod">
          <ac:chgData name="Stephen Hole" userId="a131402a-191c-4885-ab61-475e015fddd2" providerId="ADAL" clId="{0159BDD6-C6F4-4AA1-BA66-6B1CEB318A36}" dt="2022-10-09T12:57:08.767" v="290" actId="20577"/>
          <ac:spMkLst>
            <pc:docMk/>
            <pc:sldMk cId="3885215448" sldId="265"/>
            <ac:spMk id="2" creationId="{C914DDC3-C6EB-44F0-BCB7-868953CF85A9}"/>
          </ac:spMkLst>
        </pc:spChg>
        <pc:spChg chg="mod">
          <ac:chgData name="Stephen Hole" userId="a131402a-191c-4885-ab61-475e015fddd2" providerId="ADAL" clId="{0159BDD6-C6F4-4AA1-BA66-6B1CEB318A36}" dt="2022-10-09T12:57:14.631" v="292" actId="20577"/>
          <ac:spMkLst>
            <pc:docMk/>
            <pc:sldMk cId="3885215448" sldId="265"/>
            <ac:spMk id="3" creationId="{A87E7390-131B-4492-BC25-28BF927E777E}"/>
          </ac:spMkLst>
        </pc:spChg>
      </pc:sldChg>
      <pc:sldChg chg="addSp delSp modSp new mod">
        <pc:chgData name="Stephen Hole" userId="a131402a-191c-4885-ab61-475e015fddd2" providerId="ADAL" clId="{0159BDD6-C6F4-4AA1-BA66-6B1CEB318A36}" dt="2022-10-09T15:44:18.344" v="565" actId="20577"/>
        <pc:sldMkLst>
          <pc:docMk/>
          <pc:sldMk cId="3520509561" sldId="266"/>
        </pc:sldMkLst>
        <pc:spChg chg="mod">
          <ac:chgData name="Stephen Hole" userId="a131402a-191c-4885-ab61-475e015fddd2" providerId="ADAL" clId="{0159BDD6-C6F4-4AA1-BA66-6B1CEB318A36}" dt="2022-10-09T15:44:18.344" v="565" actId="20577"/>
          <ac:spMkLst>
            <pc:docMk/>
            <pc:sldMk cId="3520509561" sldId="266"/>
            <ac:spMk id="2" creationId="{00CE040E-6FCC-4CDA-B65D-95D3F7B3F25F}"/>
          </ac:spMkLst>
        </pc:spChg>
        <pc:spChg chg="del">
          <ac:chgData name="Stephen Hole" userId="a131402a-191c-4885-ab61-475e015fddd2" providerId="ADAL" clId="{0159BDD6-C6F4-4AA1-BA66-6B1CEB318A36}" dt="2022-10-09T12:57:58.277" v="294" actId="22"/>
          <ac:spMkLst>
            <pc:docMk/>
            <pc:sldMk cId="3520509561" sldId="266"/>
            <ac:spMk id="3" creationId="{49F92178-8762-445D-A5CE-E65FD3216426}"/>
          </ac:spMkLst>
        </pc:spChg>
        <pc:spChg chg="add del mod">
          <ac:chgData name="Stephen Hole" userId="a131402a-191c-4885-ab61-475e015fddd2" providerId="ADAL" clId="{0159BDD6-C6F4-4AA1-BA66-6B1CEB318A36}" dt="2022-10-09T15:43:59.565" v="551" actId="22"/>
          <ac:spMkLst>
            <pc:docMk/>
            <pc:sldMk cId="3520509561" sldId="266"/>
            <ac:spMk id="7" creationId="{F1A22920-6A99-4ED6-8713-DFF071F3EA85}"/>
          </ac:spMkLst>
        </pc:spChg>
        <pc:picChg chg="add del mod ord">
          <ac:chgData name="Stephen Hole" userId="a131402a-191c-4885-ab61-475e015fddd2" providerId="ADAL" clId="{0159BDD6-C6F4-4AA1-BA66-6B1CEB318A36}" dt="2022-10-09T15:43:33.198" v="550" actId="478"/>
          <ac:picMkLst>
            <pc:docMk/>
            <pc:sldMk cId="3520509561" sldId="266"/>
            <ac:picMk id="5" creationId="{02891C48-C8B0-4BA8-B958-DF1B3435D4CD}"/>
          </ac:picMkLst>
        </pc:picChg>
        <pc:picChg chg="add mod ord">
          <ac:chgData name="Stephen Hole" userId="a131402a-191c-4885-ab61-475e015fddd2" providerId="ADAL" clId="{0159BDD6-C6F4-4AA1-BA66-6B1CEB318A36}" dt="2022-10-09T15:44:09.653" v="554" actId="14100"/>
          <ac:picMkLst>
            <pc:docMk/>
            <pc:sldMk cId="3520509561" sldId="266"/>
            <ac:picMk id="9" creationId="{082DB671-D401-4ED6-B282-B2F63497986A}"/>
          </ac:picMkLst>
        </pc:picChg>
      </pc:sldChg>
      <pc:sldChg chg="modSp new mod">
        <pc:chgData name="Stephen Hole" userId="a131402a-191c-4885-ab61-475e015fddd2" providerId="ADAL" clId="{0159BDD6-C6F4-4AA1-BA66-6B1CEB318A36}" dt="2022-10-09T16:48:08.150" v="1289" actId="20577"/>
        <pc:sldMkLst>
          <pc:docMk/>
          <pc:sldMk cId="67296390" sldId="267"/>
        </pc:sldMkLst>
        <pc:spChg chg="mod">
          <ac:chgData name="Stephen Hole" userId="a131402a-191c-4885-ab61-475e015fddd2" providerId="ADAL" clId="{0159BDD6-C6F4-4AA1-BA66-6B1CEB318A36}" dt="2022-10-09T12:59:11.987" v="344" actId="20577"/>
          <ac:spMkLst>
            <pc:docMk/>
            <pc:sldMk cId="67296390" sldId="267"/>
            <ac:spMk id="2" creationId="{765A5C2D-A14D-4313-BE7F-8065E286512F}"/>
          </ac:spMkLst>
        </pc:spChg>
        <pc:spChg chg="mod">
          <ac:chgData name="Stephen Hole" userId="a131402a-191c-4885-ab61-475e015fddd2" providerId="ADAL" clId="{0159BDD6-C6F4-4AA1-BA66-6B1CEB318A36}" dt="2022-10-09T16:48:08.150" v="1289" actId="20577"/>
          <ac:spMkLst>
            <pc:docMk/>
            <pc:sldMk cId="67296390" sldId="267"/>
            <ac:spMk id="3" creationId="{34A01074-4AED-4FF9-BA43-72109098BA2A}"/>
          </ac:spMkLst>
        </pc:spChg>
      </pc:sldChg>
      <pc:sldChg chg="addSp delSp modSp new mod">
        <pc:chgData name="Stephen Hole" userId="a131402a-191c-4885-ab61-475e015fddd2" providerId="ADAL" clId="{0159BDD6-C6F4-4AA1-BA66-6B1CEB318A36}" dt="2022-10-09T13:00:46.247" v="362" actId="20577"/>
        <pc:sldMkLst>
          <pc:docMk/>
          <pc:sldMk cId="3990214867" sldId="268"/>
        </pc:sldMkLst>
        <pc:spChg chg="mod">
          <ac:chgData name="Stephen Hole" userId="a131402a-191c-4885-ab61-475e015fddd2" providerId="ADAL" clId="{0159BDD6-C6F4-4AA1-BA66-6B1CEB318A36}" dt="2022-10-09T13:00:46.247" v="362" actId="20577"/>
          <ac:spMkLst>
            <pc:docMk/>
            <pc:sldMk cId="3990214867" sldId="268"/>
            <ac:spMk id="2" creationId="{CD43DD5D-6D22-457D-95D5-AC6931B9878B}"/>
          </ac:spMkLst>
        </pc:spChg>
        <pc:spChg chg="del">
          <ac:chgData name="Stephen Hole" userId="a131402a-191c-4885-ab61-475e015fddd2" providerId="ADAL" clId="{0159BDD6-C6F4-4AA1-BA66-6B1CEB318A36}" dt="2022-10-09T13:00:27.285" v="346" actId="22"/>
          <ac:spMkLst>
            <pc:docMk/>
            <pc:sldMk cId="3990214867" sldId="268"/>
            <ac:spMk id="3" creationId="{C9E9C64E-CE53-4159-9357-56B452A1B346}"/>
          </ac:spMkLst>
        </pc:spChg>
        <pc:picChg chg="add mod ord">
          <ac:chgData name="Stephen Hole" userId="a131402a-191c-4885-ab61-475e015fddd2" providerId="ADAL" clId="{0159BDD6-C6F4-4AA1-BA66-6B1CEB318A36}" dt="2022-10-09T13:00:34.333" v="348" actId="14100"/>
          <ac:picMkLst>
            <pc:docMk/>
            <pc:sldMk cId="3990214867" sldId="268"/>
            <ac:picMk id="5" creationId="{8F557561-E309-497C-9E46-E201FF472A1B}"/>
          </ac:picMkLst>
        </pc:picChg>
      </pc:sldChg>
      <pc:sldChg chg="addSp delSp modSp new mod">
        <pc:chgData name="Stephen Hole" userId="a131402a-191c-4885-ab61-475e015fddd2" providerId="ADAL" clId="{0159BDD6-C6F4-4AA1-BA66-6B1CEB318A36}" dt="2022-10-09T16:49:31.727" v="1296" actId="20577"/>
        <pc:sldMkLst>
          <pc:docMk/>
          <pc:sldMk cId="56803307" sldId="269"/>
        </pc:sldMkLst>
        <pc:spChg chg="mod">
          <ac:chgData name="Stephen Hole" userId="a131402a-191c-4885-ab61-475e015fddd2" providerId="ADAL" clId="{0159BDD6-C6F4-4AA1-BA66-6B1CEB318A36}" dt="2022-10-09T13:03:05.856" v="400" actId="20577"/>
          <ac:spMkLst>
            <pc:docMk/>
            <pc:sldMk cId="56803307" sldId="269"/>
            <ac:spMk id="2" creationId="{16D557DF-C490-476A-94F4-EC6BC6495F5A}"/>
          </ac:spMkLst>
        </pc:spChg>
        <pc:spChg chg="del">
          <ac:chgData name="Stephen Hole" userId="a131402a-191c-4885-ab61-475e015fddd2" providerId="ADAL" clId="{0159BDD6-C6F4-4AA1-BA66-6B1CEB318A36}" dt="2022-10-09T13:01:22.435" v="364"/>
          <ac:spMkLst>
            <pc:docMk/>
            <pc:sldMk cId="56803307" sldId="269"/>
            <ac:spMk id="3" creationId="{5D1CB136-B77E-4308-8E02-A6BFF1B7D2DF}"/>
          </ac:spMkLst>
        </pc:spChg>
        <pc:spChg chg="add del mod">
          <ac:chgData name="Stephen Hole" userId="a131402a-191c-4885-ab61-475e015fddd2" providerId="ADAL" clId="{0159BDD6-C6F4-4AA1-BA66-6B1CEB318A36}" dt="2022-10-09T13:02:27.650" v="369" actId="478"/>
          <ac:spMkLst>
            <pc:docMk/>
            <pc:sldMk cId="56803307" sldId="269"/>
            <ac:spMk id="8" creationId="{A28004AE-B4B8-4FE7-9850-68C9083138DD}"/>
          </ac:spMkLst>
        </pc:spChg>
        <pc:spChg chg="add mod">
          <ac:chgData name="Stephen Hole" userId="a131402a-191c-4885-ab61-475e015fddd2" providerId="ADAL" clId="{0159BDD6-C6F4-4AA1-BA66-6B1CEB318A36}" dt="2022-10-09T16:49:31.727" v="1296" actId="20577"/>
          <ac:spMkLst>
            <pc:docMk/>
            <pc:sldMk cId="56803307" sldId="269"/>
            <ac:spMk id="11" creationId="{DF95CD1C-A780-47DA-8B6B-DA2968304496}"/>
          </ac:spMkLst>
        </pc:spChg>
        <pc:picChg chg="add del mod">
          <ac:chgData name="Stephen Hole" userId="a131402a-191c-4885-ab61-475e015fddd2" providerId="ADAL" clId="{0159BDD6-C6F4-4AA1-BA66-6B1CEB318A36}" dt="2022-10-09T13:02:18.746" v="367" actId="478"/>
          <ac:picMkLst>
            <pc:docMk/>
            <pc:sldMk cId="56803307" sldId="269"/>
            <ac:picMk id="4" creationId="{2DA489BC-CD8F-4CD7-B7EB-59C408AB388C}"/>
          </ac:picMkLst>
        </pc:picChg>
        <pc:picChg chg="add del mod">
          <ac:chgData name="Stephen Hole" userId="a131402a-191c-4885-ab61-475e015fddd2" providerId="ADAL" clId="{0159BDD6-C6F4-4AA1-BA66-6B1CEB318A36}" dt="2022-10-09T15:47:06.874" v="566" actId="478"/>
          <ac:picMkLst>
            <pc:docMk/>
            <pc:sldMk cId="56803307" sldId="269"/>
            <ac:picMk id="6" creationId="{8948E2D1-3575-4519-AFC0-032B31A4B772}"/>
          </ac:picMkLst>
        </pc:picChg>
        <pc:picChg chg="add mod">
          <ac:chgData name="Stephen Hole" userId="a131402a-191c-4885-ab61-475e015fddd2" providerId="ADAL" clId="{0159BDD6-C6F4-4AA1-BA66-6B1CEB318A36}" dt="2022-10-09T15:47:37.561" v="569" actId="14100"/>
          <ac:picMkLst>
            <pc:docMk/>
            <pc:sldMk cId="56803307" sldId="269"/>
            <ac:picMk id="10" creationId="{442423E0-EEE6-4723-A5E1-759B315DE455}"/>
          </ac:picMkLst>
        </pc:picChg>
      </pc:sldChg>
      <pc:sldChg chg="addSp modSp new mod">
        <pc:chgData name="Stephen Hole" userId="a131402a-191c-4885-ab61-475e015fddd2" providerId="ADAL" clId="{0159BDD6-C6F4-4AA1-BA66-6B1CEB318A36}" dt="2022-10-09T16:44:52.492" v="1257" actId="20577"/>
        <pc:sldMkLst>
          <pc:docMk/>
          <pc:sldMk cId="1372198961" sldId="270"/>
        </pc:sldMkLst>
        <pc:spChg chg="mod">
          <ac:chgData name="Stephen Hole" userId="a131402a-191c-4885-ab61-475e015fddd2" providerId="ADAL" clId="{0159BDD6-C6F4-4AA1-BA66-6B1CEB318A36}" dt="2022-10-09T16:44:52.492" v="1257" actId="20577"/>
          <ac:spMkLst>
            <pc:docMk/>
            <pc:sldMk cId="1372198961" sldId="270"/>
            <ac:spMk id="2" creationId="{DF0E34FD-C75D-44B4-B82B-ADE616DAAA4B}"/>
          </ac:spMkLst>
        </pc:spChg>
        <pc:spChg chg="mod">
          <ac:chgData name="Stephen Hole" userId="a131402a-191c-4885-ab61-475e015fddd2" providerId="ADAL" clId="{0159BDD6-C6F4-4AA1-BA66-6B1CEB318A36}" dt="2022-10-09T15:35:56.117" v="525" actId="14100"/>
          <ac:spMkLst>
            <pc:docMk/>
            <pc:sldMk cId="1372198961" sldId="270"/>
            <ac:spMk id="3" creationId="{0C6311E8-4A25-455F-8198-8D8C2C619713}"/>
          </ac:spMkLst>
        </pc:spChg>
        <pc:picChg chg="add mod">
          <ac:chgData name="Stephen Hole" userId="a131402a-191c-4885-ab61-475e015fddd2" providerId="ADAL" clId="{0159BDD6-C6F4-4AA1-BA66-6B1CEB318A36}" dt="2022-10-09T15:36:06.256" v="528" actId="14100"/>
          <ac:picMkLst>
            <pc:docMk/>
            <pc:sldMk cId="1372198961" sldId="270"/>
            <ac:picMk id="5" creationId="{64D00BE0-EC40-4212-9AC7-1937DAD8BA94}"/>
          </ac:picMkLst>
        </pc:picChg>
      </pc:sldChg>
      <pc:sldChg chg="addSp modSp new mod">
        <pc:chgData name="Stephen Hole" userId="a131402a-191c-4885-ab61-475e015fddd2" providerId="ADAL" clId="{0159BDD6-C6F4-4AA1-BA66-6B1CEB318A36}" dt="2022-10-09T15:59:48.201" v="658" actId="20577"/>
        <pc:sldMkLst>
          <pc:docMk/>
          <pc:sldMk cId="1416050562" sldId="271"/>
        </pc:sldMkLst>
        <pc:spChg chg="mod">
          <ac:chgData name="Stephen Hole" userId="a131402a-191c-4885-ab61-475e015fddd2" providerId="ADAL" clId="{0159BDD6-C6F4-4AA1-BA66-6B1CEB318A36}" dt="2022-10-09T15:59:48.201" v="658" actId="20577"/>
          <ac:spMkLst>
            <pc:docMk/>
            <pc:sldMk cId="1416050562" sldId="271"/>
            <ac:spMk id="2" creationId="{6BD95479-9C31-489E-8651-0EEA2BAD0D93}"/>
          </ac:spMkLst>
        </pc:spChg>
        <pc:spChg chg="mod">
          <ac:chgData name="Stephen Hole" userId="a131402a-191c-4885-ab61-475e015fddd2" providerId="ADAL" clId="{0159BDD6-C6F4-4AA1-BA66-6B1CEB318A36}" dt="2022-10-09T15:59:22.595" v="646"/>
          <ac:spMkLst>
            <pc:docMk/>
            <pc:sldMk cId="1416050562" sldId="271"/>
            <ac:spMk id="3" creationId="{4E03FFFA-A9B7-4740-ADFD-B9B0956A2D68}"/>
          </ac:spMkLst>
        </pc:spChg>
        <pc:picChg chg="add mod">
          <ac:chgData name="Stephen Hole" userId="a131402a-191c-4885-ab61-475e015fddd2" providerId="ADAL" clId="{0159BDD6-C6F4-4AA1-BA66-6B1CEB318A36}" dt="2022-10-09T15:59:35.123" v="648" actId="1076"/>
          <ac:picMkLst>
            <pc:docMk/>
            <pc:sldMk cId="1416050562" sldId="271"/>
            <ac:picMk id="5" creationId="{800DF28D-56A1-425A-A35C-44213CD26256}"/>
          </ac:picMkLst>
        </pc:picChg>
      </pc:sldChg>
      <pc:sldChg chg="addSp delSp modSp new mod">
        <pc:chgData name="Stephen Hole" userId="a131402a-191c-4885-ab61-475e015fddd2" providerId="ADAL" clId="{0159BDD6-C6F4-4AA1-BA66-6B1CEB318A36}" dt="2022-10-09T16:18:32.478" v="698" actId="1076"/>
        <pc:sldMkLst>
          <pc:docMk/>
          <pc:sldMk cId="357581035" sldId="272"/>
        </pc:sldMkLst>
        <pc:spChg chg="mod">
          <ac:chgData name="Stephen Hole" userId="a131402a-191c-4885-ab61-475e015fddd2" providerId="ADAL" clId="{0159BDD6-C6F4-4AA1-BA66-6B1CEB318A36}" dt="2022-10-09T16:12:30.993" v="692" actId="20577"/>
          <ac:spMkLst>
            <pc:docMk/>
            <pc:sldMk cId="357581035" sldId="272"/>
            <ac:spMk id="2" creationId="{54BFD492-DDAD-4847-81E8-81C11EA67BF5}"/>
          </ac:spMkLst>
        </pc:spChg>
        <pc:spChg chg="del">
          <ac:chgData name="Stephen Hole" userId="a131402a-191c-4885-ab61-475e015fddd2" providerId="ADAL" clId="{0159BDD6-C6F4-4AA1-BA66-6B1CEB318A36}" dt="2022-10-09T16:11:43.402" v="660" actId="22"/>
          <ac:spMkLst>
            <pc:docMk/>
            <pc:sldMk cId="357581035" sldId="272"/>
            <ac:spMk id="3" creationId="{3CA5AF93-541C-455C-AE0D-4329A29252B1}"/>
          </ac:spMkLst>
        </pc:spChg>
        <pc:spChg chg="add del mod">
          <ac:chgData name="Stephen Hole" userId="a131402a-191c-4885-ab61-475e015fddd2" providerId="ADAL" clId="{0159BDD6-C6F4-4AA1-BA66-6B1CEB318A36}" dt="2022-10-09T16:18:24.933" v="696" actId="22"/>
          <ac:spMkLst>
            <pc:docMk/>
            <pc:sldMk cId="357581035" sldId="272"/>
            <ac:spMk id="7" creationId="{CB3FD0E5-FF3A-46DB-8FEA-CB2DBFA38DA0}"/>
          </ac:spMkLst>
        </pc:spChg>
        <pc:picChg chg="add del mod ord">
          <ac:chgData name="Stephen Hole" userId="a131402a-191c-4885-ab61-475e015fddd2" providerId="ADAL" clId="{0159BDD6-C6F4-4AA1-BA66-6B1CEB318A36}" dt="2022-10-09T16:17:59.453" v="695" actId="478"/>
          <ac:picMkLst>
            <pc:docMk/>
            <pc:sldMk cId="357581035" sldId="272"/>
            <ac:picMk id="5" creationId="{0AD32BA2-DEF0-4E35-8079-1FBE27539640}"/>
          </ac:picMkLst>
        </pc:picChg>
        <pc:picChg chg="add mod ord">
          <ac:chgData name="Stephen Hole" userId="a131402a-191c-4885-ab61-475e015fddd2" providerId="ADAL" clId="{0159BDD6-C6F4-4AA1-BA66-6B1CEB318A36}" dt="2022-10-09T16:18:32.478" v="698" actId="1076"/>
          <ac:picMkLst>
            <pc:docMk/>
            <pc:sldMk cId="357581035" sldId="272"/>
            <ac:picMk id="9" creationId="{C224D5F3-FE73-4F4E-ABAB-7B1027427873}"/>
          </ac:picMkLst>
        </pc:picChg>
      </pc:sldChg>
      <pc:sldChg chg="addSp modSp new mod">
        <pc:chgData name="Stephen Hole" userId="a131402a-191c-4885-ab61-475e015fddd2" providerId="ADAL" clId="{0159BDD6-C6F4-4AA1-BA66-6B1CEB318A36}" dt="2022-10-09T16:34:01.438" v="1045" actId="14100"/>
        <pc:sldMkLst>
          <pc:docMk/>
          <pc:sldMk cId="2669689699" sldId="273"/>
        </pc:sldMkLst>
        <pc:spChg chg="mod">
          <ac:chgData name="Stephen Hole" userId="a131402a-191c-4885-ab61-475e015fddd2" providerId="ADAL" clId="{0159BDD6-C6F4-4AA1-BA66-6B1CEB318A36}" dt="2022-10-09T16:26:38.978" v="709" actId="20577"/>
          <ac:spMkLst>
            <pc:docMk/>
            <pc:sldMk cId="2669689699" sldId="273"/>
            <ac:spMk id="2" creationId="{419F038D-C23A-47F5-BF77-8C3A0CEC5B67}"/>
          </ac:spMkLst>
        </pc:spChg>
        <pc:spChg chg="mod">
          <ac:chgData name="Stephen Hole" userId="a131402a-191c-4885-ab61-475e015fddd2" providerId="ADAL" clId="{0159BDD6-C6F4-4AA1-BA66-6B1CEB318A36}" dt="2022-10-09T16:34:01.438" v="1045" actId="14100"/>
          <ac:spMkLst>
            <pc:docMk/>
            <pc:sldMk cId="2669689699" sldId="273"/>
            <ac:spMk id="3" creationId="{E129F067-101B-4035-9D18-563C6775DE1A}"/>
          </ac:spMkLst>
        </pc:spChg>
        <pc:picChg chg="add mod">
          <ac:chgData name="Stephen Hole" userId="a131402a-191c-4885-ab61-475e015fddd2" providerId="ADAL" clId="{0159BDD6-C6F4-4AA1-BA66-6B1CEB318A36}" dt="2022-10-09T16:33:47.208" v="1044" actId="1076"/>
          <ac:picMkLst>
            <pc:docMk/>
            <pc:sldMk cId="2669689699" sldId="273"/>
            <ac:picMk id="5" creationId="{2F2050B9-0CC1-43D3-B3C0-4FDBFA430FCC}"/>
          </ac:picMkLst>
        </pc:picChg>
      </pc:sldChg>
      <pc:sldChg chg="modSp new mod">
        <pc:chgData name="Stephen Hole" userId="a131402a-191c-4885-ab61-475e015fddd2" providerId="ADAL" clId="{0159BDD6-C6F4-4AA1-BA66-6B1CEB318A36}" dt="2022-10-09T16:31:03.356" v="1040" actId="20577"/>
        <pc:sldMkLst>
          <pc:docMk/>
          <pc:sldMk cId="483841247" sldId="274"/>
        </pc:sldMkLst>
        <pc:spChg chg="mod">
          <ac:chgData name="Stephen Hole" userId="a131402a-191c-4885-ab61-475e015fddd2" providerId="ADAL" clId="{0159BDD6-C6F4-4AA1-BA66-6B1CEB318A36}" dt="2022-10-09T16:31:03.356" v="1040" actId="20577"/>
          <ac:spMkLst>
            <pc:docMk/>
            <pc:sldMk cId="483841247" sldId="274"/>
            <ac:spMk id="2" creationId="{8E9386C6-C889-4A46-AB94-4C84F71F8A5E}"/>
          </ac:spMkLst>
        </pc:spChg>
        <pc:spChg chg="mod">
          <ac:chgData name="Stephen Hole" userId="a131402a-191c-4885-ab61-475e015fddd2" providerId="ADAL" clId="{0159BDD6-C6F4-4AA1-BA66-6B1CEB318A36}" dt="2022-10-09T16:30:35.301" v="1009" actId="20577"/>
          <ac:spMkLst>
            <pc:docMk/>
            <pc:sldMk cId="483841247" sldId="274"/>
            <ac:spMk id="3" creationId="{C9C93D21-1C3D-463F-9158-82689B5DD64C}"/>
          </ac:spMkLst>
        </pc:spChg>
      </pc:sldChg>
      <pc:sldChg chg="addSp delSp modSp mod">
        <pc:chgData name="Stephen Hole" userId="a131402a-191c-4885-ab61-475e015fddd2" providerId="ADAL" clId="{0159BDD6-C6F4-4AA1-BA66-6B1CEB318A36}" dt="2022-10-09T16:36:24.721" v="1051" actId="1076"/>
        <pc:sldMkLst>
          <pc:docMk/>
          <pc:sldMk cId="4187557158" sldId="276"/>
        </pc:sldMkLst>
        <pc:spChg chg="mod">
          <ac:chgData name="Stephen Hole" userId="a131402a-191c-4885-ab61-475e015fddd2" providerId="ADAL" clId="{0159BDD6-C6F4-4AA1-BA66-6B1CEB318A36}" dt="2022-10-09T16:35:22.054" v="1047" actId="20577"/>
          <ac:spMkLst>
            <pc:docMk/>
            <pc:sldMk cId="4187557158" sldId="276"/>
            <ac:spMk id="2" creationId="{419F038D-C23A-47F5-BF77-8C3A0CEC5B67}"/>
          </ac:spMkLst>
        </pc:spChg>
        <pc:picChg chg="del">
          <ac:chgData name="Stephen Hole" userId="a131402a-191c-4885-ab61-475e015fddd2" providerId="ADAL" clId="{0159BDD6-C6F4-4AA1-BA66-6B1CEB318A36}" dt="2022-10-09T16:35:25.094" v="1048" actId="478"/>
          <ac:picMkLst>
            <pc:docMk/>
            <pc:sldMk cId="4187557158" sldId="276"/>
            <ac:picMk id="5" creationId="{2F2050B9-0CC1-43D3-B3C0-4FDBFA430FCC}"/>
          </ac:picMkLst>
        </pc:picChg>
        <pc:picChg chg="add mod">
          <ac:chgData name="Stephen Hole" userId="a131402a-191c-4885-ab61-475e015fddd2" providerId="ADAL" clId="{0159BDD6-C6F4-4AA1-BA66-6B1CEB318A36}" dt="2022-10-09T16:36:24.721" v="1051" actId="1076"/>
          <ac:picMkLst>
            <pc:docMk/>
            <pc:sldMk cId="4187557158" sldId="276"/>
            <ac:picMk id="6" creationId="{8BE87DDE-0F69-4661-B50B-EB98DF5711E2}"/>
          </ac:picMkLst>
        </pc:picChg>
      </pc:sldChg>
      <pc:sldChg chg="addSp modSp new mod ord">
        <pc:chgData name="Stephen Hole" userId="a131402a-191c-4885-ab61-475e015fddd2" providerId="ADAL" clId="{0159BDD6-C6F4-4AA1-BA66-6B1CEB318A36}" dt="2022-10-09T16:44:19.503" v="1213"/>
        <pc:sldMkLst>
          <pc:docMk/>
          <pc:sldMk cId="42081679" sldId="278"/>
        </pc:sldMkLst>
        <pc:spChg chg="mod">
          <ac:chgData name="Stephen Hole" userId="a131402a-191c-4885-ab61-475e015fddd2" providerId="ADAL" clId="{0159BDD6-C6F4-4AA1-BA66-6B1CEB318A36}" dt="2022-10-09T16:42:52.358" v="1211" actId="20577"/>
          <ac:spMkLst>
            <pc:docMk/>
            <pc:sldMk cId="42081679" sldId="278"/>
            <ac:spMk id="2" creationId="{FDE4C0E8-AB93-49FB-AFD5-DEB00F645D21}"/>
          </ac:spMkLst>
        </pc:spChg>
        <pc:spChg chg="mod">
          <ac:chgData name="Stephen Hole" userId="a131402a-191c-4885-ab61-475e015fddd2" providerId="ADAL" clId="{0159BDD6-C6F4-4AA1-BA66-6B1CEB318A36}" dt="2022-10-09T16:42:17.926" v="1183" actId="20577"/>
          <ac:spMkLst>
            <pc:docMk/>
            <pc:sldMk cId="42081679" sldId="278"/>
            <ac:spMk id="3" creationId="{6C427332-9D96-47B9-A518-7F1BF2BDE753}"/>
          </ac:spMkLst>
        </pc:spChg>
        <pc:picChg chg="add mod">
          <ac:chgData name="Stephen Hole" userId="a131402a-191c-4885-ab61-475e015fddd2" providerId="ADAL" clId="{0159BDD6-C6F4-4AA1-BA66-6B1CEB318A36}" dt="2022-10-09T16:40:32.602" v="1055" actId="14100"/>
          <ac:picMkLst>
            <pc:docMk/>
            <pc:sldMk cId="42081679" sldId="278"/>
            <ac:picMk id="5" creationId="{D4750083-5BFA-429C-9D29-8C0DB1FE4B45}"/>
          </ac:picMkLst>
        </pc:picChg>
      </pc:sldChg>
      <pc:sldChg chg="modSp new mod">
        <pc:chgData name="Stephen Hole" userId="a131402a-191c-4885-ab61-475e015fddd2" providerId="ADAL" clId="{0159BDD6-C6F4-4AA1-BA66-6B1CEB318A36}" dt="2022-10-09T16:52:11.051" v="1407" actId="27636"/>
        <pc:sldMkLst>
          <pc:docMk/>
          <pc:sldMk cId="76400652" sldId="279"/>
        </pc:sldMkLst>
        <pc:spChg chg="mod">
          <ac:chgData name="Stephen Hole" userId="a131402a-191c-4885-ab61-475e015fddd2" providerId="ADAL" clId="{0159BDD6-C6F4-4AA1-BA66-6B1CEB318A36}" dt="2022-10-09T16:52:11.051" v="1407" actId="27636"/>
          <ac:spMkLst>
            <pc:docMk/>
            <pc:sldMk cId="76400652" sldId="279"/>
            <ac:spMk id="2" creationId="{894F4C00-1A0F-49D7-8442-5E7CB8415393}"/>
          </ac:spMkLst>
        </pc:spChg>
        <pc:spChg chg="mod">
          <ac:chgData name="Stephen Hole" userId="a131402a-191c-4885-ab61-475e015fddd2" providerId="ADAL" clId="{0159BDD6-C6F4-4AA1-BA66-6B1CEB318A36}" dt="2022-10-09T16:51:34.974" v="1369"/>
          <ac:spMkLst>
            <pc:docMk/>
            <pc:sldMk cId="76400652" sldId="279"/>
            <ac:spMk id="3" creationId="{2267E2F4-86E8-429B-B0FE-C7C2CA7E4F5F}"/>
          </ac:spMkLst>
        </pc:spChg>
      </pc:sldChg>
      <pc:sldChg chg="del">
        <pc:chgData name="Stephen Hole" userId="a131402a-191c-4885-ab61-475e015fddd2" providerId="ADAL" clId="{0159BDD6-C6F4-4AA1-BA66-6B1CEB318A36}" dt="2022-10-09T12:41:22.195" v="0" actId="47"/>
        <pc:sldMkLst>
          <pc:docMk/>
          <pc:sldMk cId="2721081508" sldId="285"/>
        </pc:sldMkLst>
      </pc:sldChg>
      <pc:sldChg chg="del">
        <pc:chgData name="Stephen Hole" userId="a131402a-191c-4885-ab61-475e015fddd2" providerId="ADAL" clId="{0159BDD6-C6F4-4AA1-BA66-6B1CEB318A36}" dt="2022-10-09T12:41:22.195" v="0" actId="47"/>
        <pc:sldMkLst>
          <pc:docMk/>
          <pc:sldMk cId="3667916995" sldId="327"/>
        </pc:sldMkLst>
      </pc:sldChg>
      <pc:sldChg chg="del">
        <pc:chgData name="Stephen Hole" userId="a131402a-191c-4885-ab61-475e015fddd2" providerId="ADAL" clId="{0159BDD6-C6F4-4AA1-BA66-6B1CEB318A36}" dt="2022-10-09T12:41:22.195" v="0" actId="47"/>
        <pc:sldMkLst>
          <pc:docMk/>
          <pc:sldMk cId="2857566158" sldId="328"/>
        </pc:sldMkLst>
      </pc:sldChg>
      <pc:sldChg chg="del">
        <pc:chgData name="Stephen Hole" userId="a131402a-191c-4885-ab61-475e015fddd2" providerId="ADAL" clId="{0159BDD6-C6F4-4AA1-BA66-6B1CEB318A36}" dt="2022-10-09T12:41:22.195" v="0" actId="47"/>
        <pc:sldMkLst>
          <pc:docMk/>
          <pc:sldMk cId="65438023" sldId="329"/>
        </pc:sldMkLst>
      </pc:sldChg>
      <pc:sldChg chg="del">
        <pc:chgData name="Stephen Hole" userId="a131402a-191c-4885-ab61-475e015fddd2" providerId="ADAL" clId="{0159BDD6-C6F4-4AA1-BA66-6B1CEB318A36}" dt="2022-10-09T12:41:22.195" v="0" actId="47"/>
        <pc:sldMkLst>
          <pc:docMk/>
          <pc:sldMk cId="2220522792" sldId="330"/>
        </pc:sldMkLst>
      </pc:sldChg>
      <pc:sldChg chg="del">
        <pc:chgData name="Stephen Hole" userId="a131402a-191c-4885-ab61-475e015fddd2" providerId="ADAL" clId="{0159BDD6-C6F4-4AA1-BA66-6B1CEB318A36}" dt="2022-10-09T12:41:22.195" v="0" actId="47"/>
        <pc:sldMkLst>
          <pc:docMk/>
          <pc:sldMk cId="1327598394" sldId="331"/>
        </pc:sldMkLst>
      </pc:sldChg>
      <pc:sldChg chg="del">
        <pc:chgData name="Stephen Hole" userId="a131402a-191c-4885-ab61-475e015fddd2" providerId="ADAL" clId="{0159BDD6-C6F4-4AA1-BA66-6B1CEB318A36}" dt="2022-10-09T12:41:22.195" v="0" actId="47"/>
        <pc:sldMkLst>
          <pc:docMk/>
          <pc:sldMk cId="1569876769" sldId="332"/>
        </pc:sldMkLst>
      </pc:sldChg>
      <pc:sldChg chg="del">
        <pc:chgData name="Stephen Hole" userId="a131402a-191c-4885-ab61-475e015fddd2" providerId="ADAL" clId="{0159BDD6-C6F4-4AA1-BA66-6B1CEB318A36}" dt="2022-10-09T12:41:22.195" v="0" actId="47"/>
        <pc:sldMkLst>
          <pc:docMk/>
          <pc:sldMk cId="1003214787" sldId="333"/>
        </pc:sldMkLst>
      </pc:sldChg>
      <pc:sldChg chg="del">
        <pc:chgData name="Stephen Hole" userId="a131402a-191c-4885-ab61-475e015fddd2" providerId="ADAL" clId="{0159BDD6-C6F4-4AA1-BA66-6B1CEB318A36}" dt="2022-10-09T12:41:22.195" v="0" actId="47"/>
        <pc:sldMkLst>
          <pc:docMk/>
          <pc:sldMk cId="594221510" sldId="334"/>
        </pc:sldMkLst>
      </pc:sldChg>
      <pc:sldChg chg="del">
        <pc:chgData name="Stephen Hole" userId="a131402a-191c-4885-ab61-475e015fddd2" providerId="ADAL" clId="{0159BDD6-C6F4-4AA1-BA66-6B1CEB318A36}" dt="2022-10-09T12:41:22.195" v="0" actId="47"/>
        <pc:sldMkLst>
          <pc:docMk/>
          <pc:sldMk cId="2772575942" sldId="335"/>
        </pc:sldMkLst>
      </pc:sldChg>
      <pc:sldChg chg="del">
        <pc:chgData name="Stephen Hole" userId="a131402a-191c-4885-ab61-475e015fddd2" providerId="ADAL" clId="{0159BDD6-C6F4-4AA1-BA66-6B1CEB318A36}" dt="2022-10-09T12:41:22.195" v="0" actId="47"/>
        <pc:sldMkLst>
          <pc:docMk/>
          <pc:sldMk cId="1693306594" sldId="336"/>
        </pc:sldMkLst>
      </pc:sldChg>
      <pc:sldChg chg="del">
        <pc:chgData name="Stephen Hole" userId="a131402a-191c-4885-ab61-475e015fddd2" providerId="ADAL" clId="{0159BDD6-C6F4-4AA1-BA66-6B1CEB318A36}" dt="2022-10-09T12:41:22.195" v="0" actId="47"/>
        <pc:sldMkLst>
          <pc:docMk/>
          <pc:sldMk cId="2894018049" sldId="337"/>
        </pc:sldMkLst>
      </pc:sldChg>
      <pc:sldChg chg="del">
        <pc:chgData name="Stephen Hole" userId="a131402a-191c-4885-ab61-475e015fddd2" providerId="ADAL" clId="{0159BDD6-C6F4-4AA1-BA66-6B1CEB318A36}" dt="2022-10-09T12:41:22.195" v="0" actId="47"/>
        <pc:sldMkLst>
          <pc:docMk/>
          <pc:sldMk cId="2810459944" sldId="338"/>
        </pc:sldMkLst>
      </pc:sldChg>
      <pc:sldChg chg="del">
        <pc:chgData name="Stephen Hole" userId="a131402a-191c-4885-ab61-475e015fddd2" providerId="ADAL" clId="{0159BDD6-C6F4-4AA1-BA66-6B1CEB318A36}" dt="2022-10-09T12:41:22.195" v="0" actId="47"/>
        <pc:sldMkLst>
          <pc:docMk/>
          <pc:sldMk cId="1858843857" sldId="339"/>
        </pc:sldMkLst>
      </pc:sldChg>
      <pc:sldChg chg="del">
        <pc:chgData name="Stephen Hole" userId="a131402a-191c-4885-ab61-475e015fddd2" providerId="ADAL" clId="{0159BDD6-C6F4-4AA1-BA66-6B1CEB318A36}" dt="2022-10-09T12:41:22.195" v="0" actId="47"/>
        <pc:sldMkLst>
          <pc:docMk/>
          <pc:sldMk cId="642259023" sldId="340"/>
        </pc:sldMkLst>
      </pc:sldChg>
      <pc:sldChg chg="del">
        <pc:chgData name="Stephen Hole" userId="a131402a-191c-4885-ab61-475e015fddd2" providerId="ADAL" clId="{0159BDD6-C6F4-4AA1-BA66-6B1CEB318A36}" dt="2022-10-09T12:41:22.195" v="0" actId="47"/>
        <pc:sldMkLst>
          <pc:docMk/>
          <pc:sldMk cId="2424989855" sldId="341"/>
        </pc:sldMkLst>
      </pc:sldChg>
      <pc:sldChg chg="del">
        <pc:chgData name="Stephen Hole" userId="a131402a-191c-4885-ab61-475e015fddd2" providerId="ADAL" clId="{0159BDD6-C6F4-4AA1-BA66-6B1CEB318A36}" dt="2022-10-09T12:41:22.195" v="0" actId="47"/>
        <pc:sldMkLst>
          <pc:docMk/>
          <pc:sldMk cId="18436285" sldId="342"/>
        </pc:sldMkLst>
      </pc:sldChg>
      <pc:sldChg chg="del">
        <pc:chgData name="Stephen Hole" userId="a131402a-191c-4885-ab61-475e015fddd2" providerId="ADAL" clId="{0159BDD6-C6F4-4AA1-BA66-6B1CEB318A36}" dt="2022-10-09T12:41:22.195" v="0" actId="47"/>
        <pc:sldMkLst>
          <pc:docMk/>
          <pc:sldMk cId="3685448383" sldId="343"/>
        </pc:sldMkLst>
      </pc:sldChg>
      <pc:sldChg chg="del">
        <pc:chgData name="Stephen Hole" userId="a131402a-191c-4885-ab61-475e015fddd2" providerId="ADAL" clId="{0159BDD6-C6F4-4AA1-BA66-6B1CEB318A36}" dt="2022-10-09T12:41:22.195" v="0" actId="47"/>
        <pc:sldMkLst>
          <pc:docMk/>
          <pc:sldMk cId="3662668102" sldId="344"/>
        </pc:sldMkLst>
      </pc:sldChg>
      <pc:sldChg chg="del">
        <pc:chgData name="Stephen Hole" userId="a131402a-191c-4885-ab61-475e015fddd2" providerId="ADAL" clId="{0159BDD6-C6F4-4AA1-BA66-6B1CEB318A36}" dt="2022-10-09T12:41:22.195" v="0" actId="47"/>
        <pc:sldMkLst>
          <pc:docMk/>
          <pc:sldMk cId="1338789704" sldId="345"/>
        </pc:sldMkLst>
      </pc:sldChg>
      <pc:sldChg chg="del">
        <pc:chgData name="Stephen Hole" userId="a131402a-191c-4885-ab61-475e015fddd2" providerId="ADAL" clId="{0159BDD6-C6F4-4AA1-BA66-6B1CEB318A36}" dt="2022-10-09T12:41:22.195" v="0" actId="47"/>
        <pc:sldMkLst>
          <pc:docMk/>
          <pc:sldMk cId="488662847" sldId="347"/>
        </pc:sldMkLst>
      </pc:sldChg>
      <pc:sldChg chg="del">
        <pc:chgData name="Stephen Hole" userId="a131402a-191c-4885-ab61-475e015fddd2" providerId="ADAL" clId="{0159BDD6-C6F4-4AA1-BA66-6B1CEB318A36}" dt="2022-10-09T12:41:22.195" v="0" actId="47"/>
        <pc:sldMkLst>
          <pc:docMk/>
          <pc:sldMk cId="3448428366" sldId="348"/>
        </pc:sldMkLst>
      </pc:sldChg>
      <pc:sldChg chg="del">
        <pc:chgData name="Stephen Hole" userId="a131402a-191c-4885-ab61-475e015fddd2" providerId="ADAL" clId="{0159BDD6-C6F4-4AA1-BA66-6B1CEB318A36}" dt="2022-10-09T12:41:22.195" v="0" actId="47"/>
        <pc:sldMkLst>
          <pc:docMk/>
          <pc:sldMk cId="1446848802" sldId="349"/>
        </pc:sldMkLst>
      </pc:sldChg>
      <pc:sldChg chg="del">
        <pc:chgData name="Stephen Hole" userId="a131402a-191c-4885-ab61-475e015fddd2" providerId="ADAL" clId="{0159BDD6-C6F4-4AA1-BA66-6B1CEB318A36}" dt="2022-10-09T12:41:22.195" v="0" actId="47"/>
        <pc:sldMkLst>
          <pc:docMk/>
          <pc:sldMk cId="2705012883" sldId="350"/>
        </pc:sldMkLst>
      </pc:sldChg>
      <pc:sldChg chg="del">
        <pc:chgData name="Stephen Hole" userId="a131402a-191c-4885-ab61-475e015fddd2" providerId="ADAL" clId="{0159BDD6-C6F4-4AA1-BA66-6B1CEB318A36}" dt="2022-10-09T12:41:22.195" v="0" actId="47"/>
        <pc:sldMkLst>
          <pc:docMk/>
          <pc:sldMk cId="445729997" sldId="351"/>
        </pc:sldMkLst>
      </pc:sldChg>
      <pc:sldChg chg="del">
        <pc:chgData name="Stephen Hole" userId="a131402a-191c-4885-ab61-475e015fddd2" providerId="ADAL" clId="{0159BDD6-C6F4-4AA1-BA66-6B1CEB318A36}" dt="2022-10-09T12:41:22.195" v="0" actId="47"/>
        <pc:sldMkLst>
          <pc:docMk/>
          <pc:sldMk cId="1846265501" sldId="352"/>
        </pc:sldMkLst>
      </pc:sldChg>
      <pc:sldChg chg="del">
        <pc:chgData name="Stephen Hole" userId="a131402a-191c-4885-ab61-475e015fddd2" providerId="ADAL" clId="{0159BDD6-C6F4-4AA1-BA66-6B1CEB318A36}" dt="2022-10-09T12:41:22.195" v="0" actId="47"/>
        <pc:sldMkLst>
          <pc:docMk/>
          <pc:sldMk cId="3949895997" sldId="354"/>
        </pc:sldMkLst>
      </pc:sldChg>
      <pc:sldChg chg="del">
        <pc:chgData name="Stephen Hole" userId="a131402a-191c-4885-ab61-475e015fddd2" providerId="ADAL" clId="{0159BDD6-C6F4-4AA1-BA66-6B1CEB318A36}" dt="2022-10-09T12:41:22.195" v="0" actId="47"/>
        <pc:sldMkLst>
          <pc:docMk/>
          <pc:sldMk cId="1629719958" sldId="355"/>
        </pc:sldMkLst>
      </pc:sldChg>
      <pc:sldChg chg="del">
        <pc:chgData name="Stephen Hole" userId="a131402a-191c-4885-ab61-475e015fddd2" providerId="ADAL" clId="{0159BDD6-C6F4-4AA1-BA66-6B1CEB318A36}" dt="2022-10-09T12:41:22.195" v="0" actId="47"/>
        <pc:sldMkLst>
          <pc:docMk/>
          <pc:sldMk cId="4117159821" sldId="357"/>
        </pc:sldMkLst>
      </pc:sldChg>
      <pc:sldChg chg="del">
        <pc:chgData name="Stephen Hole" userId="a131402a-191c-4885-ab61-475e015fddd2" providerId="ADAL" clId="{0159BDD6-C6F4-4AA1-BA66-6B1CEB318A36}" dt="2022-10-09T12:41:22.195" v="0" actId="47"/>
        <pc:sldMkLst>
          <pc:docMk/>
          <pc:sldMk cId="725248416" sldId="358"/>
        </pc:sldMkLst>
      </pc:sldChg>
      <pc:sldChg chg="del">
        <pc:chgData name="Stephen Hole" userId="a131402a-191c-4885-ab61-475e015fddd2" providerId="ADAL" clId="{0159BDD6-C6F4-4AA1-BA66-6B1CEB318A36}" dt="2022-10-09T12:41:22.195" v="0" actId="47"/>
        <pc:sldMkLst>
          <pc:docMk/>
          <pc:sldMk cId="457023794" sldId="360"/>
        </pc:sldMkLst>
      </pc:sldChg>
      <pc:sldChg chg="del">
        <pc:chgData name="Stephen Hole" userId="a131402a-191c-4885-ab61-475e015fddd2" providerId="ADAL" clId="{0159BDD6-C6F4-4AA1-BA66-6B1CEB318A36}" dt="2022-10-09T12:41:22.195" v="0" actId="47"/>
        <pc:sldMkLst>
          <pc:docMk/>
          <pc:sldMk cId="644966995" sldId="361"/>
        </pc:sldMkLst>
      </pc:sldChg>
      <pc:sldChg chg="del">
        <pc:chgData name="Stephen Hole" userId="a131402a-191c-4885-ab61-475e015fddd2" providerId="ADAL" clId="{0159BDD6-C6F4-4AA1-BA66-6B1CEB318A36}" dt="2022-10-09T12:41:22.195" v="0" actId="47"/>
        <pc:sldMkLst>
          <pc:docMk/>
          <pc:sldMk cId="1828226573" sldId="362"/>
        </pc:sldMkLst>
      </pc:sldChg>
      <pc:sldChg chg="del">
        <pc:chgData name="Stephen Hole" userId="a131402a-191c-4885-ab61-475e015fddd2" providerId="ADAL" clId="{0159BDD6-C6F4-4AA1-BA66-6B1CEB318A36}" dt="2022-10-09T12:41:22.195" v="0" actId="47"/>
        <pc:sldMkLst>
          <pc:docMk/>
          <pc:sldMk cId="1229100820" sldId="363"/>
        </pc:sldMkLst>
      </pc:sldChg>
      <pc:sldChg chg="del">
        <pc:chgData name="Stephen Hole" userId="a131402a-191c-4885-ab61-475e015fddd2" providerId="ADAL" clId="{0159BDD6-C6F4-4AA1-BA66-6B1CEB318A36}" dt="2022-10-09T12:41:22.195" v="0" actId="47"/>
        <pc:sldMkLst>
          <pc:docMk/>
          <pc:sldMk cId="3165865277" sldId="364"/>
        </pc:sldMkLst>
      </pc:sldChg>
      <pc:sldChg chg="del">
        <pc:chgData name="Stephen Hole" userId="a131402a-191c-4885-ab61-475e015fddd2" providerId="ADAL" clId="{0159BDD6-C6F4-4AA1-BA66-6B1CEB318A36}" dt="2022-10-09T12:41:22.195" v="0" actId="47"/>
        <pc:sldMkLst>
          <pc:docMk/>
          <pc:sldMk cId="585001335" sldId="365"/>
        </pc:sldMkLst>
      </pc:sldChg>
      <pc:sldChg chg="del">
        <pc:chgData name="Stephen Hole" userId="a131402a-191c-4885-ab61-475e015fddd2" providerId="ADAL" clId="{0159BDD6-C6F4-4AA1-BA66-6B1CEB318A36}" dt="2022-10-09T12:41:22.195" v="0" actId="47"/>
        <pc:sldMkLst>
          <pc:docMk/>
          <pc:sldMk cId="3890074287" sldId="366"/>
        </pc:sldMkLst>
      </pc:sldChg>
      <pc:sldChg chg="del">
        <pc:chgData name="Stephen Hole" userId="a131402a-191c-4885-ab61-475e015fddd2" providerId="ADAL" clId="{0159BDD6-C6F4-4AA1-BA66-6B1CEB318A36}" dt="2022-10-09T12:41:22.195" v="0" actId="47"/>
        <pc:sldMkLst>
          <pc:docMk/>
          <pc:sldMk cId="2356142567" sldId="368"/>
        </pc:sldMkLst>
      </pc:sldChg>
      <pc:sldChg chg="del">
        <pc:chgData name="Stephen Hole" userId="a131402a-191c-4885-ab61-475e015fddd2" providerId="ADAL" clId="{0159BDD6-C6F4-4AA1-BA66-6B1CEB318A36}" dt="2022-10-09T12:41:22.195" v="0" actId="47"/>
        <pc:sldMkLst>
          <pc:docMk/>
          <pc:sldMk cId="3031148717" sldId="369"/>
        </pc:sldMkLst>
      </pc:sldChg>
      <pc:sldChg chg="del">
        <pc:chgData name="Stephen Hole" userId="a131402a-191c-4885-ab61-475e015fddd2" providerId="ADAL" clId="{0159BDD6-C6F4-4AA1-BA66-6B1CEB318A36}" dt="2022-10-09T12:41:22.195" v="0" actId="47"/>
        <pc:sldMkLst>
          <pc:docMk/>
          <pc:sldMk cId="1555378629" sldId="370"/>
        </pc:sldMkLst>
      </pc:sldChg>
      <pc:sldChg chg="del">
        <pc:chgData name="Stephen Hole" userId="a131402a-191c-4885-ab61-475e015fddd2" providerId="ADAL" clId="{0159BDD6-C6F4-4AA1-BA66-6B1CEB318A36}" dt="2022-10-09T12:41:22.195" v="0" actId="47"/>
        <pc:sldMkLst>
          <pc:docMk/>
          <pc:sldMk cId="2768867772" sldId="371"/>
        </pc:sldMkLst>
      </pc:sldChg>
      <pc:sldChg chg="del">
        <pc:chgData name="Stephen Hole" userId="a131402a-191c-4885-ab61-475e015fddd2" providerId="ADAL" clId="{0159BDD6-C6F4-4AA1-BA66-6B1CEB318A36}" dt="2022-10-09T12:41:22.195" v="0" actId="47"/>
        <pc:sldMkLst>
          <pc:docMk/>
          <pc:sldMk cId="127151075" sldId="372"/>
        </pc:sldMkLst>
      </pc:sldChg>
      <pc:sldChg chg="del">
        <pc:chgData name="Stephen Hole" userId="a131402a-191c-4885-ab61-475e015fddd2" providerId="ADAL" clId="{0159BDD6-C6F4-4AA1-BA66-6B1CEB318A36}" dt="2022-10-09T12:41:22.195" v="0" actId="47"/>
        <pc:sldMkLst>
          <pc:docMk/>
          <pc:sldMk cId="1935233835" sldId="373"/>
        </pc:sldMkLst>
      </pc:sldChg>
      <pc:sldChg chg="del">
        <pc:chgData name="Stephen Hole" userId="a131402a-191c-4885-ab61-475e015fddd2" providerId="ADAL" clId="{0159BDD6-C6F4-4AA1-BA66-6B1CEB318A36}" dt="2022-10-09T12:41:22.195" v="0" actId="47"/>
        <pc:sldMkLst>
          <pc:docMk/>
          <pc:sldMk cId="881206615" sldId="374"/>
        </pc:sldMkLst>
      </pc:sldChg>
      <pc:sldChg chg="del">
        <pc:chgData name="Stephen Hole" userId="a131402a-191c-4885-ab61-475e015fddd2" providerId="ADAL" clId="{0159BDD6-C6F4-4AA1-BA66-6B1CEB318A36}" dt="2022-10-09T12:41:22.195" v="0" actId="47"/>
        <pc:sldMkLst>
          <pc:docMk/>
          <pc:sldMk cId="2732032997" sldId="375"/>
        </pc:sldMkLst>
      </pc:sldChg>
      <pc:sldChg chg="del">
        <pc:chgData name="Stephen Hole" userId="a131402a-191c-4885-ab61-475e015fddd2" providerId="ADAL" clId="{0159BDD6-C6F4-4AA1-BA66-6B1CEB318A36}" dt="2022-10-09T12:41:22.195" v="0" actId="47"/>
        <pc:sldMkLst>
          <pc:docMk/>
          <pc:sldMk cId="3803081073" sldId="376"/>
        </pc:sldMkLst>
      </pc:sldChg>
      <pc:sldChg chg="del">
        <pc:chgData name="Stephen Hole" userId="a131402a-191c-4885-ab61-475e015fddd2" providerId="ADAL" clId="{0159BDD6-C6F4-4AA1-BA66-6B1CEB318A36}" dt="2022-10-09T12:41:22.195" v="0" actId="47"/>
        <pc:sldMkLst>
          <pc:docMk/>
          <pc:sldMk cId="3170692554" sldId="377"/>
        </pc:sldMkLst>
      </pc:sldChg>
      <pc:sldChg chg="del">
        <pc:chgData name="Stephen Hole" userId="a131402a-191c-4885-ab61-475e015fddd2" providerId="ADAL" clId="{0159BDD6-C6F4-4AA1-BA66-6B1CEB318A36}" dt="2022-10-09T12:41:22.195" v="0" actId="47"/>
        <pc:sldMkLst>
          <pc:docMk/>
          <pc:sldMk cId="1311937978" sldId="378"/>
        </pc:sldMkLst>
      </pc:sldChg>
      <pc:sldChg chg="del">
        <pc:chgData name="Stephen Hole" userId="a131402a-191c-4885-ab61-475e015fddd2" providerId="ADAL" clId="{0159BDD6-C6F4-4AA1-BA66-6B1CEB318A36}" dt="2022-10-09T12:41:22.195" v="0" actId="47"/>
        <pc:sldMkLst>
          <pc:docMk/>
          <pc:sldMk cId="1797386594" sldId="379"/>
        </pc:sldMkLst>
      </pc:sldChg>
      <pc:sldChg chg="del">
        <pc:chgData name="Stephen Hole" userId="a131402a-191c-4885-ab61-475e015fddd2" providerId="ADAL" clId="{0159BDD6-C6F4-4AA1-BA66-6B1CEB318A36}" dt="2022-10-09T12:41:22.195" v="0" actId="47"/>
        <pc:sldMkLst>
          <pc:docMk/>
          <pc:sldMk cId="317882177" sldId="380"/>
        </pc:sldMkLst>
      </pc:sldChg>
      <pc:sldChg chg="del">
        <pc:chgData name="Stephen Hole" userId="a131402a-191c-4885-ab61-475e015fddd2" providerId="ADAL" clId="{0159BDD6-C6F4-4AA1-BA66-6B1CEB318A36}" dt="2022-10-09T12:41:22.195" v="0" actId="47"/>
        <pc:sldMkLst>
          <pc:docMk/>
          <pc:sldMk cId="792390143" sldId="381"/>
        </pc:sldMkLst>
      </pc:sldChg>
      <pc:sldChg chg="del">
        <pc:chgData name="Stephen Hole" userId="a131402a-191c-4885-ab61-475e015fddd2" providerId="ADAL" clId="{0159BDD6-C6F4-4AA1-BA66-6B1CEB318A36}" dt="2022-10-09T12:41:22.195" v="0" actId="47"/>
        <pc:sldMkLst>
          <pc:docMk/>
          <pc:sldMk cId="1026939039" sldId="382"/>
        </pc:sldMkLst>
      </pc:sldChg>
      <pc:sldChg chg="del">
        <pc:chgData name="Stephen Hole" userId="a131402a-191c-4885-ab61-475e015fddd2" providerId="ADAL" clId="{0159BDD6-C6F4-4AA1-BA66-6B1CEB318A36}" dt="2022-10-09T12:41:22.195" v="0" actId="47"/>
        <pc:sldMkLst>
          <pc:docMk/>
          <pc:sldMk cId="2186257805" sldId="383"/>
        </pc:sldMkLst>
      </pc:sldChg>
      <pc:sldChg chg="del">
        <pc:chgData name="Stephen Hole" userId="a131402a-191c-4885-ab61-475e015fddd2" providerId="ADAL" clId="{0159BDD6-C6F4-4AA1-BA66-6B1CEB318A36}" dt="2022-10-09T12:41:22.195" v="0" actId="47"/>
        <pc:sldMkLst>
          <pc:docMk/>
          <pc:sldMk cId="3607701262" sldId="384"/>
        </pc:sldMkLst>
      </pc:sldChg>
      <pc:sldChg chg="del">
        <pc:chgData name="Stephen Hole" userId="a131402a-191c-4885-ab61-475e015fddd2" providerId="ADAL" clId="{0159BDD6-C6F4-4AA1-BA66-6B1CEB318A36}" dt="2022-10-09T12:41:22.195" v="0" actId="47"/>
        <pc:sldMkLst>
          <pc:docMk/>
          <pc:sldMk cId="1012817291" sldId="385"/>
        </pc:sldMkLst>
      </pc:sldChg>
      <pc:sldChg chg="del">
        <pc:chgData name="Stephen Hole" userId="a131402a-191c-4885-ab61-475e015fddd2" providerId="ADAL" clId="{0159BDD6-C6F4-4AA1-BA66-6B1CEB318A36}" dt="2022-10-09T12:41:22.195" v="0" actId="47"/>
        <pc:sldMkLst>
          <pc:docMk/>
          <pc:sldMk cId="1346418266" sldId="386"/>
        </pc:sldMkLst>
      </pc:sldChg>
      <pc:sldChg chg="del">
        <pc:chgData name="Stephen Hole" userId="a131402a-191c-4885-ab61-475e015fddd2" providerId="ADAL" clId="{0159BDD6-C6F4-4AA1-BA66-6B1CEB318A36}" dt="2022-10-09T12:41:22.195" v="0" actId="47"/>
        <pc:sldMkLst>
          <pc:docMk/>
          <pc:sldMk cId="3903928623" sldId="387"/>
        </pc:sldMkLst>
      </pc:sldChg>
      <pc:sldChg chg="del">
        <pc:chgData name="Stephen Hole" userId="a131402a-191c-4885-ab61-475e015fddd2" providerId="ADAL" clId="{0159BDD6-C6F4-4AA1-BA66-6B1CEB318A36}" dt="2022-10-09T12:41:22.195" v="0" actId="47"/>
        <pc:sldMkLst>
          <pc:docMk/>
          <pc:sldMk cId="2601841252" sldId="388"/>
        </pc:sldMkLst>
      </pc:sldChg>
      <pc:sldChg chg="del">
        <pc:chgData name="Stephen Hole" userId="a131402a-191c-4885-ab61-475e015fddd2" providerId="ADAL" clId="{0159BDD6-C6F4-4AA1-BA66-6B1CEB318A36}" dt="2022-10-09T12:41:22.195" v="0" actId="47"/>
        <pc:sldMkLst>
          <pc:docMk/>
          <pc:sldMk cId="1608763856" sldId="389"/>
        </pc:sldMkLst>
      </pc:sldChg>
      <pc:sldChg chg="del">
        <pc:chgData name="Stephen Hole" userId="a131402a-191c-4885-ab61-475e015fddd2" providerId="ADAL" clId="{0159BDD6-C6F4-4AA1-BA66-6B1CEB318A36}" dt="2022-10-09T12:41:22.195" v="0" actId="47"/>
        <pc:sldMkLst>
          <pc:docMk/>
          <pc:sldMk cId="1952605072" sldId="390"/>
        </pc:sldMkLst>
      </pc:sldChg>
      <pc:sldChg chg="del">
        <pc:chgData name="Stephen Hole" userId="a131402a-191c-4885-ab61-475e015fddd2" providerId="ADAL" clId="{0159BDD6-C6F4-4AA1-BA66-6B1CEB318A36}" dt="2022-10-09T12:41:22.195" v="0" actId="47"/>
        <pc:sldMkLst>
          <pc:docMk/>
          <pc:sldMk cId="716263887" sldId="391"/>
        </pc:sldMkLst>
      </pc:sldChg>
      <pc:sldChg chg="del">
        <pc:chgData name="Stephen Hole" userId="a131402a-191c-4885-ab61-475e015fddd2" providerId="ADAL" clId="{0159BDD6-C6F4-4AA1-BA66-6B1CEB318A36}" dt="2022-10-09T12:41:22.195" v="0" actId="47"/>
        <pc:sldMkLst>
          <pc:docMk/>
          <pc:sldMk cId="1873613001" sldId="392"/>
        </pc:sldMkLst>
      </pc:sldChg>
      <pc:sldChg chg="del">
        <pc:chgData name="Stephen Hole" userId="a131402a-191c-4885-ab61-475e015fddd2" providerId="ADAL" clId="{0159BDD6-C6F4-4AA1-BA66-6B1CEB318A36}" dt="2022-10-09T12:41:22.195" v="0" actId="47"/>
        <pc:sldMkLst>
          <pc:docMk/>
          <pc:sldMk cId="906577284" sldId="39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09/10/2022</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10/9/2022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10/9/2022</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10/9/2022</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10/9/2022</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10/9/2022</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10/9/2022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10/9/2022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10/9/2022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10/9/2022</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10/9/2022</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10/9/2022</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Entity Relationship Diagrams in use</a:t>
            </a:r>
          </a:p>
        </p:txBody>
      </p:sp>
      <p:sp>
        <p:nvSpPr>
          <p:cNvPr id="3" name="Subtitle 2"/>
          <p:cNvSpPr>
            <a:spLocks noGrp="1"/>
          </p:cNvSpPr>
          <p:nvPr>
            <p:ph type="subTitle" idx="1"/>
          </p:nvPr>
        </p:nvSpPr>
        <p:spPr/>
        <p:txBody>
          <a:bodyPr>
            <a:normAutofit fontScale="77500" lnSpcReduction="20000"/>
          </a:bodyPr>
          <a:lstStyle/>
          <a:p>
            <a:r>
              <a:rPr lang="en-GB" dirty="0"/>
              <a:t>Lecture 4: Database Systems (DBS)</a:t>
            </a:r>
          </a:p>
          <a:p>
            <a:r>
              <a:rPr lang="en-GB" dirty="0"/>
              <a:t>Dr Stephen Hole &amp; Mr Nathan Morgan</a:t>
            </a:r>
          </a:p>
        </p:txBody>
      </p:sp>
      <p:sp>
        <p:nvSpPr>
          <p:cNvPr id="5" name="Date Placeholder 4"/>
          <p:cNvSpPr>
            <a:spLocks noGrp="1"/>
          </p:cNvSpPr>
          <p:nvPr>
            <p:ph type="dt" sz="half" idx="10"/>
          </p:nvPr>
        </p:nvSpPr>
        <p:spPr/>
        <p:txBody>
          <a:bodyPr/>
          <a:lstStyle/>
          <a:p>
            <a:r>
              <a:rPr lang="en-US" dirty="0"/>
              <a:t>Week:</a:t>
            </a:r>
          </a:p>
          <a:p>
            <a:r>
              <a:rPr lang="en-US" dirty="0"/>
              <a:t>10-Oct-2022</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F19F0-7D6C-4066-B731-F090A48F978B}"/>
              </a:ext>
            </a:extLst>
          </p:cNvPr>
          <p:cNvSpPr>
            <a:spLocks noGrp="1"/>
          </p:cNvSpPr>
          <p:nvPr>
            <p:ph type="title"/>
          </p:nvPr>
        </p:nvSpPr>
        <p:spPr/>
        <p:txBody>
          <a:bodyPr>
            <a:normAutofit fontScale="90000"/>
          </a:bodyPr>
          <a:lstStyle/>
          <a:p>
            <a:pPr algn="ctr"/>
            <a:r>
              <a:rPr lang="en-GB" dirty="0"/>
              <a:t>Scenario to Entity Relationship Diagram</a:t>
            </a:r>
          </a:p>
        </p:txBody>
      </p:sp>
      <p:sp>
        <p:nvSpPr>
          <p:cNvPr id="3" name="Content Placeholder 2">
            <a:extLst>
              <a:ext uri="{FF2B5EF4-FFF2-40B4-BE49-F238E27FC236}">
                <a16:creationId xmlns:a16="http://schemas.microsoft.com/office/drawing/2014/main" id="{83902C6B-7F17-40B6-96BA-01AF5ACFDE4A}"/>
              </a:ext>
            </a:extLst>
          </p:cNvPr>
          <p:cNvSpPr>
            <a:spLocks noGrp="1"/>
          </p:cNvSpPr>
          <p:nvPr>
            <p:ph sz="quarter" idx="1"/>
          </p:nvPr>
        </p:nvSpPr>
        <p:spPr/>
        <p:txBody>
          <a:bodyPr/>
          <a:lstStyle/>
          <a:p>
            <a:r>
              <a:rPr lang="en-GB" sz="1800" b="1"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The Scenario: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A University contains many Faculties. </a:t>
            </a:r>
          </a:p>
          <a:p>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The Faculties in turn are divided into several Schools. </a:t>
            </a:r>
          </a:p>
          <a:p>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Each School offers numerous programs and each program contains many courses. </a:t>
            </a:r>
          </a:p>
          <a:p>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Lecturers can teach many different courses and even the same course numerous times. </a:t>
            </a:r>
          </a:p>
          <a:p>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Courses can also be taught by many lecturers. </a:t>
            </a:r>
          </a:p>
          <a:p>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A student is enrolled in only one program but a program can contain many students. </a:t>
            </a:r>
          </a:p>
          <a:p>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Students can be enrolled in many courses at the same time and the courses have many students enrolled.</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endParaRPr lang="en-GB" dirty="0"/>
          </a:p>
        </p:txBody>
      </p:sp>
    </p:spTree>
    <p:extLst>
      <p:ext uri="{BB962C8B-B14F-4D97-AF65-F5344CB8AC3E}">
        <p14:creationId xmlns:p14="http://schemas.microsoft.com/office/powerpoint/2010/main" val="1390353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17DC2-8CDD-4ECD-8F5F-40AB4792BF84}"/>
              </a:ext>
            </a:extLst>
          </p:cNvPr>
          <p:cNvSpPr>
            <a:spLocks noGrp="1"/>
          </p:cNvSpPr>
          <p:nvPr>
            <p:ph type="title"/>
          </p:nvPr>
        </p:nvSpPr>
        <p:spPr/>
        <p:txBody>
          <a:bodyPr/>
          <a:lstStyle/>
          <a:p>
            <a:r>
              <a:rPr lang="en-GB" dirty="0"/>
              <a:t>Identify Entities</a:t>
            </a:r>
          </a:p>
        </p:txBody>
      </p:sp>
      <p:sp>
        <p:nvSpPr>
          <p:cNvPr id="3" name="Content Placeholder 2">
            <a:extLst>
              <a:ext uri="{FF2B5EF4-FFF2-40B4-BE49-F238E27FC236}">
                <a16:creationId xmlns:a16="http://schemas.microsoft.com/office/drawing/2014/main" id="{59B366E7-C0F6-4DD4-B1F9-BC62DAB24554}"/>
              </a:ext>
            </a:extLst>
          </p:cNvPr>
          <p:cNvSpPr>
            <a:spLocks noGrp="1"/>
          </p:cNvSpPr>
          <p:nvPr>
            <p:ph sz="quarter" idx="1"/>
          </p:nvPr>
        </p:nvSpPr>
        <p:spPr/>
        <p:txBody>
          <a:bodyPr/>
          <a:lstStyle/>
          <a:p>
            <a:r>
              <a:rPr lang="en-GB" sz="1800" b="1" spc="-75"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Step 1 - Identify Entities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The entities in this scenario are:</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buFont typeface="Symbol" panose="05050102010706020507" pitchFamily="18" charset="2"/>
              <a:buChar char=""/>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University</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buFont typeface="Symbol" panose="05050102010706020507" pitchFamily="18" charset="2"/>
              <a:buChar char=""/>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Faculty</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buFont typeface="Symbol" panose="05050102010706020507" pitchFamily="18" charset="2"/>
              <a:buChar char=""/>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School</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buFont typeface="Symbol" panose="05050102010706020507" pitchFamily="18" charset="2"/>
              <a:buChar char=""/>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Program</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buFont typeface="Symbol" panose="05050102010706020507" pitchFamily="18" charset="2"/>
              <a:buChar char=""/>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Course</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buFont typeface="Symbol" panose="05050102010706020507" pitchFamily="18" charset="2"/>
              <a:buChar char=""/>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Lecturer</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buFont typeface="Symbol" panose="05050102010706020507" pitchFamily="18" charset="2"/>
              <a:buChar char=""/>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Student</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endParaRPr lang="en-GB" dirty="0"/>
          </a:p>
        </p:txBody>
      </p:sp>
    </p:spTree>
    <p:extLst>
      <p:ext uri="{BB962C8B-B14F-4D97-AF65-F5344CB8AC3E}">
        <p14:creationId xmlns:p14="http://schemas.microsoft.com/office/powerpoint/2010/main" val="1557650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91BEF-440D-4754-8A0C-CCA88F8B5FC4}"/>
              </a:ext>
            </a:extLst>
          </p:cNvPr>
          <p:cNvSpPr>
            <a:spLocks noGrp="1"/>
          </p:cNvSpPr>
          <p:nvPr>
            <p:ph type="title"/>
          </p:nvPr>
        </p:nvSpPr>
        <p:spPr/>
        <p:txBody>
          <a:bodyPr/>
          <a:lstStyle/>
          <a:p>
            <a:r>
              <a:rPr lang="en-GB" dirty="0"/>
              <a:t>Find Relationships</a:t>
            </a:r>
          </a:p>
        </p:txBody>
      </p:sp>
      <p:pic>
        <p:nvPicPr>
          <p:cNvPr id="5" name="Content Placeholder 4">
            <a:extLst>
              <a:ext uri="{FF2B5EF4-FFF2-40B4-BE49-F238E27FC236}">
                <a16:creationId xmlns:a16="http://schemas.microsoft.com/office/drawing/2014/main" id="{D513B7B1-334B-4A27-9FA5-34CD447C5C0B}"/>
              </a:ext>
            </a:extLst>
          </p:cNvPr>
          <p:cNvPicPr>
            <a:picLocks noGrp="1" noChangeAspect="1"/>
          </p:cNvPicPr>
          <p:nvPr>
            <p:ph sz="quarter" idx="1"/>
          </p:nvPr>
        </p:nvPicPr>
        <p:blipFill>
          <a:blip r:embed="rId2"/>
          <a:stretch>
            <a:fillRect/>
          </a:stretch>
        </p:blipFill>
        <p:spPr>
          <a:xfrm>
            <a:off x="323528" y="1772816"/>
            <a:ext cx="8640960" cy="4464496"/>
          </a:xfrm>
        </p:spPr>
      </p:pic>
    </p:spTree>
    <p:extLst>
      <p:ext uri="{BB962C8B-B14F-4D97-AF65-F5344CB8AC3E}">
        <p14:creationId xmlns:p14="http://schemas.microsoft.com/office/powerpoint/2010/main" val="1867715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D49AE-7901-47CD-A4CE-14AA5691C2AB}"/>
              </a:ext>
            </a:extLst>
          </p:cNvPr>
          <p:cNvSpPr>
            <a:spLocks noGrp="1"/>
          </p:cNvSpPr>
          <p:nvPr>
            <p:ph type="title"/>
          </p:nvPr>
        </p:nvSpPr>
        <p:spPr/>
        <p:txBody>
          <a:bodyPr/>
          <a:lstStyle/>
          <a:p>
            <a:r>
              <a:rPr lang="en-GB" dirty="0"/>
              <a:t>Step 1: Draw </a:t>
            </a:r>
            <a:r>
              <a:rPr lang="en-GB" dirty="0" err="1"/>
              <a:t>Entiries</a:t>
            </a:r>
            <a:r>
              <a:rPr lang="en-GB" dirty="0"/>
              <a:t> on a Diagram</a:t>
            </a:r>
          </a:p>
        </p:txBody>
      </p:sp>
      <p:pic>
        <p:nvPicPr>
          <p:cNvPr id="12" name="Content Placeholder 11">
            <a:extLst>
              <a:ext uri="{FF2B5EF4-FFF2-40B4-BE49-F238E27FC236}">
                <a16:creationId xmlns:a16="http://schemas.microsoft.com/office/drawing/2014/main" id="{D1C69F48-381B-4042-9294-4225DC40BABF}"/>
              </a:ext>
            </a:extLst>
          </p:cNvPr>
          <p:cNvPicPr>
            <a:picLocks noGrp="1" noChangeAspect="1"/>
          </p:cNvPicPr>
          <p:nvPr>
            <p:ph sz="quarter" idx="1"/>
          </p:nvPr>
        </p:nvPicPr>
        <p:blipFill>
          <a:blip r:embed="rId2"/>
          <a:stretch>
            <a:fillRect/>
          </a:stretch>
        </p:blipFill>
        <p:spPr>
          <a:xfrm>
            <a:off x="1043608" y="1600200"/>
            <a:ext cx="7272808" cy="5069160"/>
          </a:xfrm>
        </p:spPr>
      </p:pic>
      <p:sp>
        <p:nvSpPr>
          <p:cNvPr id="13" name="TextBox 12">
            <a:extLst>
              <a:ext uri="{FF2B5EF4-FFF2-40B4-BE49-F238E27FC236}">
                <a16:creationId xmlns:a16="http://schemas.microsoft.com/office/drawing/2014/main" id="{BD707829-401C-455E-8726-1F88EEAE34F5}"/>
              </a:ext>
            </a:extLst>
          </p:cNvPr>
          <p:cNvSpPr txBox="1"/>
          <p:nvPr/>
        </p:nvSpPr>
        <p:spPr>
          <a:xfrm>
            <a:off x="5076056" y="1988840"/>
            <a:ext cx="3240360" cy="369332"/>
          </a:xfrm>
          <a:prstGeom prst="rect">
            <a:avLst/>
          </a:prstGeom>
          <a:noFill/>
        </p:spPr>
        <p:txBody>
          <a:bodyPr wrap="square" rtlCol="0">
            <a:spAutoFit/>
          </a:bodyPr>
          <a:lstStyle/>
          <a:p>
            <a:r>
              <a:rPr lang="en-GB" dirty="0">
                <a:latin typeface="Comic Sans MS" panose="030F0702030302020204" pitchFamily="66" charset="0"/>
              </a:rPr>
              <a:t>Step 3 – Draw the Entities</a:t>
            </a:r>
          </a:p>
        </p:txBody>
      </p:sp>
    </p:spTree>
    <p:extLst>
      <p:ext uri="{BB962C8B-B14F-4D97-AF65-F5344CB8AC3E}">
        <p14:creationId xmlns:p14="http://schemas.microsoft.com/office/powerpoint/2010/main" val="7251222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4179C-9CE9-4B3C-BEC8-057BCD80CDA0}"/>
              </a:ext>
            </a:extLst>
          </p:cNvPr>
          <p:cNvSpPr>
            <a:spLocks noGrp="1"/>
          </p:cNvSpPr>
          <p:nvPr>
            <p:ph type="title"/>
          </p:nvPr>
        </p:nvSpPr>
        <p:spPr/>
        <p:txBody>
          <a:bodyPr/>
          <a:lstStyle/>
          <a:p>
            <a:r>
              <a:rPr lang="en-GB" dirty="0"/>
              <a:t>Cardinality</a:t>
            </a:r>
          </a:p>
        </p:txBody>
      </p:sp>
      <p:sp>
        <p:nvSpPr>
          <p:cNvPr id="3" name="Content Placeholder 2">
            <a:extLst>
              <a:ext uri="{FF2B5EF4-FFF2-40B4-BE49-F238E27FC236}">
                <a16:creationId xmlns:a16="http://schemas.microsoft.com/office/drawing/2014/main" id="{E4392CC4-DFF2-4007-A826-41C5CF84B8D4}"/>
              </a:ext>
            </a:extLst>
          </p:cNvPr>
          <p:cNvSpPr>
            <a:spLocks noGrp="1"/>
          </p:cNvSpPr>
          <p:nvPr>
            <p:ph sz="quarter" idx="1"/>
          </p:nvPr>
        </p:nvSpPr>
        <p:spPr/>
        <p:txBody>
          <a:bodyPr>
            <a:normAutofit fontScale="92500" lnSpcReduction="10000"/>
          </a:bodyPr>
          <a:lstStyle/>
          <a:p>
            <a:r>
              <a:rPr lang="en-GB" sz="1800" b="1" spc="-75"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Step 4 - Fill in cardinality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r>
              <a:rPr lang="en-GB" sz="1800" dirty="0">
                <a:solidFill>
                  <a:srgbClr val="000000"/>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buFont typeface="Symbol" panose="05050102010706020507" pitchFamily="18" charset="2"/>
              <a:buChar char=""/>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The university contains many faculties;</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buFont typeface="Symbol" panose="05050102010706020507" pitchFamily="18" charset="2"/>
              <a:buChar char=""/>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Each faculty is divided into several schools;</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buFont typeface="Symbol" panose="05050102010706020507" pitchFamily="18" charset="2"/>
              <a:buChar char=""/>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Each school offers numerous programs;</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buFont typeface="Symbol" panose="05050102010706020507" pitchFamily="18" charset="2"/>
              <a:buChar char=""/>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Each program contains many courses;</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buFont typeface="Symbol" panose="05050102010706020507" pitchFamily="18" charset="2"/>
              <a:buChar char=""/>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Each school employs many lecturers;</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buFont typeface="Symbol" panose="05050102010706020507" pitchFamily="18" charset="2"/>
              <a:buChar char=""/>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Lecturers can teach many courses;</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buFont typeface="Symbol" panose="05050102010706020507" pitchFamily="18" charset="2"/>
              <a:buChar char=""/>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Lecturers can teach the same course many times;</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buFont typeface="Symbol" panose="05050102010706020507" pitchFamily="18" charset="2"/>
              <a:buChar char=""/>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Courses can be taught by more than one lecturer;</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buFont typeface="Symbol" panose="05050102010706020507" pitchFamily="18" charset="2"/>
              <a:buChar char=""/>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A student is enrolled in only one program;</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buFont typeface="Symbol" panose="05050102010706020507" pitchFamily="18" charset="2"/>
              <a:buChar char=""/>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Students can be enrolled in many courses at the same time;</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buFont typeface="Symbol" panose="05050102010706020507" pitchFamily="18" charset="2"/>
              <a:buChar char=""/>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Courses have many students enrolled.</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p:txBody>
      </p:sp>
    </p:spTree>
    <p:extLst>
      <p:ext uri="{BB962C8B-B14F-4D97-AF65-F5344CB8AC3E}">
        <p14:creationId xmlns:p14="http://schemas.microsoft.com/office/powerpoint/2010/main" val="28150267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2D5AA-D4A1-4D05-ACDA-727815FA9589}"/>
              </a:ext>
            </a:extLst>
          </p:cNvPr>
          <p:cNvSpPr>
            <a:spLocks noGrp="1"/>
          </p:cNvSpPr>
          <p:nvPr>
            <p:ph type="title"/>
          </p:nvPr>
        </p:nvSpPr>
        <p:spPr/>
        <p:txBody>
          <a:bodyPr/>
          <a:lstStyle/>
          <a:p>
            <a:r>
              <a:rPr lang="en-GB" dirty="0"/>
              <a:t>Cardinality on Diagram</a:t>
            </a:r>
          </a:p>
        </p:txBody>
      </p:sp>
      <p:pic>
        <p:nvPicPr>
          <p:cNvPr id="9" name="Content Placeholder 8">
            <a:extLst>
              <a:ext uri="{FF2B5EF4-FFF2-40B4-BE49-F238E27FC236}">
                <a16:creationId xmlns:a16="http://schemas.microsoft.com/office/drawing/2014/main" id="{38FB7F61-BDE7-4E7F-98D4-E5B3D9A5095E}"/>
              </a:ext>
            </a:extLst>
          </p:cNvPr>
          <p:cNvPicPr>
            <a:picLocks noGrp="1" noChangeAspect="1"/>
          </p:cNvPicPr>
          <p:nvPr>
            <p:ph sz="quarter" idx="1"/>
          </p:nvPr>
        </p:nvPicPr>
        <p:blipFill>
          <a:blip r:embed="rId2"/>
          <a:stretch>
            <a:fillRect/>
          </a:stretch>
        </p:blipFill>
        <p:spPr>
          <a:xfrm>
            <a:off x="1043608" y="1700808"/>
            <a:ext cx="7272808" cy="5040560"/>
          </a:xfrm>
        </p:spPr>
      </p:pic>
      <p:pic>
        <p:nvPicPr>
          <p:cNvPr id="11" name="Picture 10">
            <a:extLst>
              <a:ext uri="{FF2B5EF4-FFF2-40B4-BE49-F238E27FC236}">
                <a16:creationId xmlns:a16="http://schemas.microsoft.com/office/drawing/2014/main" id="{2523E93B-9B2C-48E5-82A0-01E628EB89D4}"/>
              </a:ext>
            </a:extLst>
          </p:cNvPr>
          <p:cNvPicPr>
            <a:picLocks noChangeAspect="1"/>
          </p:cNvPicPr>
          <p:nvPr/>
        </p:nvPicPr>
        <p:blipFill>
          <a:blip r:embed="rId3"/>
          <a:stretch>
            <a:fillRect/>
          </a:stretch>
        </p:blipFill>
        <p:spPr>
          <a:xfrm>
            <a:off x="4139952" y="1772816"/>
            <a:ext cx="3684350" cy="1301304"/>
          </a:xfrm>
          <a:prstGeom prst="rect">
            <a:avLst/>
          </a:prstGeom>
        </p:spPr>
      </p:pic>
    </p:spTree>
    <p:extLst>
      <p:ext uri="{BB962C8B-B14F-4D97-AF65-F5344CB8AC3E}">
        <p14:creationId xmlns:p14="http://schemas.microsoft.com/office/powerpoint/2010/main" val="35788802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4DDC3-C6EB-44F0-BCB7-868953CF85A9}"/>
              </a:ext>
            </a:extLst>
          </p:cNvPr>
          <p:cNvSpPr>
            <a:spLocks noGrp="1"/>
          </p:cNvSpPr>
          <p:nvPr>
            <p:ph type="title"/>
          </p:nvPr>
        </p:nvSpPr>
        <p:spPr/>
        <p:txBody>
          <a:bodyPr/>
          <a:lstStyle/>
          <a:p>
            <a:r>
              <a:rPr lang="en-GB" dirty="0"/>
              <a:t>Define Primary Keys</a:t>
            </a:r>
          </a:p>
        </p:txBody>
      </p:sp>
      <p:sp>
        <p:nvSpPr>
          <p:cNvPr id="3" name="Content Placeholder 2">
            <a:extLst>
              <a:ext uri="{FF2B5EF4-FFF2-40B4-BE49-F238E27FC236}">
                <a16:creationId xmlns:a16="http://schemas.microsoft.com/office/drawing/2014/main" id="{A87E7390-131B-4492-BC25-28BF927E777E}"/>
              </a:ext>
            </a:extLst>
          </p:cNvPr>
          <p:cNvSpPr>
            <a:spLocks noGrp="1"/>
          </p:cNvSpPr>
          <p:nvPr>
            <p:ph sz="quarter" idx="1"/>
          </p:nvPr>
        </p:nvSpPr>
        <p:spPr/>
        <p:txBody>
          <a:bodyPr/>
          <a:lstStyle/>
          <a:p>
            <a:r>
              <a:rPr lang="en-GB" sz="1800" b="1"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Step 5 - Define primary keys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The primary keys could be: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University – University name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Faculty – Faculty name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School – School name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Program – Program code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Course – Course number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Lecturer – Employee number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Student – Student number</a:t>
            </a:r>
            <a:b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br>
            <a:endParaRPr lang="en-GB" dirty="0"/>
          </a:p>
        </p:txBody>
      </p:sp>
    </p:spTree>
    <p:extLst>
      <p:ext uri="{BB962C8B-B14F-4D97-AF65-F5344CB8AC3E}">
        <p14:creationId xmlns:p14="http://schemas.microsoft.com/office/powerpoint/2010/main" val="3885215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E34FD-C75D-44B4-B82B-ADE616DAAA4B}"/>
              </a:ext>
            </a:extLst>
          </p:cNvPr>
          <p:cNvSpPr>
            <a:spLocks noGrp="1"/>
          </p:cNvSpPr>
          <p:nvPr>
            <p:ph type="title"/>
          </p:nvPr>
        </p:nvSpPr>
        <p:spPr/>
        <p:txBody>
          <a:bodyPr/>
          <a:lstStyle/>
          <a:p>
            <a:r>
              <a:rPr lang="en-GB" dirty="0"/>
              <a:t>1 to Many Relationships</a:t>
            </a:r>
          </a:p>
        </p:txBody>
      </p:sp>
      <p:sp>
        <p:nvSpPr>
          <p:cNvPr id="3" name="Content Placeholder 2">
            <a:extLst>
              <a:ext uri="{FF2B5EF4-FFF2-40B4-BE49-F238E27FC236}">
                <a16:creationId xmlns:a16="http://schemas.microsoft.com/office/drawing/2014/main" id="{0C6311E8-4A25-455F-8198-8D8C2C619713}"/>
              </a:ext>
            </a:extLst>
          </p:cNvPr>
          <p:cNvSpPr>
            <a:spLocks noGrp="1"/>
          </p:cNvSpPr>
          <p:nvPr>
            <p:ph sz="quarter" idx="1"/>
          </p:nvPr>
        </p:nvSpPr>
        <p:spPr>
          <a:xfrm>
            <a:off x="612648" y="1600200"/>
            <a:ext cx="8153400" cy="1252736"/>
          </a:xfrm>
        </p:spPr>
        <p:txBody>
          <a:bodyPr/>
          <a:lstStyle/>
          <a:p>
            <a:r>
              <a:rPr lang="en-GB" dirty="0"/>
              <a:t>On a 1 to Many relationship post the Primary Key from the 1 Entity to the Many Entity.</a:t>
            </a:r>
          </a:p>
        </p:txBody>
      </p:sp>
      <p:pic>
        <p:nvPicPr>
          <p:cNvPr id="5" name="Picture 4">
            <a:extLst>
              <a:ext uri="{FF2B5EF4-FFF2-40B4-BE49-F238E27FC236}">
                <a16:creationId xmlns:a16="http://schemas.microsoft.com/office/drawing/2014/main" id="{64D00BE0-EC40-4212-9AC7-1937DAD8BA94}"/>
              </a:ext>
            </a:extLst>
          </p:cNvPr>
          <p:cNvPicPr>
            <a:picLocks noChangeAspect="1"/>
          </p:cNvPicPr>
          <p:nvPr/>
        </p:nvPicPr>
        <p:blipFill>
          <a:blip r:embed="rId2"/>
          <a:stretch>
            <a:fillRect/>
          </a:stretch>
        </p:blipFill>
        <p:spPr>
          <a:xfrm>
            <a:off x="2411760" y="2600127"/>
            <a:ext cx="3960440" cy="3628353"/>
          </a:xfrm>
          <a:prstGeom prst="rect">
            <a:avLst/>
          </a:prstGeom>
        </p:spPr>
      </p:pic>
    </p:spTree>
    <p:extLst>
      <p:ext uri="{BB962C8B-B14F-4D97-AF65-F5344CB8AC3E}">
        <p14:creationId xmlns:p14="http://schemas.microsoft.com/office/powerpoint/2010/main" val="13721989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4C0E8-AB93-49FB-AFD5-DEB00F645D21}"/>
              </a:ext>
            </a:extLst>
          </p:cNvPr>
          <p:cNvSpPr>
            <a:spLocks noGrp="1"/>
          </p:cNvSpPr>
          <p:nvPr>
            <p:ph type="title"/>
          </p:nvPr>
        </p:nvSpPr>
        <p:spPr/>
        <p:txBody>
          <a:bodyPr/>
          <a:lstStyle/>
          <a:p>
            <a:r>
              <a:rPr lang="en-GB" dirty="0"/>
              <a:t>Many to Many Relationships</a:t>
            </a:r>
          </a:p>
        </p:txBody>
      </p:sp>
      <p:sp>
        <p:nvSpPr>
          <p:cNvPr id="3" name="Content Placeholder 2">
            <a:extLst>
              <a:ext uri="{FF2B5EF4-FFF2-40B4-BE49-F238E27FC236}">
                <a16:creationId xmlns:a16="http://schemas.microsoft.com/office/drawing/2014/main" id="{6C427332-9D96-47B9-A518-7F1BF2BDE753}"/>
              </a:ext>
            </a:extLst>
          </p:cNvPr>
          <p:cNvSpPr>
            <a:spLocks noGrp="1"/>
          </p:cNvSpPr>
          <p:nvPr>
            <p:ph sz="quarter" idx="1"/>
          </p:nvPr>
        </p:nvSpPr>
        <p:spPr>
          <a:xfrm>
            <a:off x="612648" y="1600200"/>
            <a:ext cx="8153400" cy="1324744"/>
          </a:xfrm>
        </p:spPr>
        <p:txBody>
          <a:bodyPr>
            <a:normAutofit lnSpcReduction="10000"/>
          </a:bodyPr>
          <a:lstStyle/>
          <a:p>
            <a:r>
              <a:rPr lang="en-GB" dirty="0"/>
              <a:t>On a Many to Many relationship create a link Entity and post Primary Keys from both Actual Entities to the Link Entity.</a:t>
            </a:r>
          </a:p>
        </p:txBody>
      </p:sp>
      <p:pic>
        <p:nvPicPr>
          <p:cNvPr id="5" name="Picture 4">
            <a:extLst>
              <a:ext uri="{FF2B5EF4-FFF2-40B4-BE49-F238E27FC236}">
                <a16:creationId xmlns:a16="http://schemas.microsoft.com/office/drawing/2014/main" id="{D4750083-5BFA-429C-9D29-8C0DB1FE4B45}"/>
              </a:ext>
            </a:extLst>
          </p:cNvPr>
          <p:cNvPicPr>
            <a:picLocks noChangeAspect="1"/>
          </p:cNvPicPr>
          <p:nvPr/>
        </p:nvPicPr>
        <p:blipFill>
          <a:blip r:embed="rId2"/>
          <a:stretch>
            <a:fillRect/>
          </a:stretch>
        </p:blipFill>
        <p:spPr>
          <a:xfrm>
            <a:off x="442912" y="3014662"/>
            <a:ext cx="8258175" cy="1854498"/>
          </a:xfrm>
          <a:prstGeom prst="rect">
            <a:avLst/>
          </a:prstGeom>
        </p:spPr>
      </p:pic>
    </p:spTree>
    <p:extLst>
      <p:ext uri="{BB962C8B-B14F-4D97-AF65-F5344CB8AC3E}">
        <p14:creationId xmlns:p14="http://schemas.microsoft.com/office/powerpoint/2010/main" val="420816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E040E-6FCC-4CDA-B65D-95D3F7B3F25F}"/>
              </a:ext>
            </a:extLst>
          </p:cNvPr>
          <p:cNvSpPr>
            <a:spLocks noGrp="1"/>
          </p:cNvSpPr>
          <p:nvPr>
            <p:ph type="title"/>
          </p:nvPr>
        </p:nvSpPr>
        <p:spPr/>
        <p:txBody>
          <a:bodyPr>
            <a:normAutofit fontScale="90000"/>
          </a:bodyPr>
          <a:lstStyle/>
          <a:p>
            <a:r>
              <a:rPr lang="en-GB" dirty="0"/>
              <a:t>Primary &amp; Foreign Key Based Diagram</a:t>
            </a:r>
          </a:p>
        </p:txBody>
      </p:sp>
      <p:pic>
        <p:nvPicPr>
          <p:cNvPr id="9" name="Content Placeholder 8">
            <a:extLst>
              <a:ext uri="{FF2B5EF4-FFF2-40B4-BE49-F238E27FC236}">
                <a16:creationId xmlns:a16="http://schemas.microsoft.com/office/drawing/2014/main" id="{082DB671-D401-4ED6-B282-B2F63497986A}"/>
              </a:ext>
            </a:extLst>
          </p:cNvPr>
          <p:cNvPicPr>
            <a:picLocks noGrp="1" noChangeAspect="1"/>
          </p:cNvPicPr>
          <p:nvPr>
            <p:ph sz="quarter" idx="1"/>
          </p:nvPr>
        </p:nvPicPr>
        <p:blipFill>
          <a:blip r:embed="rId2"/>
          <a:stretch>
            <a:fillRect/>
          </a:stretch>
        </p:blipFill>
        <p:spPr>
          <a:xfrm>
            <a:off x="755576" y="1600199"/>
            <a:ext cx="7848872" cy="5010953"/>
          </a:xfrm>
        </p:spPr>
      </p:pic>
    </p:spTree>
    <p:extLst>
      <p:ext uri="{BB962C8B-B14F-4D97-AF65-F5344CB8AC3E}">
        <p14:creationId xmlns:p14="http://schemas.microsoft.com/office/powerpoint/2010/main" val="3520509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A5C2D-A14D-4313-BE7F-8065E286512F}"/>
              </a:ext>
            </a:extLst>
          </p:cNvPr>
          <p:cNvSpPr>
            <a:spLocks noGrp="1"/>
          </p:cNvSpPr>
          <p:nvPr>
            <p:ph type="title"/>
          </p:nvPr>
        </p:nvSpPr>
        <p:spPr/>
        <p:txBody>
          <a:bodyPr/>
          <a:lstStyle/>
          <a:p>
            <a:r>
              <a:rPr lang="en-GB" dirty="0"/>
              <a:t>Identify Attributes</a:t>
            </a:r>
          </a:p>
        </p:txBody>
      </p:sp>
      <p:sp>
        <p:nvSpPr>
          <p:cNvPr id="3" name="Content Placeholder 2">
            <a:extLst>
              <a:ext uri="{FF2B5EF4-FFF2-40B4-BE49-F238E27FC236}">
                <a16:creationId xmlns:a16="http://schemas.microsoft.com/office/drawing/2014/main" id="{34A01074-4AED-4FF9-BA43-72109098BA2A}"/>
              </a:ext>
            </a:extLst>
          </p:cNvPr>
          <p:cNvSpPr>
            <a:spLocks noGrp="1"/>
          </p:cNvSpPr>
          <p:nvPr>
            <p:ph sz="quarter" idx="1"/>
          </p:nvPr>
        </p:nvSpPr>
        <p:spPr/>
        <p:txBody>
          <a:bodyPr/>
          <a:lstStyle/>
          <a:p>
            <a:r>
              <a:rPr lang="en-GB" sz="1800" b="1" spc="-75"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Step 6 - Identify attributes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In the scenario there are no attributes indicated, so it is up to the analyst to ascertain what data needs to be kept about each particular entity. For example other attributes for Lecturer could be:</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buFont typeface="Symbol" panose="05050102010706020507" pitchFamily="18" charset="2"/>
              <a:buChar char=""/>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Employee Name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buFont typeface="Symbol" panose="05050102010706020507" pitchFamily="18" charset="2"/>
              <a:buChar char=""/>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Employee Address</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buFont typeface="Symbol" panose="05050102010706020507" pitchFamily="18" charset="2"/>
              <a:buChar char=""/>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Speciality</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67296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3DD5D-6D22-457D-95D5-AC6931B9878B}"/>
              </a:ext>
            </a:extLst>
          </p:cNvPr>
          <p:cNvSpPr>
            <a:spLocks noGrp="1"/>
          </p:cNvSpPr>
          <p:nvPr>
            <p:ph type="title"/>
          </p:nvPr>
        </p:nvSpPr>
        <p:spPr/>
        <p:txBody>
          <a:bodyPr/>
          <a:lstStyle/>
          <a:p>
            <a:r>
              <a:rPr lang="en-GB" dirty="0"/>
              <a:t>Map Attributes</a:t>
            </a:r>
          </a:p>
        </p:txBody>
      </p:sp>
      <p:pic>
        <p:nvPicPr>
          <p:cNvPr id="5" name="Content Placeholder 4">
            <a:extLst>
              <a:ext uri="{FF2B5EF4-FFF2-40B4-BE49-F238E27FC236}">
                <a16:creationId xmlns:a16="http://schemas.microsoft.com/office/drawing/2014/main" id="{8F557561-E309-497C-9E46-E201FF472A1B}"/>
              </a:ext>
            </a:extLst>
          </p:cNvPr>
          <p:cNvPicPr>
            <a:picLocks noGrp="1" noChangeAspect="1"/>
          </p:cNvPicPr>
          <p:nvPr>
            <p:ph sz="quarter" idx="1"/>
          </p:nvPr>
        </p:nvPicPr>
        <p:blipFill>
          <a:blip r:embed="rId2"/>
          <a:stretch>
            <a:fillRect/>
          </a:stretch>
        </p:blipFill>
        <p:spPr>
          <a:xfrm>
            <a:off x="612775" y="1772816"/>
            <a:ext cx="8153400" cy="3168352"/>
          </a:xfrm>
        </p:spPr>
      </p:pic>
    </p:spTree>
    <p:extLst>
      <p:ext uri="{BB962C8B-B14F-4D97-AF65-F5344CB8AC3E}">
        <p14:creationId xmlns:p14="http://schemas.microsoft.com/office/powerpoint/2010/main" val="39902148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557DF-C490-476A-94F4-EC6BC6495F5A}"/>
              </a:ext>
            </a:extLst>
          </p:cNvPr>
          <p:cNvSpPr>
            <a:spLocks noGrp="1"/>
          </p:cNvSpPr>
          <p:nvPr>
            <p:ph type="title"/>
          </p:nvPr>
        </p:nvSpPr>
        <p:spPr/>
        <p:txBody>
          <a:bodyPr/>
          <a:lstStyle/>
          <a:p>
            <a:r>
              <a:rPr lang="en-GB" dirty="0"/>
              <a:t>Add Attributes to Entities</a:t>
            </a:r>
          </a:p>
        </p:txBody>
      </p:sp>
      <p:pic>
        <p:nvPicPr>
          <p:cNvPr id="10" name="Picture 9">
            <a:extLst>
              <a:ext uri="{FF2B5EF4-FFF2-40B4-BE49-F238E27FC236}">
                <a16:creationId xmlns:a16="http://schemas.microsoft.com/office/drawing/2014/main" id="{442423E0-EEE6-4723-A5E1-759B315DE455}"/>
              </a:ext>
            </a:extLst>
          </p:cNvPr>
          <p:cNvPicPr>
            <a:picLocks noChangeAspect="1"/>
          </p:cNvPicPr>
          <p:nvPr/>
        </p:nvPicPr>
        <p:blipFill>
          <a:blip r:embed="rId2"/>
          <a:stretch>
            <a:fillRect/>
          </a:stretch>
        </p:blipFill>
        <p:spPr>
          <a:xfrm>
            <a:off x="1475656" y="1988840"/>
            <a:ext cx="5400600" cy="3618402"/>
          </a:xfrm>
          <a:prstGeom prst="rect">
            <a:avLst/>
          </a:prstGeom>
        </p:spPr>
      </p:pic>
      <p:sp>
        <p:nvSpPr>
          <p:cNvPr id="11" name="TextBox 10">
            <a:extLst>
              <a:ext uri="{FF2B5EF4-FFF2-40B4-BE49-F238E27FC236}">
                <a16:creationId xmlns:a16="http://schemas.microsoft.com/office/drawing/2014/main" id="{DF95CD1C-A780-47DA-8B6B-DA2968304496}"/>
              </a:ext>
            </a:extLst>
          </p:cNvPr>
          <p:cNvSpPr txBox="1"/>
          <p:nvPr/>
        </p:nvSpPr>
        <p:spPr>
          <a:xfrm>
            <a:off x="625660" y="1625724"/>
            <a:ext cx="3456384" cy="369332"/>
          </a:xfrm>
          <a:prstGeom prst="rect">
            <a:avLst/>
          </a:prstGeom>
          <a:noFill/>
        </p:spPr>
        <p:txBody>
          <a:bodyPr wrap="square" rtlCol="0">
            <a:spAutoFit/>
          </a:bodyPr>
          <a:lstStyle/>
          <a:p>
            <a:r>
              <a:rPr lang="en-GB" sz="1800" b="1" spc="-75"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Step 6 - Add attributes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p:txBody>
      </p:sp>
    </p:spTree>
    <p:extLst>
      <p:ext uri="{BB962C8B-B14F-4D97-AF65-F5344CB8AC3E}">
        <p14:creationId xmlns:p14="http://schemas.microsoft.com/office/powerpoint/2010/main" val="568033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F4C00-1A0F-49D7-8442-5E7CB8415393}"/>
              </a:ext>
            </a:extLst>
          </p:cNvPr>
          <p:cNvSpPr>
            <a:spLocks noGrp="1"/>
          </p:cNvSpPr>
          <p:nvPr>
            <p:ph type="title"/>
          </p:nvPr>
        </p:nvSpPr>
        <p:spPr/>
        <p:txBody>
          <a:bodyPr>
            <a:normAutofit fontScale="90000"/>
          </a:bodyPr>
          <a:lstStyle/>
          <a:p>
            <a:r>
              <a:rPr lang="en-GB" dirty="0"/>
              <a:t>Further Steps for Database Creation</a:t>
            </a:r>
          </a:p>
        </p:txBody>
      </p:sp>
      <p:sp>
        <p:nvSpPr>
          <p:cNvPr id="3" name="Content Placeholder 2">
            <a:extLst>
              <a:ext uri="{FF2B5EF4-FFF2-40B4-BE49-F238E27FC236}">
                <a16:creationId xmlns:a16="http://schemas.microsoft.com/office/drawing/2014/main" id="{2267E2F4-86E8-429B-B0FE-C7C2CA7E4F5F}"/>
              </a:ext>
            </a:extLst>
          </p:cNvPr>
          <p:cNvSpPr>
            <a:spLocks noGrp="1"/>
          </p:cNvSpPr>
          <p:nvPr>
            <p:ph sz="quarter" idx="1"/>
          </p:nvPr>
        </p:nvSpPr>
        <p:spPr/>
        <p:txBody>
          <a:bodyPr/>
          <a:lstStyle/>
          <a:p>
            <a:r>
              <a:rPr lang="en-GB" sz="3200" b="1" spc="-75"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Step 7 – Create the tables.</a:t>
            </a:r>
          </a:p>
          <a:p>
            <a:r>
              <a:rPr lang="en-GB" sz="3200" b="1" spc="-75"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Step 8 – Add data.</a:t>
            </a:r>
          </a:p>
          <a:p>
            <a:r>
              <a:rPr lang="en-GB" sz="3200" b="1" spc="-75" dirty="0">
                <a:solidFill>
                  <a:srgbClr val="000000"/>
                </a:solidFill>
                <a:latin typeface="Comic Sans MS" panose="030F0702030302020204" pitchFamily="66" charset="0"/>
                <a:ea typeface="MS Mincho" panose="02020609040205080304" pitchFamily="49" charset="-128"/>
                <a:cs typeface="Times New Roman" panose="02020603050405020304" pitchFamily="18" charset="0"/>
              </a:rPr>
              <a:t>Step 9 – Create a join that brings together all of the tables to ensure that a loss-less data process has taken place.</a:t>
            </a:r>
          </a:p>
          <a:p>
            <a:endParaRPr lang="en-GB" sz="3200" dirty="0">
              <a:effectLst/>
              <a:latin typeface="Cambria" panose="02040503050406030204" pitchFamily="18" charset="0"/>
              <a:ea typeface="MS Mincho" panose="02020609040205080304" pitchFamily="49" charset="-128"/>
              <a:cs typeface="Arial" panose="020B0604020202020204" pitchFamily="34" charset="0"/>
            </a:endParaRPr>
          </a:p>
          <a:p>
            <a:endParaRPr lang="en-GB" sz="3200" dirty="0">
              <a:effectLst/>
              <a:latin typeface="Cambria" panose="02040503050406030204" pitchFamily="18" charset="0"/>
              <a:ea typeface="MS Mincho" panose="02020609040205080304" pitchFamily="49" charset="-128"/>
              <a:cs typeface="Arial" panose="020B0604020202020204" pitchFamily="34" charset="0"/>
            </a:endParaRPr>
          </a:p>
          <a:p>
            <a:endParaRPr lang="en-GB" dirty="0"/>
          </a:p>
        </p:txBody>
      </p:sp>
    </p:spTree>
    <p:extLst>
      <p:ext uri="{BB962C8B-B14F-4D97-AF65-F5344CB8AC3E}">
        <p14:creationId xmlns:p14="http://schemas.microsoft.com/office/powerpoint/2010/main" val="76400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95479-9C31-489E-8651-0EEA2BAD0D93}"/>
              </a:ext>
            </a:extLst>
          </p:cNvPr>
          <p:cNvSpPr>
            <a:spLocks noGrp="1"/>
          </p:cNvSpPr>
          <p:nvPr>
            <p:ph type="title"/>
          </p:nvPr>
        </p:nvSpPr>
        <p:spPr/>
        <p:txBody>
          <a:bodyPr/>
          <a:lstStyle/>
          <a:p>
            <a:r>
              <a:rPr lang="en-GB" dirty="0"/>
              <a:t>Exercise 1</a:t>
            </a:r>
          </a:p>
        </p:txBody>
      </p:sp>
      <p:sp>
        <p:nvSpPr>
          <p:cNvPr id="3" name="Content Placeholder 2">
            <a:extLst>
              <a:ext uri="{FF2B5EF4-FFF2-40B4-BE49-F238E27FC236}">
                <a16:creationId xmlns:a16="http://schemas.microsoft.com/office/drawing/2014/main" id="{4E03FFFA-A9B7-4740-ADFD-B9B0956A2D68}"/>
              </a:ext>
            </a:extLst>
          </p:cNvPr>
          <p:cNvSpPr>
            <a:spLocks noGrp="1"/>
          </p:cNvSpPr>
          <p:nvPr>
            <p:ph sz="quarter" idx="1"/>
          </p:nvPr>
        </p:nvSpPr>
        <p:spPr/>
        <p:txBody>
          <a:bodyPr/>
          <a:lstStyle/>
          <a:p>
            <a:r>
              <a:rPr lang="en-GB" dirty="0"/>
              <a:t>Draw a full Entity Relationship Diagram from the following data set.</a:t>
            </a:r>
          </a:p>
          <a:p>
            <a:endParaRPr lang="en-GB" dirty="0"/>
          </a:p>
        </p:txBody>
      </p:sp>
      <p:pic>
        <p:nvPicPr>
          <p:cNvPr id="5" name="Picture 4">
            <a:extLst>
              <a:ext uri="{FF2B5EF4-FFF2-40B4-BE49-F238E27FC236}">
                <a16:creationId xmlns:a16="http://schemas.microsoft.com/office/drawing/2014/main" id="{800DF28D-56A1-425A-A35C-44213CD26256}"/>
              </a:ext>
            </a:extLst>
          </p:cNvPr>
          <p:cNvPicPr>
            <a:picLocks noChangeAspect="1"/>
          </p:cNvPicPr>
          <p:nvPr/>
        </p:nvPicPr>
        <p:blipFill>
          <a:blip r:embed="rId2"/>
          <a:stretch>
            <a:fillRect/>
          </a:stretch>
        </p:blipFill>
        <p:spPr>
          <a:xfrm>
            <a:off x="251520" y="2708920"/>
            <a:ext cx="8791194" cy="2688569"/>
          </a:xfrm>
          <a:prstGeom prst="rect">
            <a:avLst/>
          </a:prstGeom>
        </p:spPr>
      </p:pic>
    </p:spTree>
    <p:extLst>
      <p:ext uri="{BB962C8B-B14F-4D97-AF65-F5344CB8AC3E}">
        <p14:creationId xmlns:p14="http://schemas.microsoft.com/office/powerpoint/2010/main" val="14160505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FD492-DDAD-4847-81E8-81C11EA67BF5}"/>
              </a:ext>
            </a:extLst>
          </p:cNvPr>
          <p:cNvSpPr>
            <a:spLocks noGrp="1"/>
          </p:cNvSpPr>
          <p:nvPr>
            <p:ph type="title"/>
          </p:nvPr>
        </p:nvSpPr>
        <p:spPr/>
        <p:txBody>
          <a:bodyPr/>
          <a:lstStyle/>
          <a:p>
            <a:r>
              <a:rPr lang="en-GB" dirty="0"/>
              <a:t>Entity Relationship Diagram</a:t>
            </a:r>
          </a:p>
        </p:txBody>
      </p:sp>
      <p:pic>
        <p:nvPicPr>
          <p:cNvPr id="9" name="Content Placeholder 8">
            <a:extLst>
              <a:ext uri="{FF2B5EF4-FFF2-40B4-BE49-F238E27FC236}">
                <a16:creationId xmlns:a16="http://schemas.microsoft.com/office/drawing/2014/main" id="{C224D5F3-FE73-4F4E-ABAB-7B1027427873}"/>
              </a:ext>
            </a:extLst>
          </p:cNvPr>
          <p:cNvPicPr>
            <a:picLocks noGrp="1" noChangeAspect="1"/>
          </p:cNvPicPr>
          <p:nvPr>
            <p:ph sz="quarter" idx="1"/>
          </p:nvPr>
        </p:nvPicPr>
        <p:blipFill>
          <a:blip r:embed="rId2"/>
          <a:stretch>
            <a:fillRect/>
          </a:stretch>
        </p:blipFill>
        <p:spPr>
          <a:xfrm>
            <a:off x="612648" y="2132856"/>
            <a:ext cx="8153400" cy="3092565"/>
          </a:xfrm>
        </p:spPr>
      </p:pic>
    </p:spTree>
    <p:extLst>
      <p:ext uri="{BB962C8B-B14F-4D97-AF65-F5344CB8AC3E}">
        <p14:creationId xmlns:p14="http://schemas.microsoft.com/office/powerpoint/2010/main" val="3575810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386C6-C889-4A46-AB94-4C84F71F8A5E}"/>
              </a:ext>
            </a:extLst>
          </p:cNvPr>
          <p:cNvSpPr>
            <a:spLocks noGrp="1"/>
          </p:cNvSpPr>
          <p:nvPr>
            <p:ph type="title"/>
          </p:nvPr>
        </p:nvSpPr>
        <p:spPr/>
        <p:txBody>
          <a:bodyPr/>
          <a:lstStyle/>
          <a:p>
            <a:r>
              <a:rPr lang="en-GB" dirty="0"/>
              <a:t>Create Loss-Less Tables</a:t>
            </a:r>
          </a:p>
        </p:txBody>
      </p:sp>
      <p:sp>
        <p:nvSpPr>
          <p:cNvPr id="3" name="Content Placeholder 2">
            <a:extLst>
              <a:ext uri="{FF2B5EF4-FFF2-40B4-BE49-F238E27FC236}">
                <a16:creationId xmlns:a16="http://schemas.microsoft.com/office/drawing/2014/main" id="{C9C93D21-1C3D-463F-9158-82689B5DD64C}"/>
              </a:ext>
            </a:extLst>
          </p:cNvPr>
          <p:cNvSpPr>
            <a:spLocks noGrp="1"/>
          </p:cNvSpPr>
          <p:nvPr>
            <p:ph sz="quarter" idx="1"/>
          </p:nvPr>
        </p:nvSpPr>
        <p:spPr/>
        <p:txBody>
          <a:bodyPr/>
          <a:lstStyle/>
          <a:p>
            <a:r>
              <a:rPr lang="en-GB" dirty="0"/>
              <a:t>From the Entity Relationship Diagram:</a:t>
            </a:r>
          </a:p>
          <a:p>
            <a:pPr lvl="1"/>
            <a:r>
              <a:rPr lang="en-GB" dirty="0"/>
              <a:t>Create the resultant tables with Primary and Foreign Keys.</a:t>
            </a:r>
          </a:p>
          <a:p>
            <a:pPr lvl="1"/>
            <a:r>
              <a:rPr lang="en-GB" dirty="0"/>
              <a:t>Add data to the tables.</a:t>
            </a:r>
          </a:p>
          <a:p>
            <a:pPr lvl="1"/>
            <a:r>
              <a:rPr lang="en-GB" dirty="0"/>
              <a:t>Create a join that brings together all of the tables to ensure that a loss-less data process has taken place.</a:t>
            </a:r>
          </a:p>
        </p:txBody>
      </p:sp>
    </p:spTree>
    <p:extLst>
      <p:ext uri="{BB962C8B-B14F-4D97-AF65-F5344CB8AC3E}">
        <p14:creationId xmlns:p14="http://schemas.microsoft.com/office/powerpoint/2010/main" val="4838412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F038D-C23A-47F5-BF77-8C3A0CEC5B67}"/>
              </a:ext>
            </a:extLst>
          </p:cNvPr>
          <p:cNvSpPr>
            <a:spLocks noGrp="1"/>
          </p:cNvSpPr>
          <p:nvPr>
            <p:ph type="title"/>
          </p:nvPr>
        </p:nvSpPr>
        <p:spPr/>
        <p:txBody>
          <a:bodyPr/>
          <a:lstStyle/>
          <a:p>
            <a:r>
              <a:rPr lang="en-GB" dirty="0"/>
              <a:t>Exercise 2</a:t>
            </a:r>
          </a:p>
        </p:txBody>
      </p:sp>
      <p:sp>
        <p:nvSpPr>
          <p:cNvPr id="3" name="Content Placeholder 2">
            <a:extLst>
              <a:ext uri="{FF2B5EF4-FFF2-40B4-BE49-F238E27FC236}">
                <a16:creationId xmlns:a16="http://schemas.microsoft.com/office/drawing/2014/main" id="{E129F067-101B-4035-9D18-563C6775DE1A}"/>
              </a:ext>
            </a:extLst>
          </p:cNvPr>
          <p:cNvSpPr>
            <a:spLocks noGrp="1"/>
          </p:cNvSpPr>
          <p:nvPr>
            <p:ph sz="quarter" idx="1"/>
          </p:nvPr>
        </p:nvSpPr>
        <p:spPr>
          <a:xfrm>
            <a:off x="612648" y="1600200"/>
            <a:ext cx="8153400" cy="1036712"/>
          </a:xfrm>
        </p:spPr>
        <p:txBody>
          <a:bodyPr/>
          <a:lstStyle/>
          <a:p>
            <a:r>
              <a:rPr lang="en-GB" dirty="0"/>
              <a:t>Draw a full Entity Relationship Diagram from the following data set.</a:t>
            </a:r>
          </a:p>
          <a:p>
            <a:endParaRPr lang="en-GB" dirty="0"/>
          </a:p>
        </p:txBody>
      </p:sp>
      <p:pic>
        <p:nvPicPr>
          <p:cNvPr id="5" name="Picture 4">
            <a:extLst>
              <a:ext uri="{FF2B5EF4-FFF2-40B4-BE49-F238E27FC236}">
                <a16:creationId xmlns:a16="http://schemas.microsoft.com/office/drawing/2014/main" id="{2F2050B9-0CC1-43D3-B3C0-4FDBFA430FCC}"/>
              </a:ext>
            </a:extLst>
          </p:cNvPr>
          <p:cNvPicPr>
            <a:picLocks noChangeAspect="1"/>
          </p:cNvPicPr>
          <p:nvPr/>
        </p:nvPicPr>
        <p:blipFill>
          <a:blip r:embed="rId2"/>
          <a:stretch>
            <a:fillRect/>
          </a:stretch>
        </p:blipFill>
        <p:spPr>
          <a:xfrm>
            <a:off x="533315" y="2636912"/>
            <a:ext cx="8077369" cy="3888322"/>
          </a:xfrm>
          <a:prstGeom prst="rect">
            <a:avLst/>
          </a:prstGeom>
        </p:spPr>
      </p:pic>
    </p:spTree>
    <p:extLst>
      <p:ext uri="{BB962C8B-B14F-4D97-AF65-F5344CB8AC3E}">
        <p14:creationId xmlns:p14="http://schemas.microsoft.com/office/powerpoint/2010/main" val="26696896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386C6-C889-4A46-AB94-4C84F71F8A5E}"/>
              </a:ext>
            </a:extLst>
          </p:cNvPr>
          <p:cNvSpPr>
            <a:spLocks noGrp="1"/>
          </p:cNvSpPr>
          <p:nvPr>
            <p:ph type="title"/>
          </p:nvPr>
        </p:nvSpPr>
        <p:spPr/>
        <p:txBody>
          <a:bodyPr/>
          <a:lstStyle/>
          <a:p>
            <a:r>
              <a:rPr lang="en-GB" dirty="0"/>
              <a:t>Create Loss-Less Tables</a:t>
            </a:r>
          </a:p>
        </p:txBody>
      </p:sp>
      <p:sp>
        <p:nvSpPr>
          <p:cNvPr id="3" name="Content Placeholder 2">
            <a:extLst>
              <a:ext uri="{FF2B5EF4-FFF2-40B4-BE49-F238E27FC236}">
                <a16:creationId xmlns:a16="http://schemas.microsoft.com/office/drawing/2014/main" id="{C9C93D21-1C3D-463F-9158-82689B5DD64C}"/>
              </a:ext>
            </a:extLst>
          </p:cNvPr>
          <p:cNvSpPr>
            <a:spLocks noGrp="1"/>
          </p:cNvSpPr>
          <p:nvPr>
            <p:ph sz="quarter" idx="1"/>
          </p:nvPr>
        </p:nvSpPr>
        <p:spPr/>
        <p:txBody>
          <a:bodyPr/>
          <a:lstStyle/>
          <a:p>
            <a:r>
              <a:rPr lang="en-GB" dirty="0"/>
              <a:t>From the Entity Relationship Diagram:</a:t>
            </a:r>
          </a:p>
          <a:p>
            <a:pPr lvl="1"/>
            <a:r>
              <a:rPr lang="en-GB" dirty="0"/>
              <a:t>Create the resultant tables with Primary and Foreign Keys.</a:t>
            </a:r>
          </a:p>
          <a:p>
            <a:pPr lvl="1"/>
            <a:r>
              <a:rPr lang="en-GB" dirty="0"/>
              <a:t>Add data to the tables.</a:t>
            </a:r>
          </a:p>
          <a:p>
            <a:pPr lvl="1"/>
            <a:r>
              <a:rPr lang="en-GB" dirty="0"/>
              <a:t>Create a join that brings together all of the tables to ensure that a loss-less data process has taken place.</a:t>
            </a:r>
          </a:p>
        </p:txBody>
      </p:sp>
    </p:spTree>
    <p:extLst>
      <p:ext uri="{BB962C8B-B14F-4D97-AF65-F5344CB8AC3E}">
        <p14:creationId xmlns:p14="http://schemas.microsoft.com/office/powerpoint/2010/main" val="14934234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F038D-C23A-47F5-BF77-8C3A0CEC5B67}"/>
              </a:ext>
            </a:extLst>
          </p:cNvPr>
          <p:cNvSpPr>
            <a:spLocks noGrp="1"/>
          </p:cNvSpPr>
          <p:nvPr>
            <p:ph type="title"/>
          </p:nvPr>
        </p:nvSpPr>
        <p:spPr/>
        <p:txBody>
          <a:bodyPr/>
          <a:lstStyle/>
          <a:p>
            <a:r>
              <a:rPr lang="en-GB" dirty="0"/>
              <a:t>Exercise 3</a:t>
            </a:r>
          </a:p>
        </p:txBody>
      </p:sp>
      <p:sp>
        <p:nvSpPr>
          <p:cNvPr id="3" name="Content Placeholder 2">
            <a:extLst>
              <a:ext uri="{FF2B5EF4-FFF2-40B4-BE49-F238E27FC236}">
                <a16:creationId xmlns:a16="http://schemas.microsoft.com/office/drawing/2014/main" id="{E129F067-101B-4035-9D18-563C6775DE1A}"/>
              </a:ext>
            </a:extLst>
          </p:cNvPr>
          <p:cNvSpPr>
            <a:spLocks noGrp="1"/>
          </p:cNvSpPr>
          <p:nvPr>
            <p:ph sz="quarter" idx="1"/>
          </p:nvPr>
        </p:nvSpPr>
        <p:spPr>
          <a:xfrm>
            <a:off x="612648" y="1600200"/>
            <a:ext cx="8153400" cy="1036712"/>
          </a:xfrm>
        </p:spPr>
        <p:txBody>
          <a:bodyPr/>
          <a:lstStyle/>
          <a:p>
            <a:r>
              <a:rPr lang="en-GB" dirty="0"/>
              <a:t>Draw a full Entity Relationship Diagram from the following data set.</a:t>
            </a:r>
          </a:p>
          <a:p>
            <a:endParaRPr lang="en-GB" dirty="0"/>
          </a:p>
        </p:txBody>
      </p:sp>
      <p:pic>
        <p:nvPicPr>
          <p:cNvPr id="6" name="Picture 5">
            <a:extLst>
              <a:ext uri="{FF2B5EF4-FFF2-40B4-BE49-F238E27FC236}">
                <a16:creationId xmlns:a16="http://schemas.microsoft.com/office/drawing/2014/main" id="{8BE87DDE-0F69-4661-B50B-EB98DF5711E2}"/>
              </a:ext>
            </a:extLst>
          </p:cNvPr>
          <p:cNvPicPr>
            <a:picLocks noChangeAspect="1"/>
          </p:cNvPicPr>
          <p:nvPr/>
        </p:nvPicPr>
        <p:blipFill>
          <a:blip r:embed="rId2"/>
          <a:stretch>
            <a:fillRect/>
          </a:stretch>
        </p:blipFill>
        <p:spPr>
          <a:xfrm>
            <a:off x="917848" y="2636912"/>
            <a:ext cx="7308304" cy="3872925"/>
          </a:xfrm>
          <a:prstGeom prst="rect">
            <a:avLst/>
          </a:prstGeom>
        </p:spPr>
      </p:pic>
    </p:spTree>
    <p:extLst>
      <p:ext uri="{BB962C8B-B14F-4D97-AF65-F5344CB8AC3E}">
        <p14:creationId xmlns:p14="http://schemas.microsoft.com/office/powerpoint/2010/main" val="41875571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386C6-C889-4A46-AB94-4C84F71F8A5E}"/>
              </a:ext>
            </a:extLst>
          </p:cNvPr>
          <p:cNvSpPr>
            <a:spLocks noGrp="1"/>
          </p:cNvSpPr>
          <p:nvPr>
            <p:ph type="title"/>
          </p:nvPr>
        </p:nvSpPr>
        <p:spPr/>
        <p:txBody>
          <a:bodyPr/>
          <a:lstStyle/>
          <a:p>
            <a:r>
              <a:rPr lang="en-GB" dirty="0"/>
              <a:t>Create Loss-Less Tables</a:t>
            </a:r>
          </a:p>
        </p:txBody>
      </p:sp>
      <p:sp>
        <p:nvSpPr>
          <p:cNvPr id="3" name="Content Placeholder 2">
            <a:extLst>
              <a:ext uri="{FF2B5EF4-FFF2-40B4-BE49-F238E27FC236}">
                <a16:creationId xmlns:a16="http://schemas.microsoft.com/office/drawing/2014/main" id="{C9C93D21-1C3D-463F-9158-82689B5DD64C}"/>
              </a:ext>
            </a:extLst>
          </p:cNvPr>
          <p:cNvSpPr>
            <a:spLocks noGrp="1"/>
          </p:cNvSpPr>
          <p:nvPr>
            <p:ph sz="quarter" idx="1"/>
          </p:nvPr>
        </p:nvSpPr>
        <p:spPr/>
        <p:txBody>
          <a:bodyPr/>
          <a:lstStyle/>
          <a:p>
            <a:r>
              <a:rPr lang="en-GB" dirty="0"/>
              <a:t>From the Entity Relationship Diagram:</a:t>
            </a:r>
          </a:p>
          <a:p>
            <a:pPr lvl="1"/>
            <a:r>
              <a:rPr lang="en-GB" dirty="0"/>
              <a:t>Create the resultant tables with Primary and Foreign Keys.</a:t>
            </a:r>
          </a:p>
          <a:p>
            <a:pPr lvl="1"/>
            <a:r>
              <a:rPr lang="en-GB" dirty="0"/>
              <a:t>Add data to the tables.</a:t>
            </a:r>
          </a:p>
          <a:p>
            <a:pPr lvl="1"/>
            <a:r>
              <a:rPr lang="en-GB" dirty="0"/>
              <a:t>Create a join that brings together all of the tables to ensure that a loss-less data process has taken place.</a:t>
            </a:r>
          </a:p>
        </p:txBody>
      </p:sp>
    </p:spTree>
    <p:extLst>
      <p:ext uri="{BB962C8B-B14F-4D97-AF65-F5344CB8AC3E}">
        <p14:creationId xmlns:p14="http://schemas.microsoft.com/office/powerpoint/2010/main" val="295433006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Backgrounds.WebBrowser" Revision="1" Stencil="System.Storyboarding.Backgrounds" StencilVersion="0.1"/>
</Control>
</file>

<file path=customXml/item2.xml><?xml version="1.0" encoding="utf-8"?>
<Control xmlns="http://schemas.microsoft.com/VisualStudio/2011/storyboarding/control">
  <Id Name="System.Storyboarding.Common.TextInput" Revision="1" Stencil="System.Storyboarding.Common" StencilVersion="0.1"/>
</Control>
</file>

<file path=customXml/itemProps1.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customXml/itemProps2.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0</TotalTime>
  <Words>637</Words>
  <Application>Microsoft Office PowerPoint</Application>
  <PresentationFormat>On-screen Show (4:3)</PresentationFormat>
  <Paragraphs>95</Paragraphs>
  <Slides>22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Arial</vt:lpstr>
      <vt:lpstr>Calibri</vt:lpstr>
      <vt:lpstr>Cambria</vt:lpstr>
      <vt:lpstr>Comic Sans MS</vt:lpstr>
      <vt:lpstr>Helvetica</vt:lpstr>
      <vt:lpstr>Symbol</vt:lpstr>
      <vt:lpstr>Wingdings</vt:lpstr>
      <vt:lpstr>Wingdings 2</vt:lpstr>
      <vt:lpstr>Median</vt:lpstr>
      <vt:lpstr>Entity Relationship Diagrams in use</vt:lpstr>
      <vt:lpstr>Scenario to Entity Relationship Diagram</vt:lpstr>
      <vt:lpstr>Identify Entities</vt:lpstr>
      <vt:lpstr>Find Relationships</vt:lpstr>
      <vt:lpstr>Step 1: Draw Entiries on a Diagram</vt:lpstr>
      <vt:lpstr>Cardinality</vt:lpstr>
      <vt:lpstr>Cardinality on Diagram</vt:lpstr>
      <vt:lpstr>Define Primary Keys</vt:lpstr>
      <vt:lpstr>1 to Many Relationships</vt:lpstr>
      <vt:lpstr>Many to Many Relationships</vt:lpstr>
      <vt:lpstr>Primary &amp; Foreign Key Based Diagram</vt:lpstr>
      <vt:lpstr>Identify Attributes</vt:lpstr>
      <vt:lpstr>Map Attributes</vt:lpstr>
      <vt:lpstr>Add Attributes to Entities</vt:lpstr>
      <vt:lpstr>Further Steps for Database Creation</vt:lpstr>
      <vt:lpstr>Exercise 1</vt:lpstr>
      <vt:lpstr>Entity Relationship Diagram</vt:lpstr>
      <vt:lpstr>Create Loss-Less Tables</vt:lpstr>
      <vt:lpstr>Exercise 2</vt:lpstr>
      <vt:lpstr>Create Loss-Less Tables</vt:lpstr>
      <vt:lpstr>Exercise 3</vt:lpstr>
      <vt:lpstr>Create Loss-Less Tables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Stephen Hole</cp:lastModifiedBy>
  <cp:revision>1577</cp:revision>
  <cp:lastPrinted>2014-09-29T16:21:25Z</cp:lastPrinted>
  <dcterms:created xsi:type="dcterms:W3CDTF">2013-09-18T07:00:31Z</dcterms:created>
  <dcterms:modified xsi:type="dcterms:W3CDTF">2022-10-09T16:52:24Z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