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0" r:id="rId1"/>
  </p:sldMasterIdLst>
  <p:notesMasterIdLst>
    <p:notesMasterId r:id="rId25"/>
  </p:notesMasterIdLst>
  <p:sldIdLst>
    <p:sldId id="258" r:id="rId2"/>
    <p:sldId id="257" r:id="rId3"/>
    <p:sldId id="306" r:id="rId4"/>
    <p:sldId id="507" r:id="rId5"/>
    <p:sldId id="269" r:id="rId6"/>
    <p:sldId id="491" r:id="rId7"/>
    <p:sldId id="280" r:id="rId8"/>
    <p:sldId id="492" r:id="rId9"/>
    <p:sldId id="497" r:id="rId10"/>
    <p:sldId id="498" r:id="rId11"/>
    <p:sldId id="499" r:id="rId12"/>
    <p:sldId id="500" r:id="rId13"/>
    <p:sldId id="501" r:id="rId14"/>
    <p:sldId id="296" r:id="rId15"/>
    <p:sldId id="502" r:id="rId16"/>
    <p:sldId id="503" r:id="rId17"/>
    <p:sldId id="504" r:id="rId18"/>
    <p:sldId id="282" r:id="rId19"/>
    <p:sldId id="508" r:id="rId20"/>
    <p:sldId id="281" r:id="rId21"/>
    <p:sldId id="283" r:id="rId22"/>
    <p:sldId id="505" r:id="rId23"/>
    <p:sldId id="50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DF4207-E56E-4011-9778-C10C0164FB6D}" v="19" dt="2026-06-21T22:41:48.2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9209" autoAdjust="0"/>
  </p:normalViewPr>
  <p:slideViewPr>
    <p:cSldViewPr snapToGrid="0">
      <p:cViewPr varScale="1">
        <p:scale>
          <a:sx n="95" d="100"/>
          <a:sy n="95" d="100"/>
        </p:scale>
        <p:origin x="1056" y="84"/>
      </p:cViewPr>
      <p:guideLst/>
    </p:cSldViewPr>
  </p:slideViewPr>
  <p:notesTextViewPr>
    <p:cViewPr>
      <p:scale>
        <a:sx n="1" d="1"/>
        <a:sy n="1" d="1"/>
      </p:scale>
      <p:origin x="0" y="0"/>
    </p:cViewPr>
  </p:notesTextViewPr>
  <p:notesViewPr>
    <p:cSldViewPr snapToGrid="0">
      <p:cViewPr varScale="1">
        <p:scale>
          <a:sx n="82" d="100"/>
          <a:sy n="82" d="100"/>
        </p:scale>
        <p:origin x="304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1479FA30-7CD6-43D6-9981-0488DB1D0CB6}"/>
    <pc:docChg chg="undo redo custSel addSld delSld modSld sldOrd">
      <pc:chgData name="Hoang Dang Nguyen" userId="1de6b3a7-5191-4a0c-8968-b8f905305e1d" providerId="ADAL" clId="{1479FA30-7CD6-43D6-9981-0488DB1D0CB6}" dt="2026-06-17T15:48:46.902" v="10437" actId="1076"/>
      <pc:docMkLst>
        <pc:docMk/>
      </pc:docMkLst>
      <pc:sldChg chg="addSp delSp modSp add mod modAnim chgLayout">
        <pc:chgData name="Hoang Dang Nguyen" userId="1de6b3a7-5191-4a0c-8968-b8f905305e1d" providerId="ADAL" clId="{1479FA30-7CD6-43D6-9981-0488DB1D0CB6}" dt="2026-06-17T15:36:21.601" v="9977" actId="113"/>
        <pc:sldMkLst>
          <pc:docMk/>
          <pc:sldMk cId="0" sldId="257"/>
        </pc:sldMkLst>
        <pc:spChg chg="mod ord">
          <ac:chgData name="Hoang Dang Nguyen" userId="1de6b3a7-5191-4a0c-8968-b8f905305e1d" providerId="ADAL" clId="{1479FA30-7CD6-43D6-9981-0488DB1D0CB6}" dt="2026-06-17T15:35:48.758" v="9940" actId="6264"/>
          <ac:spMkLst>
            <pc:docMk/>
            <pc:sldMk cId="0" sldId="257"/>
            <ac:spMk id="2" creationId="{90BB8345-9D2C-BE95-34FA-818A587B35FF}"/>
          </ac:spMkLst>
        </pc:spChg>
        <pc:spChg chg="add mod">
          <ac:chgData name="Hoang Dang Nguyen" userId="1de6b3a7-5191-4a0c-8968-b8f905305e1d" providerId="ADAL" clId="{1479FA30-7CD6-43D6-9981-0488DB1D0CB6}" dt="2026-06-17T15:36:21.601" v="9977" actId="113"/>
          <ac:spMkLst>
            <pc:docMk/>
            <pc:sldMk cId="0" sldId="257"/>
            <ac:spMk id="7" creationId="{12C17333-134A-1D0A-ED4B-AFB6C4ADA158}"/>
          </ac:spMkLst>
        </pc:spChg>
      </pc:sldChg>
      <pc:sldChg chg="addSp modSp mod">
        <pc:chgData name="Hoang Dang Nguyen" userId="1de6b3a7-5191-4a0c-8968-b8f905305e1d" providerId="ADAL" clId="{1479FA30-7CD6-43D6-9981-0488DB1D0CB6}" dt="2026-06-17T15:48:46.902" v="10437" actId="1076"/>
        <pc:sldMkLst>
          <pc:docMk/>
          <pc:sldMk cId="0" sldId="258"/>
        </pc:sldMkLst>
        <pc:spChg chg="add mod">
          <ac:chgData name="Hoang Dang Nguyen" userId="1de6b3a7-5191-4a0c-8968-b8f905305e1d" providerId="ADAL" clId="{1479FA30-7CD6-43D6-9981-0488DB1D0CB6}" dt="2026-06-17T15:48:46.902" v="10437" actId="1076"/>
          <ac:spMkLst>
            <pc:docMk/>
            <pc:sldMk cId="0" sldId="258"/>
            <ac:spMk id="3" creationId="{DBC544E8-7412-815C-2D4D-D044696EBE81}"/>
          </ac:spMkLst>
        </pc:spChg>
        <pc:spChg chg="mod">
          <ac:chgData name="Hoang Dang Nguyen" userId="1de6b3a7-5191-4a0c-8968-b8f905305e1d" providerId="ADAL" clId="{1479FA30-7CD6-43D6-9981-0488DB1D0CB6}" dt="2026-06-17T15:46:47.704" v="10416" actId="20577"/>
          <ac:spMkLst>
            <pc:docMk/>
            <pc:sldMk cId="0" sldId="258"/>
            <ac:spMk id="78" creationId="{00000000-0000-0000-0000-000000000000}"/>
          </ac:spMkLst>
        </pc:spChg>
      </pc:sldChg>
      <pc:sldChg chg="addSp delSp modSp add mod addAnim delAnim chgLayout">
        <pc:chgData name="Hoang Dang Nguyen" userId="1de6b3a7-5191-4a0c-8968-b8f905305e1d" providerId="ADAL" clId="{1479FA30-7CD6-43D6-9981-0488DB1D0CB6}" dt="2026-06-17T15:35:45.293" v="9939" actId="478"/>
        <pc:sldMkLst>
          <pc:docMk/>
          <pc:sldMk cId="3251710606" sldId="269"/>
        </pc:sldMkLst>
        <pc:spChg chg="add mod ord">
          <ac:chgData name="Hoang Dang Nguyen" userId="1de6b3a7-5191-4a0c-8968-b8f905305e1d" providerId="ADAL" clId="{1479FA30-7CD6-43D6-9981-0488DB1D0CB6}" dt="2026-06-17T15:35:41.863" v="9938" actId="20577"/>
          <ac:spMkLst>
            <pc:docMk/>
            <pc:sldMk cId="3251710606" sldId="269"/>
            <ac:spMk id="5" creationId="{5BC73F08-6E45-7525-52BF-5249ACB02B82}"/>
          </ac:spMkLst>
        </pc:spChg>
        <pc:spChg chg="mod ord">
          <ac:chgData name="Hoang Dang Nguyen" userId="1de6b3a7-5191-4a0c-8968-b8f905305e1d" providerId="ADAL" clId="{1479FA30-7CD6-43D6-9981-0488DB1D0CB6}" dt="2026-06-17T15:35:38.995" v="9936" actId="6264"/>
          <ac:spMkLst>
            <pc:docMk/>
            <pc:sldMk cId="3251710606" sldId="269"/>
            <ac:spMk id="208" creationId="{8B9DDAD7-D6E7-C8D5-0DEC-C3133B24EABB}"/>
          </ac:spMkLst>
        </pc:spChg>
      </pc:sldChg>
      <pc:sldChg chg="modSp add mod setBg">
        <pc:chgData name="Hoang Dang Nguyen" userId="1de6b3a7-5191-4a0c-8968-b8f905305e1d" providerId="ADAL" clId="{1479FA30-7CD6-43D6-9981-0488DB1D0CB6}" dt="2026-06-17T15:37:04.268" v="10013" actId="14100"/>
        <pc:sldMkLst>
          <pc:docMk/>
          <pc:sldMk cId="3033135412" sldId="280"/>
        </pc:sldMkLst>
        <pc:spChg chg="mod">
          <ac:chgData name="Hoang Dang Nguyen" userId="1de6b3a7-5191-4a0c-8968-b8f905305e1d" providerId="ADAL" clId="{1479FA30-7CD6-43D6-9981-0488DB1D0CB6}" dt="2026-06-17T15:37:04.268" v="10013" actId="14100"/>
          <ac:spMkLst>
            <pc:docMk/>
            <pc:sldMk cId="3033135412" sldId="280"/>
            <ac:spMk id="6" creationId="{3073A4A5-FADF-703E-2FCB-7E36BF9A0B4A}"/>
          </ac:spMkLst>
        </pc:spChg>
        <pc:graphicFrameChg chg="mod">
          <ac:chgData name="Hoang Dang Nguyen" userId="1de6b3a7-5191-4a0c-8968-b8f905305e1d" providerId="ADAL" clId="{1479FA30-7CD6-43D6-9981-0488DB1D0CB6}" dt="2026-06-17T15:37:02.198" v="10012" actId="1037"/>
          <ac:graphicFrameMkLst>
            <pc:docMk/>
            <pc:sldMk cId="3033135412" sldId="280"/>
            <ac:graphicFrameMk id="5" creationId="{1AE02089-4BC8-D84A-C63D-C7A4980F72EB}"/>
          </ac:graphicFrameMkLst>
        </pc:graphicFrameChg>
      </pc:sldChg>
      <pc:sldChg chg="addSp delSp modSp add mod chgLayout">
        <pc:chgData name="Hoang Dang Nguyen" userId="1de6b3a7-5191-4a0c-8968-b8f905305e1d" providerId="ADAL" clId="{1479FA30-7CD6-43D6-9981-0488DB1D0CB6}" dt="2026-06-17T15:40:37.696" v="10102" actId="6264"/>
        <pc:sldMkLst>
          <pc:docMk/>
          <pc:sldMk cId="829608085" sldId="281"/>
        </pc:sldMkLst>
        <pc:spChg chg="mod ord">
          <ac:chgData name="Hoang Dang Nguyen" userId="1de6b3a7-5191-4a0c-8968-b8f905305e1d" providerId="ADAL" clId="{1479FA30-7CD6-43D6-9981-0488DB1D0CB6}" dt="2026-06-17T15:40:37.696" v="10102" actId="6264"/>
          <ac:spMkLst>
            <pc:docMk/>
            <pc:sldMk cId="829608085" sldId="281"/>
            <ac:spMk id="249" creationId="{2704E286-9C92-1A0A-2B4F-CE6D890A76C6}"/>
          </ac:spMkLst>
        </pc:spChg>
        <pc:spChg chg="mod ord">
          <ac:chgData name="Hoang Dang Nguyen" userId="1de6b3a7-5191-4a0c-8968-b8f905305e1d" providerId="ADAL" clId="{1479FA30-7CD6-43D6-9981-0488DB1D0CB6}" dt="2026-06-17T15:40:37.696" v="10102" actId="6264"/>
          <ac:spMkLst>
            <pc:docMk/>
            <pc:sldMk cId="829608085" sldId="281"/>
            <ac:spMk id="250" creationId="{C16ED338-D6B0-DA2B-A2F7-ABCD56A52BCF}"/>
          </ac:spMkLst>
        </pc:spChg>
      </pc:sldChg>
      <pc:sldChg chg="addSp delSp modSp add mod chgLayout">
        <pc:chgData name="Hoang Dang Nguyen" userId="1de6b3a7-5191-4a0c-8968-b8f905305e1d" providerId="ADAL" clId="{1479FA30-7CD6-43D6-9981-0488DB1D0CB6}" dt="2026-06-17T15:40:29.139" v="10101" actId="20577"/>
        <pc:sldMkLst>
          <pc:docMk/>
          <pc:sldMk cId="3295381653" sldId="282"/>
        </pc:sldMkLst>
        <pc:spChg chg="mod ord">
          <ac:chgData name="Hoang Dang Nguyen" userId="1de6b3a7-5191-4a0c-8968-b8f905305e1d" providerId="ADAL" clId="{1479FA30-7CD6-43D6-9981-0488DB1D0CB6}" dt="2026-06-17T15:39:25.721" v="10087" actId="207"/>
          <ac:spMkLst>
            <pc:docMk/>
            <pc:sldMk cId="3295381653" sldId="282"/>
            <ac:spMk id="249" creationId="{BCC848ED-52EC-77EF-157E-AA403BE585B0}"/>
          </ac:spMkLst>
        </pc:spChg>
        <pc:spChg chg="mod ord">
          <ac:chgData name="Hoang Dang Nguyen" userId="1de6b3a7-5191-4a0c-8968-b8f905305e1d" providerId="ADAL" clId="{1479FA30-7CD6-43D6-9981-0488DB1D0CB6}" dt="2026-06-17T15:40:29.139" v="10101" actId="20577"/>
          <ac:spMkLst>
            <pc:docMk/>
            <pc:sldMk cId="3295381653" sldId="282"/>
            <ac:spMk id="250" creationId="{A4221C9E-69E6-CA8E-3980-185D4517E661}"/>
          </ac:spMkLst>
        </pc:spChg>
      </pc:sldChg>
      <pc:sldChg chg="addSp delSp modSp add mod chgLayout">
        <pc:chgData name="Hoang Dang Nguyen" userId="1de6b3a7-5191-4a0c-8968-b8f905305e1d" providerId="ADAL" clId="{1479FA30-7CD6-43D6-9981-0488DB1D0CB6}" dt="2026-06-17T15:40:45.863" v="10106" actId="404"/>
        <pc:sldMkLst>
          <pc:docMk/>
          <pc:sldMk cId="3664437264" sldId="283"/>
        </pc:sldMkLst>
        <pc:spChg chg="mod ord">
          <ac:chgData name="Hoang Dang Nguyen" userId="1de6b3a7-5191-4a0c-8968-b8f905305e1d" providerId="ADAL" clId="{1479FA30-7CD6-43D6-9981-0488DB1D0CB6}" dt="2026-06-17T15:40:41.246" v="10103" actId="6264"/>
          <ac:spMkLst>
            <pc:docMk/>
            <pc:sldMk cId="3664437264" sldId="283"/>
            <ac:spMk id="249" creationId="{27D9E333-BF78-C04B-1B40-A6B9F65C16AF}"/>
          </ac:spMkLst>
        </pc:spChg>
        <pc:spChg chg="mod ord">
          <ac:chgData name="Hoang Dang Nguyen" userId="1de6b3a7-5191-4a0c-8968-b8f905305e1d" providerId="ADAL" clId="{1479FA30-7CD6-43D6-9981-0488DB1D0CB6}" dt="2026-06-17T15:40:45.863" v="10106" actId="404"/>
          <ac:spMkLst>
            <pc:docMk/>
            <pc:sldMk cId="3664437264" sldId="283"/>
            <ac:spMk id="250" creationId="{C1856B7B-B53D-92B7-52D7-13CD81F21BFB}"/>
          </ac:spMkLst>
        </pc:spChg>
      </pc:sldChg>
      <pc:sldChg chg="addSp delSp modSp add mod chgLayout">
        <pc:chgData name="Hoang Dang Nguyen" userId="1de6b3a7-5191-4a0c-8968-b8f905305e1d" providerId="ADAL" clId="{1479FA30-7CD6-43D6-9981-0488DB1D0CB6}" dt="2026-06-17T15:38:29.124" v="10058" actId="12"/>
        <pc:sldMkLst>
          <pc:docMk/>
          <pc:sldMk cId="0" sldId="296"/>
        </pc:sldMkLst>
        <pc:spChg chg="add mod ord">
          <ac:chgData name="Hoang Dang Nguyen" userId="1de6b3a7-5191-4a0c-8968-b8f905305e1d" providerId="ADAL" clId="{1479FA30-7CD6-43D6-9981-0488DB1D0CB6}" dt="2026-06-17T15:38:26.434" v="10057"/>
          <ac:spMkLst>
            <pc:docMk/>
            <pc:sldMk cId="0" sldId="296"/>
            <ac:spMk id="5" creationId="{6F683505-2AA3-CF65-1240-6B09A0A8CADD}"/>
          </ac:spMkLst>
        </pc:spChg>
        <pc:spChg chg="mod ord">
          <ac:chgData name="Hoang Dang Nguyen" userId="1de6b3a7-5191-4a0c-8968-b8f905305e1d" providerId="ADAL" clId="{1479FA30-7CD6-43D6-9981-0488DB1D0CB6}" dt="2026-06-17T15:38:29.124" v="10058" actId="12"/>
          <ac:spMkLst>
            <pc:docMk/>
            <pc:sldMk cId="0" sldId="296"/>
            <ac:spMk id="347" creationId="{00000000-0000-0000-0000-000000000000}"/>
          </ac:spMkLst>
        </pc:spChg>
      </pc:sldChg>
      <pc:sldChg chg="addSp modSp add del mod">
        <pc:chgData name="Hoang Dang Nguyen" userId="1de6b3a7-5191-4a0c-8968-b8f905305e1d" providerId="ADAL" clId="{1479FA30-7CD6-43D6-9981-0488DB1D0CB6}" dt="2026-06-17T15:42:19.473" v="10114" actId="115"/>
        <pc:sldMkLst>
          <pc:docMk/>
          <pc:sldMk cId="571735493" sldId="306"/>
        </pc:sldMkLst>
        <pc:graphicFrameChg chg="mod modGraphic">
          <ac:chgData name="Hoang Dang Nguyen" userId="1de6b3a7-5191-4a0c-8968-b8f905305e1d" providerId="ADAL" clId="{1479FA30-7CD6-43D6-9981-0488DB1D0CB6}" dt="2026-06-17T15:42:19.473" v="10114" actId="115"/>
          <ac:graphicFrameMkLst>
            <pc:docMk/>
            <pc:sldMk cId="571735493" sldId="306"/>
            <ac:graphicFrameMk id="3" creationId="{A8743375-128E-1DEE-ECF6-73E226E8DB3B}"/>
          </ac:graphicFrameMkLst>
        </pc:graphicFrameChg>
      </pc:sldChg>
      <pc:sldChg chg="addSp delSp modSp add mod addAnim delAnim chgLayout">
        <pc:chgData name="Hoang Dang Nguyen" userId="1de6b3a7-5191-4a0c-8968-b8f905305e1d" providerId="ADAL" clId="{1479FA30-7CD6-43D6-9981-0488DB1D0CB6}" dt="2026-06-17T15:37:09.503" v="10014" actId="5793"/>
        <pc:sldMkLst>
          <pc:docMk/>
          <pc:sldMk cId="4137464985" sldId="491"/>
        </pc:sldMkLst>
        <pc:spChg chg="add mod ord">
          <ac:chgData name="Hoang Dang Nguyen" userId="1de6b3a7-5191-4a0c-8968-b8f905305e1d" providerId="ADAL" clId="{1479FA30-7CD6-43D6-9981-0488DB1D0CB6}" dt="2026-06-17T15:36:33.980" v="9984" actId="2711"/>
          <ac:spMkLst>
            <pc:docMk/>
            <pc:sldMk cId="4137464985" sldId="491"/>
            <ac:spMk id="5" creationId="{F3942E1F-BF02-154D-7444-CC9A642B55FE}"/>
          </ac:spMkLst>
        </pc:spChg>
        <pc:spChg chg="mod ord">
          <ac:chgData name="Hoang Dang Nguyen" userId="1de6b3a7-5191-4a0c-8968-b8f905305e1d" providerId="ADAL" clId="{1479FA30-7CD6-43D6-9981-0488DB1D0CB6}" dt="2026-06-17T15:37:09.503" v="10014" actId="5793"/>
          <ac:spMkLst>
            <pc:docMk/>
            <pc:sldMk cId="4137464985" sldId="491"/>
            <ac:spMk id="208" creationId="{8D653DC1-969E-2B0C-ACD6-40BB8667BE50}"/>
          </ac:spMkLst>
        </pc:spChg>
      </pc:sldChg>
      <pc:sldChg chg="addSp delSp modSp add mod delAnim modAnim chgLayout">
        <pc:chgData name="Hoang Dang Nguyen" userId="1de6b3a7-5191-4a0c-8968-b8f905305e1d" providerId="ADAL" clId="{1479FA30-7CD6-43D6-9981-0488DB1D0CB6}" dt="2026-06-17T15:37:17.637" v="10018" actId="15"/>
        <pc:sldMkLst>
          <pc:docMk/>
          <pc:sldMk cId="0" sldId="492"/>
        </pc:sldMkLst>
        <pc:spChg chg="add mod ord">
          <ac:chgData name="Hoang Dang Nguyen" userId="1de6b3a7-5191-4a0c-8968-b8f905305e1d" providerId="ADAL" clId="{1479FA30-7CD6-43D6-9981-0488DB1D0CB6}" dt="2026-06-17T15:36:46.809" v="9989" actId="20577"/>
          <ac:spMkLst>
            <pc:docMk/>
            <pc:sldMk cId="0" sldId="492"/>
            <ac:spMk id="3" creationId="{0E771EC4-0BF8-1702-0001-41C08DD792C4}"/>
          </ac:spMkLst>
        </pc:spChg>
        <pc:spChg chg="mod ord">
          <ac:chgData name="Hoang Dang Nguyen" userId="1de6b3a7-5191-4a0c-8968-b8f905305e1d" providerId="ADAL" clId="{1479FA30-7CD6-43D6-9981-0488DB1D0CB6}" dt="2026-06-17T15:37:17.637" v="10018" actId="15"/>
          <ac:spMkLst>
            <pc:docMk/>
            <pc:sldMk cId="0" sldId="492"/>
            <ac:spMk id="231" creationId="{00000000-0000-0000-0000-000000000000}"/>
          </ac:spMkLst>
        </pc:spChg>
      </pc:sldChg>
      <pc:sldChg chg="addSp delSp modSp add mod delAnim chgLayout">
        <pc:chgData name="Hoang Dang Nguyen" userId="1de6b3a7-5191-4a0c-8968-b8f905305e1d" providerId="ADAL" clId="{1479FA30-7CD6-43D6-9981-0488DB1D0CB6}" dt="2026-06-17T15:37:32.692" v="10025" actId="5793"/>
        <pc:sldMkLst>
          <pc:docMk/>
          <pc:sldMk cId="1732982836" sldId="497"/>
        </pc:sldMkLst>
        <pc:spChg chg="add mod ord">
          <ac:chgData name="Hoang Dang Nguyen" userId="1de6b3a7-5191-4a0c-8968-b8f905305e1d" providerId="ADAL" clId="{1479FA30-7CD6-43D6-9981-0488DB1D0CB6}" dt="2026-06-17T15:37:27.573" v="10022" actId="20577"/>
          <ac:spMkLst>
            <pc:docMk/>
            <pc:sldMk cId="1732982836" sldId="497"/>
            <ac:spMk id="3" creationId="{50612CD9-81A5-7E13-77CC-F81914FF1DE7}"/>
          </ac:spMkLst>
        </pc:spChg>
        <pc:spChg chg="mod ord">
          <ac:chgData name="Hoang Dang Nguyen" userId="1de6b3a7-5191-4a0c-8968-b8f905305e1d" providerId="ADAL" clId="{1479FA30-7CD6-43D6-9981-0488DB1D0CB6}" dt="2026-06-17T15:37:32.692" v="10025" actId="5793"/>
          <ac:spMkLst>
            <pc:docMk/>
            <pc:sldMk cId="1732982836" sldId="497"/>
            <ac:spMk id="231" creationId="{9447C61F-C052-8C07-0BB0-A513E1C2D8C3}"/>
          </ac:spMkLst>
        </pc:spChg>
      </pc:sldChg>
      <pc:sldChg chg="addSp delSp modSp add mod delAnim chgLayout">
        <pc:chgData name="Hoang Dang Nguyen" userId="1de6b3a7-5191-4a0c-8968-b8f905305e1d" providerId="ADAL" clId="{1479FA30-7CD6-43D6-9981-0488DB1D0CB6}" dt="2026-06-17T15:37:46.084" v="10031" actId="478"/>
        <pc:sldMkLst>
          <pc:docMk/>
          <pc:sldMk cId="2041633718" sldId="498"/>
        </pc:sldMkLst>
        <pc:spChg chg="add mod ord">
          <ac:chgData name="Hoang Dang Nguyen" userId="1de6b3a7-5191-4a0c-8968-b8f905305e1d" providerId="ADAL" clId="{1479FA30-7CD6-43D6-9981-0488DB1D0CB6}" dt="2026-06-17T15:37:44.750" v="10030" actId="20577"/>
          <ac:spMkLst>
            <pc:docMk/>
            <pc:sldMk cId="2041633718" sldId="498"/>
            <ac:spMk id="3" creationId="{75B1ADC8-0AE1-9E0E-755F-C13EEA9DC0C3}"/>
          </ac:spMkLst>
        </pc:spChg>
        <pc:spChg chg="mod ord">
          <ac:chgData name="Hoang Dang Nguyen" userId="1de6b3a7-5191-4a0c-8968-b8f905305e1d" providerId="ADAL" clId="{1479FA30-7CD6-43D6-9981-0488DB1D0CB6}" dt="2026-06-17T15:37:43.536" v="10028" actId="27636"/>
          <ac:spMkLst>
            <pc:docMk/>
            <pc:sldMk cId="2041633718" sldId="498"/>
            <ac:spMk id="208" creationId="{B4977030-6B41-61CA-4B66-ABEAE0040B5E}"/>
          </ac:spMkLst>
        </pc:spChg>
      </pc:sldChg>
      <pc:sldChg chg="addSp delSp modSp add mod delAnim modAnim chgLayout">
        <pc:chgData name="Hoang Dang Nguyen" userId="1de6b3a7-5191-4a0c-8968-b8f905305e1d" providerId="ADAL" clId="{1479FA30-7CD6-43D6-9981-0488DB1D0CB6}" dt="2026-06-17T15:37:57.279" v="10038" actId="20577"/>
        <pc:sldMkLst>
          <pc:docMk/>
          <pc:sldMk cId="0" sldId="499"/>
        </pc:sldMkLst>
        <pc:spChg chg="add mod ord">
          <ac:chgData name="Hoang Dang Nguyen" userId="1de6b3a7-5191-4a0c-8968-b8f905305e1d" providerId="ADAL" clId="{1479FA30-7CD6-43D6-9981-0488DB1D0CB6}" dt="2026-06-17T15:37:57.279" v="10038" actId="20577"/>
          <ac:spMkLst>
            <pc:docMk/>
            <pc:sldMk cId="0" sldId="499"/>
            <ac:spMk id="3" creationId="{6424632A-39FC-2762-0ED6-081D007C1404}"/>
          </ac:spMkLst>
        </pc:spChg>
        <pc:spChg chg="mod ord">
          <ac:chgData name="Hoang Dang Nguyen" userId="1de6b3a7-5191-4a0c-8968-b8f905305e1d" providerId="ADAL" clId="{1479FA30-7CD6-43D6-9981-0488DB1D0CB6}" dt="2026-06-17T15:37:55.586" v="10036" actId="27636"/>
          <ac:spMkLst>
            <pc:docMk/>
            <pc:sldMk cId="0" sldId="499"/>
            <ac:spMk id="214" creationId="{00000000-0000-0000-0000-000000000000}"/>
          </ac:spMkLst>
        </pc:spChg>
      </pc:sldChg>
      <pc:sldChg chg="addSp delSp modSp add mod delAnim modAnim chgLayout">
        <pc:chgData name="Hoang Dang Nguyen" userId="1de6b3a7-5191-4a0c-8968-b8f905305e1d" providerId="ADAL" clId="{1479FA30-7CD6-43D6-9981-0488DB1D0CB6}" dt="2026-06-17T15:38:08.307" v="10045" actId="20577"/>
        <pc:sldMkLst>
          <pc:docMk/>
          <pc:sldMk cId="322965611" sldId="500"/>
        </pc:sldMkLst>
        <pc:spChg chg="add mod ord">
          <ac:chgData name="Hoang Dang Nguyen" userId="1de6b3a7-5191-4a0c-8968-b8f905305e1d" providerId="ADAL" clId="{1479FA30-7CD6-43D6-9981-0488DB1D0CB6}" dt="2026-06-17T15:38:08.307" v="10045" actId="20577"/>
          <ac:spMkLst>
            <pc:docMk/>
            <pc:sldMk cId="322965611" sldId="500"/>
            <ac:spMk id="3" creationId="{8BCD3562-2E8F-4DA4-EA56-DF12F950ECC3}"/>
          </ac:spMkLst>
        </pc:spChg>
        <pc:spChg chg="mod ord">
          <ac:chgData name="Hoang Dang Nguyen" userId="1de6b3a7-5191-4a0c-8968-b8f905305e1d" providerId="ADAL" clId="{1479FA30-7CD6-43D6-9981-0488DB1D0CB6}" dt="2026-06-17T15:38:06.980" v="10043" actId="27636"/>
          <ac:spMkLst>
            <pc:docMk/>
            <pc:sldMk cId="322965611" sldId="500"/>
            <ac:spMk id="214" creationId="{9748FA88-36EA-272F-23B2-870B509341BE}"/>
          </ac:spMkLst>
        </pc:spChg>
      </pc:sldChg>
      <pc:sldChg chg="addSp delSp modSp add mod delAnim modAnim chgLayout">
        <pc:chgData name="Hoang Dang Nguyen" userId="1de6b3a7-5191-4a0c-8968-b8f905305e1d" providerId="ADAL" clId="{1479FA30-7CD6-43D6-9981-0488DB1D0CB6}" dt="2026-06-17T15:38:14.933" v="10051" actId="20577"/>
        <pc:sldMkLst>
          <pc:docMk/>
          <pc:sldMk cId="0" sldId="501"/>
        </pc:sldMkLst>
        <pc:spChg chg="add mod ord">
          <ac:chgData name="Hoang Dang Nguyen" userId="1de6b3a7-5191-4a0c-8968-b8f905305e1d" providerId="ADAL" clId="{1479FA30-7CD6-43D6-9981-0488DB1D0CB6}" dt="2026-06-17T15:38:14.933" v="10051" actId="20577"/>
          <ac:spMkLst>
            <pc:docMk/>
            <pc:sldMk cId="0" sldId="501"/>
            <ac:spMk id="4" creationId="{BF308185-FB42-ECC9-1139-770C59BBF0DE}"/>
          </ac:spMkLst>
        </pc:spChg>
      </pc:sldChg>
      <pc:sldChg chg="addSp delSp modSp add mod delAnim chgLayout">
        <pc:chgData name="Hoang Dang Nguyen" userId="1de6b3a7-5191-4a0c-8968-b8f905305e1d" providerId="ADAL" clId="{1479FA30-7CD6-43D6-9981-0488DB1D0CB6}" dt="2026-06-17T15:39:08.665" v="10083" actId="1076"/>
        <pc:sldMkLst>
          <pc:docMk/>
          <pc:sldMk cId="2365645592" sldId="502"/>
        </pc:sldMkLst>
        <pc:spChg chg="add mod ord">
          <ac:chgData name="Hoang Dang Nguyen" userId="1de6b3a7-5191-4a0c-8968-b8f905305e1d" providerId="ADAL" clId="{1479FA30-7CD6-43D6-9981-0488DB1D0CB6}" dt="2026-06-17T15:38:41.070" v="10063" actId="20577"/>
          <ac:spMkLst>
            <pc:docMk/>
            <pc:sldMk cId="2365645592" sldId="502"/>
            <ac:spMk id="4" creationId="{2A7E7EC0-23F6-0360-2949-3CEFCCFA416B}"/>
          </ac:spMkLst>
        </pc:spChg>
        <pc:spChg chg="mod ord">
          <ac:chgData name="Hoang Dang Nguyen" userId="1de6b3a7-5191-4a0c-8968-b8f905305e1d" providerId="ADAL" clId="{1479FA30-7CD6-43D6-9981-0488DB1D0CB6}" dt="2026-06-17T15:38:34.792" v="10059" actId="6264"/>
          <ac:spMkLst>
            <pc:docMk/>
            <pc:sldMk cId="2365645592" sldId="502"/>
            <ac:spMk id="214" creationId="{75A8BF2C-B543-A080-68A9-1A7208AB12B7}"/>
          </ac:spMkLst>
        </pc:spChg>
        <pc:graphicFrameChg chg="mod modGraphic">
          <ac:chgData name="Hoang Dang Nguyen" userId="1de6b3a7-5191-4a0c-8968-b8f905305e1d" providerId="ADAL" clId="{1479FA30-7CD6-43D6-9981-0488DB1D0CB6}" dt="2026-06-17T15:39:08.665" v="10083" actId="1076"/>
          <ac:graphicFrameMkLst>
            <pc:docMk/>
            <pc:sldMk cId="2365645592" sldId="502"/>
            <ac:graphicFrameMk id="2" creationId="{F20670A2-360B-DDEF-76AA-62B5D008529C}"/>
          </ac:graphicFrameMkLst>
        </pc:graphicFrameChg>
      </pc:sldChg>
      <pc:sldChg chg="addSp delSp modSp add mod chgLayout">
        <pc:chgData name="Hoang Dang Nguyen" userId="1de6b3a7-5191-4a0c-8968-b8f905305e1d" providerId="ADAL" clId="{1479FA30-7CD6-43D6-9981-0488DB1D0CB6}" dt="2026-06-17T15:39:12.088" v="10084" actId="6264"/>
        <pc:sldMkLst>
          <pc:docMk/>
          <pc:sldMk cId="326944652" sldId="503"/>
        </pc:sldMkLst>
        <pc:spChg chg="mod ord">
          <ac:chgData name="Hoang Dang Nguyen" userId="1de6b3a7-5191-4a0c-8968-b8f905305e1d" providerId="ADAL" clId="{1479FA30-7CD6-43D6-9981-0488DB1D0CB6}" dt="2026-06-17T15:39:12.088" v="10084" actId="6264"/>
          <ac:spMkLst>
            <pc:docMk/>
            <pc:sldMk cId="326944652" sldId="503"/>
            <ac:spMk id="4" creationId="{CF7BE282-EEED-844D-BBCB-8152E76337A4}"/>
          </ac:spMkLst>
        </pc:spChg>
        <pc:spChg chg="mod ord">
          <ac:chgData name="Hoang Dang Nguyen" userId="1de6b3a7-5191-4a0c-8968-b8f905305e1d" providerId="ADAL" clId="{1479FA30-7CD6-43D6-9981-0488DB1D0CB6}" dt="2026-06-17T15:39:12.088" v="10084" actId="6264"/>
          <ac:spMkLst>
            <pc:docMk/>
            <pc:sldMk cId="326944652" sldId="503"/>
            <ac:spMk id="5" creationId="{5F501269-7DF5-DD4E-2757-E1E0427EEDA6}"/>
          </ac:spMkLst>
        </pc:spChg>
      </pc:sldChg>
      <pc:sldChg chg="modSp add mod">
        <pc:chgData name="Hoang Dang Nguyen" userId="1de6b3a7-5191-4a0c-8968-b8f905305e1d" providerId="ADAL" clId="{1479FA30-7CD6-43D6-9981-0488DB1D0CB6}" dt="2026-06-17T15:34:22.802" v="9847" actId="27636"/>
        <pc:sldMkLst>
          <pc:docMk/>
          <pc:sldMk cId="1505283931" sldId="504"/>
        </pc:sldMkLst>
        <pc:spChg chg="mod">
          <ac:chgData name="Hoang Dang Nguyen" userId="1de6b3a7-5191-4a0c-8968-b8f905305e1d" providerId="ADAL" clId="{1479FA30-7CD6-43D6-9981-0488DB1D0CB6}" dt="2026-06-17T15:34:22.802" v="9847" actId="27636"/>
          <ac:spMkLst>
            <pc:docMk/>
            <pc:sldMk cId="1505283931" sldId="504"/>
            <ac:spMk id="250" creationId="{AE567AFE-81B9-0DFF-5E5B-E15489A8039E}"/>
          </ac:spMkLst>
        </pc:spChg>
      </pc:sldChg>
      <pc:sldChg chg="addSp delSp modSp add mod chgLayout">
        <pc:chgData name="Hoang Dang Nguyen" userId="1de6b3a7-5191-4a0c-8968-b8f905305e1d" providerId="ADAL" clId="{1479FA30-7CD6-43D6-9981-0488DB1D0CB6}" dt="2026-06-17T15:40:51.679" v="10107" actId="6264"/>
        <pc:sldMkLst>
          <pc:docMk/>
          <pc:sldMk cId="3491636125" sldId="505"/>
        </pc:sldMkLst>
        <pc:spChg chg="mod ord">
          <ac:chgData name="Hoang Dang Nguyen" userId="1de6b3a7-5191-4a0c-8968-b8f905305e1d" providerId="ADAL" clId="{1479FA30-7CD6-43D6-9981-0488DB1D0CB6}" dt="2026-06-17T15:40:51.679" v="10107" actId="6264"/>
          <ac:spMkLst>
            <pc:docMk/>
            <pc:sldMk cId="3491636125" sldId="505"/>
            <ac:spMk id="255" creationId="{368DA8F2-A160-1570-3F4B-26DEAC201BEE}"/>
          </ac:spMkLst>
        </pc:spChg>
        <pc:spChg chg="mod ord">
          <ac:chgData name="Hoang Dang Nguyen" userId="1de6b3a7-5191-4a0c-8968-b8f905305e1d" providerId="ADAL" clId="{1479FA30-7CD6-43D6-9981-0488DB1D0CB6}" dt="2026-06-17T15:40:51.679" v="10107" actId="6264"/>
          <ac:spMkLst>
            <pc:docMk/>
            <pc:sldMk cId="3491636125" sldId="505"/>
            <ac:spMk id="256" creationId="{F30D3504-9947-785E-784B-FB54DDE3B580}"/>
          </ac:spMkLst>
        </pc:spChg>
      </pc:sldChg>
      <pc:sldChg chg="add">
        <pc:chgData name="Hoang Dang Nguyen" userId="1de6b3a7-5191-4a0c-8968-b8f905305e1d" providerId="ADAL" clId="{1479FA30-7CD6-43D6-9981-0488DB1D0CB6}" dt="2026-06-17T15:34:22.639" v="9845"/>
        <pc:sldMkLst>
          <pc:docMk/>
          <pc:sldMk cId="0" sldId="506"/>
        </pc:sldMkLst>
      </pc:sldChg>
      <pc:sldChg chg="modSp add mod modAnim">
        <pc:chgData name="Hoang Dang Nguyen" userId="1de6b3a7-5191-4a0c-8968-b8f905305e1d" providerId="ADAL" clId="{1479FA30-7CD6-43D6-9981-0488DB1D0CB6}" dt="2026-06-17T15:43:59.411" v="10363" actId="20577"/>
        <pc:sldMkLst>
          <pc:docMk/>
          <pc:sldMk cId="2185590455" sldId="507"/>
        </pc:sldMkLst>
        <pc:spChg chg="mod">
          <ac:chgData name="Hoang Dang Nguyen" userId="1de6b3a7-5191-4a0c-8968-b8f905305e1d" providerId="ADAL" clId="{1479FA30-7CD6-43D6-9981-0488DB1D0CB6}" dt="2026-06-17T15:42:47.422" v="10124" actId="207"/>
          <ac:spMkLst>
            <pc:docMk/>
            <pc:sldMk cId="2185590455" sldId="507"/>
            <ac:spMk id="5" creationId="{780B8FE3-3821-5C4D-8B6A-6DD5121736BC}"/>
          </ac:spMkLst>
        </pc:spChg>
        <pc:spChg chg="mod">
          <ac:chgData name="Hoang Dang Nguyen" userId="1de6b3a7-5191-4a0c-8968-b8f905305e1d" providerId="ADAL" clId="{1479FA30-7CD6-43D6-9981-0488DB1D0CB6}" dt="2026-06-17T15:43:59.411" v="10363" actId="20577"/>
          <ac:spMkLst>
            <pc:docMk/>
            <pc:sldMk cId="2185590455" sldId="507"/>
            <ac:spMk id="208" creationId="{A4C892AA-D8F8-7BD0-ED98-8C3FF522403F}"/>
          </ac:spMkLst>
        </pc:spChg>
      </pc:sldChg>
    </pc:docChg>
  </pc:docChgLst>
  <pc:docChgLst>
    <pc:chgData name="Hoang Dang Nguyen" userId="1de6b3a7-5191-4a0c-8968-b8f905305e1d" providerId="ADAL" clId="{54C9AE00-D1B0-4E49-9E4E-407B2EB8B46F}"/>
    <pc:docChg chg="undo custSel addSld delSld modSld sldOrd">
      <pc:chgData name="Hoang Dang Nguyen" userId="1de6b3a7-5191-4a0c-8968-b8f905305e1d" providerId="ADAL" clId="{54C9AE00-D1B0-4E49-9E4E-407B2EB8B46F}" dt="2026-06-21T22:41:58.998" v="5603" actId="20577"/>
      <pc:docMkLst>
        <pc:docMk/>
      </pc:docMkLst>
      <pc:sldChg chg="modSp">
        <pc:chgData name="Hoang Dang Nguyen" userId="1de6b3a7-5191-4a0c-8968-b8f905305e1d" providerId="ADAL" clId="{54C9AE00-D1B0-4E49-9E4E-407B2EB8B46F}" dt="2026-06-19T08:37:55.928" v="3926" actId="2711"/>
        <pc:sldMkLst>
          <pc:docMk/>
          <pc:sldMk cId="0" sldId="257"/>
        </pc:sldMkLst>
        <pc:spChg chg="mod">
          <ac:chgData name="Hoang Dang Nguyen" userId="1de6b3a7-5191-4a0c-8968-b8f905305e1d" providerId="ADAL" clId="{54C9AE00-D1B0-4E49-9E4E-407B2EB8B46F}" dt="2026-06-19T08:37:55.928" v="3926" actId="2711"/>
          <ac:spMkLst>
            <pc:docMk/>
            <pc:sldMk cId="0" sldId="257"/>
            <ac:spMk id="2" creationId="{90BB8345-9D2C-BE95-34FA-818A587B35FF}"/>
          </ac:spMkLst>
        </pc:spChg>
        <pc:spChg chg="mod">
          <ac:chgData name="Hoang Dang Nguyen" userId="1de6b3a7-5191-4a0c-8968-b8f905305e1d" providerId="ADAL" clId="{54C9AE00-D1B0-4E49-9E4E-407B2EB8B46F}" dt="2026-06-19T08:37:55.928" v="3926" actId="2711"/>
          <ac:spMkLst>
            <pc:docMk/>
            <pc:sldMk cId="0" sldId="257"/>
            <ac:spMk id="7" creationId="{12C17333-134A-1D0A-ED4B-AFB6C4ADA158}"/>
          </ac:spMkLst>
        </pc:spChg>
        <pc:spChg chg="mod">
          <ac:chgData name="Hoang Dang Nguyen" userId="1de6b3a7-5191-4a0c-8968-b8f905305e1d" providerId="ADAL" clId="{54C9AE00-D1B0-4E49-9E4E-407B2EB8B46F}" dt="2026-06-19T08:37:55.928" v="3926" actId="2711"/>
          <ac:spMkLst>
            <pc:docMk/>
            <pc:sldMk cId="0" sldId="257"/>
            <ac:spMk id="8" creationId="{1440BD31-6A22-618C-AC64-A0C2CA88B592}"/>
          </ac:spMkLst>
        </pc:spChg>
      </pc:sldChg>
      <pc:sldChg chg="modSp">
        <pc:chgData name="Hoang Dang Nguyen" userId="1de6b3a7-5191-4a0c-8968-b8f905305e1d" providerId="ADAL" clId="{54C9AE00-D1B0-4E49-9E4E-407B2EB8B46F}" dt="2026-06-19T08:38:02.514" v="3929" actId="2711"/>
        <pc:sldMkLst>
          <pc:docMk/>
          <pc:sldMk cId="3251710606" sldId="269"/>
        </pc:sldMkLst>
        <pc:spChg chg="mod">
          <ac:chgData name="Hoang Dang Nguyen" userId="1de6b3a7-5191-4a0c-8968-b8f905305e1d" providerId="ADAL" clId="{54C9AE00-D1B0-4E49-9E4E-407B2EB8B46F}" dt="2026-06-19T08:38:02.514" v="3929" actId="2711"/>
          <ac:spMkLst>
            <pc:docMk/>
            <pc:sldMk cId="3251710606" sldId="269"/>
            <ac:spMk id="5" creationId="{5BC73F08-6E45-7525-52BF-5249ACB02B82}"/>
          </ac:spMkLst>
        </pc:spChg>
        <pc:spChg chg="mod">
          <ac:chgData name="Hoang Dang Nguyen" userId="1de6b3a7-5191-4a0c-8968-b8f905305e1d" providerId="ADAL" clId="{54C9AE00-D1B0-4E49-9E4E-407B2EB8B46F}" dt="2026-06-19T08:38:02.514" v="3929" actId="2711"/>
          <ac:spMkLst>
            <pc:docMk/>
            <pc:sldMk cId="3251710606" sldId="269"/>
            <ac:spMk id="6" creationId="{05B258BD-1CB1-E841-E74D-A83BBB4FD4E3}"/>
          </ac:spMkLst>
        </pc:spChg>
        <pc:spChg chg="mod">
          <ac:chgData name="Hoang Dang Nguyen" userId="1de6b3a7-5191-4a0c-8968-b8f905305e1d" providerId="ADAL" clId="{54C9AE00-D1B0-4E49-9E4E-407B2EB8B46F}" dt="2026-06-19T08:38:02.514" v="3929" actId="2711"/>
          <ac:spMkLst>
            <pc:docMk/>
            <pc:sldMk cId="3251710606" sldId="269"/>
            <ac:spMk id="208" creationId="{8B9DDAD7-D6E7-C8D5-0DEC-C3133B24EABB}"/>
          </ac:spMkLst>
        </pc:spChg>
      </pc:sldChg>
      <pc:sldChg chg="modSp">
        <pc:chgData name="Hoang Dang Nguyen" userId="1de6b3a7-5191-4a0c-8968-b8f905305e1d" providerId="ADAL" clId="{54C9AE00-D1B0-4E49-9E4E-407B2EB8B46F}" dt="2026-06-19T08:38:07.085" v="3931" actId="2711"/>
        <pc:sldMkLst>
          <pc:docMk/>
          <pc:sldMk cId="3033135412" sldId="280"/>
        </pc:sldMkLst>
        <pc:spChg chg="mod">
          <ac:chgData name="Hoang Dang Nguyen" userId="1de6b3a7-5191-4a0c-8968-b8f905305e1d" providerId="ADAL" clId="{54C9AE00-D1B0-4E49-9E4E-407B2EB8B46F}" dt="2026-06-19T08:38:07.085" v="3931" actId="2711"/>
          <ac:spMkLst>
            <pc:docMk/>
            <pc:sldMk cId="3033135412" sldId="280"/>
            <ac:spMk id="2" creationId="{DF0330A3-4FDC-3F4E-7620-0BB708EE341D}"/>
          </ac:spMkLst>
        </pc:spChg>
        <pc:spChg chg="mod">
          <ac:chgData name="Hoang Dang Nguyen" userId="1de6b3a7-5191-4a0c-8968-b8f905305e1d" providerId="ADAL" clId="{54C9AE00-D1B0-4E49-9E4E-407B2EB8B46F}" dt="2026-06-19T08:38:07.085" v="3931" actId="2711"/>
          <ac:spMkLst>
            <pc:docMk/>
            <pc:sldMk cId="3033135412" sldId="280"/>
            <ac:spMk id="6" creationId="{3073A4A5-FADF-703E-2FCB-7E36BF9A0B4A}"/>
          </ac:spMkLst>
        </pc:spChg>
        <pc:spChg chg="mod">
          <ac:chgData name="Hoang Dang Nguyen" userId="1de6b3a7-5191-4a0c-8968-b8f905305e1d" providerId="ADAL" clId="{54C9AE00-D1B0-4E49-9E4E-407B2EB8B46F}" dt="2026-06-19T08:38:07.085" v="3931" actId="2711"/>
          <ac:spMkLst>
            <pc:docMk/>
            <pc:sldMk cId="3033135412" sldId="280"/>
            <ac:spMk id="249" creationId="{84FA583F-6B7B-0875-E470-99F5A975B315}"/>
          </ac:spMkLst>
        </pc:spChg>
        <pc:spChg chg="mod">
          <ac:chgData name="Hoang Dang Nguyen" userId="1de6b3a7-5191-4a0c-8968-b8f905305e1d" providerId="ADAL" clId="{54C9AE00-D1B0-4E49-9E4E-407B2EB8B46F}" dt="2026-06-19T08:38:07.085" v="3931" actId="2711"/>
          <ac:spMkLst>
            <pc:docMk/>
            <pc:sldMk cId="3033135412" sldId="280"/>
            <ac:spMk id="250" creationId="{A6957201-6CEB-F381-32DA-2C389D0CAE2A}"/>
          </ac:spMkLst>
        </pc:spChg>
        <pc:graphicFrameChg chg="mod">
          <ac:chgData name="Hoang Dang Nguyen" userId="1de6b3a7-5191-4a0c-8968-b8f905305e1d" providerId="ADAL" clId="{54C9AE00-D1B0-4E49-9E4E-407B2EB8B46F}" dt="2026-06-19T08:38:07.085" v="3931" actId="2711"/>
          <ac:graphicFrameMkLst>
            <pc:docMk/>
            <pc:sldMk cId="3033135412" sldId="280"/>
            <ac:graphicFrameMk id="5" creationId="{1AE02089-4BC8-D84A-C63D-C7A4980F72EB}"/>
          </ac:graphicFrameMkLst>
        </pc:graphicFrameChg>
      </pc:sldChg>
      <pc:sldChg chg="modSp">
        <pc:chgData name="Hoang Dang Nguyen" userId="1de6b3a7-5191-4a0c-8968-b8f905305e1d" providerId="ADAL" clId="{54C9AE00-D1B0-4E49-9E4E-407B2EB8B46F}" dt="2026-06-19T08:39:17.062" v="3953" actId="2711"/>
        <pc:sldMkLst>
          <pc:docMk/>
          <pc:sldMk cId="829608085" sldId="281"/>
        </pc:sldMkLst>
        <pc:spChg chg="mod">
          <ac:chgData name="Hoang Dang Nguyen" userId="1de6b3a7-5191-4a0c-8968-b8f905305e1d" providerId="ADAL" clId="{54C9AE00-D1B0-4E49-9E4E-407B2EB8B46F}" dt="2026-06-19T08:39:17.062" v="3953" actId="2711"/>
          <ac:spMkLst>
            <pc:docMk/>
            <pc:sldMk cId="829608085" sldId="281"/>
            <ac:spMk id="4" creationId="{F2BFF13F-9AA5-78F5-5FA2-D7C90471C339}"/>
          </ac:spMkLst>
        </pc:spChg>
        <pc:spChg chg="mod">
          <ac:chgData name="Hoang Dang Nguyen" userId="1de6b3a7-5191-4a0c-8968-b8f905305e1d" providerId="ADAL" clId="{54C9AE00-D1B0-4E49-9E4E-407B2EB8B46F}" dt="2026-06-19T08:39:17.062" v="3953" actId="2711"/>
          <ac:spMkLst>
            <pc:docMk/>
            <pc:sldMk cId="829608085" sldId="281"/>
            <ac:spMk id="249" creationId="{2704E286-9C92-1A0A-2B4F-CE6D890A76C6}"/>
          </ac:spMkLst>
        </pc:spChg>
        <pc:spChg chg="mod">
          <ac:chgData name="Hoang Dang Nguyen" userId="1de6b3a7-5191-4a0c-8968-b8f905305e1d" providerId="ADAL" clId="{54C9AE00-D1B0-4E49-9E4E-407B2EB8B46F}" dt="2026-06-19T08:39:17.062" v="3953" actId="2711"/>
          <ac:spMkLst>
            <pc:docMk/>
            <pc:sldMk cId="829608085" sldId="281"/>
            <ac:spMk id="250" creationId="{C16ED338-D6B0-DA2B-A2F7-ABCD56A52BCF}"/>
          </ac:spMkLst>
        </pc:spChg>
      </pc:sldChg>
      <pc:sldChg chg="modSp mod modNotesTx">
        <pc:chgData name="Hoang Dang Nguyen" userId="1de6b3a7-5191-4a0c-8968-b8f905305e1d" providerId="ADAL" clId="{54C9AE00-D1B0-4E49-9E4E-407B2EB8B46F}" dt="2026-06-21T22:36:53.957" v="5397" actId="20577"/>
        <pc:sldMkLst>
          <pc:docMk/>
          <pc:sldMk cId="3295381653" sldId="282"/>
        </pc:sldMkLst>
        <pc:spChg chg="mod">
          <ac:chgData name="Hoang Dang Nguyen" userId="1de6b3a7-5191-4a0c-8968-b8f905305e1d" providerId="ADAL" clId="{54C9AE00-D1B0-4E49-9E4E-407B2EB8B46F}" dt="2026-06-21T22:33:54.901" v="5080" actId="2711"/>
          <ac:spMkLst>
            <pc:docMk/>
            <pc:sldMk cId="3295381653" sldId="282"/>
            <ac:spMk id="4" creationId="{B3F1FC84-0DF0-7FFD-7445-3AFF424E68F6}"/>
          </ac:spMkLst>
        </pc:spChg>
        <pc:spChg chg="mod">
          <ac:chgData name="Hoang Dang Nguyen" userId="1de6b3a7-5191-4a0c-8968-b8f905305e1d" providerId="ADAL" clId="{54C9AE00-D1B0-4E49-9E4E-407B2EB8B46F}" dt="2026-06-21T22:33:54.901" v="5080" actId="2711"/>
          <ac:spMkLst>
            <pc:docMk/>
            <pc:sldMk cId="3295381653" sldId="282"/>
            <ac:spMk id="249" creationId="{BCC848ED-52EC-77EF-157E-AA403BE585B0}"/>
          </ac:spMkLst>
        </pc:spChg>
        <pc:spChg chg="mod">
          <ac:chgData name="Hoang Dang Nguyen" userId="1de6b3a7-5191-4a0c-8968-b8f905305e1d" providerId="ADAL" clId="{54C9AE00-D1B0-4E49-9E4E-407B2EB8B46F}" dt="2026-06-21T22:33:54.901" v="5080" actId="2711"/>
          <ac:spMkLst>
            <pc:docMk/>
            <pc:sldMk cId="3295381653" sldId="282"/>
            <ac:spMk id="250" creationId="{A4221C9E-69E6-CA8E-3980-185D4517E661}"/>
          </ac:spMkLst>
        </pc:spChg>
      </pc:sldChg>
      <pc:sldChg chg="modSp">
        <pc:chgData name="Hoang Dang Nguyen" userId="1de6b3a7-5191-4a0c-8968-b8f905305e1d" providerId="ADAL" clId="{54C9AE00-D1B0-4E49-9E4E-407B2EB8B46F}" dt="2026-06-19T08:39:19.213" v="3954" actId="2711"/>
        <pc:sldMkLst>
          <pc:docMk/>
          <pc:sldMk cId="3664437264" sldId="283"/>
        </pc:sldMkLst>
        <pc:spChg chg="mod">
          <ac:chgData name="Hoang Dang Nguyen" userId="1de6b3a7-5191-4a0c-8968-b8f905305e1d" providerId="ADAL" clId="{54C9AE00-D1B0-4E49-9E4E-407B2EB8B46F}" dt="2026-06-19T08:39:19.213" v="3954" actId="2711"/>
          <ac:spMkLst>
            <pc:docMk/>
            <pc:sldMk cId="3664437264" sldId="283"/>
            <ac:spMk id="4" creationId="{D47D0162-83D2-4839-F397-51FD980A04B1}"/>
          </ac:spMkLst>
        </pc:spChg>
        <pc:spChg chg="mod">
          <ac:chgData name="Hoang Dang Nguyen" userId="1de6b3a7-5191-4a0c-8968-b8f905305e1d" providerId="ADAL" clId="{54C9AE00-D1B0-4E49-9E4E-407B2EB8B46F}" dt="2026-06-19T08:39:19.213" v="3954" actId="2711"/>
          <ac:spMkLst>
            <pc:docMk/>
            <pc:sldMk cId="3664437264" sldId="283"/>
            <ac:spMk id="249" creationId="{27D9E333-BF78-C04B-1B40-A6B9F65C16AF}"/>
          </ac:spMkLst>
        </pc:spChg>
        <pc:spChg chg="mod">
          <ac:chgData name="Hoang Dang Nguyen" userId="1de6b3a7-5191-4a0c-8968-b8f905305e1d" providerId="ADAL" clId="{54C9AE00-D1B0-4E49-9E4E-407B2EB8B46F}" dt="2026-06-19T08:39:19.213" v="3954" actId="2711"/>
          <ac:spMkLst>
            <pc:docMk/>
            <pc:sldMk cId="3664437264" sldId="283"/>
            <ac:spMk id="250" creationId="{C1856B7B-B53D-92B7-52D7-13CD81F21BFB}"/>
          </ac:spMkLst>
        </pc:spChg>
      </pc:sldChg>
      <pc:sldChg chg="modSp">
        <pc:chgData name="Hoang Dang Nguyen" userId="1de6b3a7-5191-4a0c-8968-b8f905305e1d" providerId="ADAL" clId="{54C9AE00-D1B0-4E49-9E4E-407B2EB8B46F}" dt="2026-06-19T08:38:34.213" v="3942" actId="2711"/>
        <pc:sldMkLst>
          <pc:docMk/>
          <pc:sldMk cId="0" sldId="296"/>
        </pc:sldMkLst>
        <pc:spChg chg="mod">
          <ac:chgData name="Hoang Dang Nguyen" userId="1de6b3a7-5191-4a0c-8968-b8f905305e1d" providerId="ADAL" clId="{54C9AE00-D1B0-4E49-9E4E-407B2EB8B46F}" dt="2026-06-19T08:38:34.213" v="3942" actId="2711"/>
          <ac:spMkLst>
            <pc:docMk/>
            <pc:sldMk cId="0" sldId="296"/>
            <ac:spMk id="5" creationId="{6F683505-2AA3-CF65-1240-6B09A0A8CADD}"/>
          </ac:spMkLst>
        </pc:spChg>
        <pc:spChg chg="mod">
          <ac:chgData name="Hoang Dang Nguyen" userId="1de6b3a7-5191-4a0c-8968-b8f905305e1d" providerId="ADAL" clId="{54C9AE00-D1B0-4E49-9E4E-407B2EB8B46F}" dt="2026-06-19T08:38:34.213" v="3942" actId="2711"/>
          <ac:spMkLst>
            <pc:docMk/>
            <pc:sldMk cId="0" sldId="296"/>
            <ac:spMk id="6" creationId="{3E388E1F-7D1A-9BB5-4297-C4DAE1477D5C}"/>
          </ac:spMkLst>
        </pc:spChg>
        <pc:spChg chg="mod">
          <ac:chgData name="Hoang Dang Nguyen" userId="1de6b3a7-5191-4a0c-8968-b8f905305e1d" providerId="ADAL" clId="{54C9AE00-D1B0-4E49-9E4E-407B2EB8B46F}" dt="2026-06-19T08:38:34.213" v="3942" actId="2711"/>
          <ac:spMkLst>
            <pc:docMk/>
            <pc:sldMk cId="0" sldId="296"/>
            <ac:spMk id="347" creationId="{00000000-0000-0000-0000-000000000000}"/>
          </ac:spMkLst>
        </pc:spChg>
      </pc:sldChg>
      <pc:sldChg chg="modSp">
        <pc:chgData name="Hoang Dang Nguyen" userId="1de6b3a7-5191-4a0c-8968-b8f905305e1d" providerId="ADAL" clId="{54C9AE00-D1B0-4E49-9E4E-407B2EB8B46F}" dt="2026-06-19T08:37:57.970" v="3927" actId="2711"/>
        <pc:sldMkLst>
          <pc:docMk/>
          <pc:sldMk cId="571735493" sldId="306"/>
        </pc:sldMkLst>
        <pc:spChg chg="mod">
          <ac:chgData name="Hoang Dang Nguyen" userId="1de6b3a7-5191-4a0c-8968-b8f905305e1d" providerId="ADAL" clId="{54C9AE00-D1B0-4E49-9E4E-407B2EB8B46F}" dt="2026-06-19T08:37:57.970" v="3927" actId="2711"/>
          <ac:spMkLst>
            <pc:docMk/>
            <pc:sldMk cId="571735493" sldId="306"/>
            <ac:spMk id="2" creationId="{8E84EE9B-B491-840E-A4CA-3F616D01E9C1}"/>
          </ac:spMkLst>
        </pc:spChg>
        <pc:spChg chg="mod">
          <ac:chgData name="Hoang Dang Nguyen" userId="1de6b3a7-5191-4a0c-8968-b8f905305e1d" providerId="ADAL" clId="{54C9AE00-D1B0-4E49-9E4E-407B2EB8B46F}" dt="2026-06-19T08:37:57.970" v="3927" actId="2711"/>
          <ac:spMkLst>
            <pc:docMk/>
            <pc:sldMk cId="571735493" sldId="306"/>
            <ac:spMk id="198" creationId="{14A00C42-AAB2-3BE2-9518-5061BADC74B9}"/>
          </ac:spMkLst>
        </pc:spChg>
        <pc:spChg chg="mod">
          <ac:chgData name="Hoang Dang Nguyen" userId="1de6b3a7-5191-4a0c-8968-b8f905305e1d" providerId="ADAL" clId="{54C9AE00-D1B0-4E49-9E4E-407B2EB8B46F}" dt="2026-06-19T08:37:57.970" v="3927" actId="2711"/>
          <ac:spMkLst>
            <pc:docMk/>
            <pc:sldMk cId="571735493" sldId="306"/>
            <ac:spMk id="199" creationId="{5A7E47CA-A4E1-74C2-6F2E-58949CCF7C3E}"/>
          </ac:spMkLst>
        </pc:spChg>
        <pc:graphicFrameChg chg="mod">
          <ac:chgData name="Hoang Dang Nguyen" userId="1de6b3a7-5191-4a0c-8968-b8f905305e1d" providerId="ADAL" clId="{54C9AE00-D1B0-4E49-9E4E-407B2EB8B46F}" dt="2026-06-19T08:37:57.970" v="3927" actId="2711"/>
          <ac:graphicFrameMkLst>
            <pc:docMk/>
            <pc:sldMk cId="571735493" sldId="306"/>
            <ac:graphicFrameMk id="3" creationId="{A8743375-128E-1DEE-ECF6-73E226E8DB3B}"/>
          </ac:graphicFrameMkLst>
        </pc:graphicFrameChg>
        <pc:picChg chg="mod">
          <ac:chgData name="Hoang Dang Nguyen" userId="1de6b3a7-5191-4a0c-8968-b8f905305e1d" providerId="ADAL" clId="{54C9AE00-D1B0-4E49-9E4E-407B2EB8B46F}" dt="2026-06-19T08:37:57.970" v="3927" actId="2711"/>
          <ac:picMkLst>
            <pc:docMk/>
            <pc:sldMk cId="571735493" sldId="306"/>
            <ac:picMk id="3074" creationId="{F1C845DF-2E9E-FB9F-A818-165D6D39B77C}"/>
          </ac:picMkLst>
        </pc:picChg>
      </pc:sldChg>
      <pc:sldChg chg="modSp">
        <pc:chgData name="Hoang Dang Nguyen" userId="1de6b3a7-5191-4a0c-8968-b8f905305e1d" providerId="ADAL" clId="{54C9AE00-D1B0-4E49-9E4E-407B2EB8B46F}" dt="2026-06-19T08:38:04.427" v="3930" actId="2711"/>
        <pc:sldMkLst>
          <pc:docMk/>
          <pc:sldMk cId="4137464985" sldId="491"/>
        </pc:sldMkLst>
        <pc:spChg chg="mod">
          <ac:chgData name="Hoang Dang Nguyen" userId="1de6b3a7-5191-4a0c-8968-b8f905305e1d" providerId="ADAL" clId="{54C9AE00-D1B0-4E49-9E4E-407B2EB8B46F}" dt="2026-06-19T08:38:04.427" v="3930" actId="2711"/>
          <ac:spMkLst>
            <pc:docMk/>
            <pc:sldMk cId="4137464985" sldId="491"/>
            <ac:spMk id="5" creationId="{F3942E1F-BF02-154D-7444-CC9A642B55FE}"/>
          </ac:spMkLst>
        </pc:spChg>
        <pc:spChg chg="mod">
          <ac:chgData name="Hoang Dang Nguyen" userId="1de6b3a7-5191-4a0c-8968-b8f905305e1d" providerId="ADAL" clId="{54C9AE00-D1B0-4E49-9E4E-407B2EB8B46F}" dt="2026-06-19T08:38:04.427" v="3930" actId="2711"/>
          <ac:spMkLst>
            <pc:docMk/>
            <pc:sldMk cId="4137464985" sldId="491"/>
            <ac:spMk id="6" creationId="{FDA6BEAB-328F-E6E6-C3D6-F5299C678755}"/>
          </ac:spMkLst>
        </pc:spChg>
        <pc:spChg chg="mod">
          <ac:chgData name="Hoang Dang Nguyen" userId="1de6b3a7-5191-4a0c-8968-b8f905305e1d" providerId="ADAL" clId="{54C9AE00-D1B0-4E49-9E4E-407B2EB8B46F}" dt="2026-06-19T08:38:04.427" v="3930" actId="2711"/>
          <ac:spMkLst>
            <pc:docMk/>
            <pc:sldMk cId="4137464985" sldId="491"/>
            <ac:spMk id="208" creationId="{8D653DC1-969E-2B0C-ACD6-40BB8667BE50}"/>
          </ac:spMkLst>
        </pc:spChg>
      </pc:sldChg>
      <pc:sldChg chg="modSp">
        <pc:chgData name="Hoang Dang Nguyen" userId="1de6b3a7-5191-4a0c-8968-b8f905305e1d" providerId="ADAL" clId="{54C9AE00-D1B0-4E49-9E4E-407B2EB8B46F}" dt="2026-06-19T08:38:09.248" v="3933" actId="27636"/>
        <pc:sldMkLst>
          <pc:docMk/>
          <pc:sldMk cId="0" sldId="492"/>
        </pc:sldMkLst>
        <pc:spChg chg="mod">
          <ac:chgData name="Hoang Dang Nguyen" userId="1de6b3a7-5191-4a0c-8968-b8f905305e1d" providerId="ADAL" clId="{54C9AE00-D1B0-4E49-9E4E-407B2EB8B46F}" dt="2026-06-19T08:38:09.248" v="3933" actId="27636"/>
          <ac:spMkLst>
            <pc:docMk/>
            <pc:sldMk cId="0" sldId="492"/>
            <ac:spMk id="3" creationId="{0E771EC4-0BF8-1702-0001-41C08DD792C4}"/>
          </ac:spMkLst>
        </pc:spChg>
        <pc:spChg chg="mod">
          <ac:chgData name="Hoang Dang Nguyen" userId="1de6b3a7-5191-4a0c-8968-b8f905305e1d" providerId="ADAL" clId="{54C9AE00-D1B0-4E49-9E4E-407B2EB8B46F}" dt="2026-06-19T08:38:09.248" v="3933" actId="27636"/>
          <ac:spMkLst>
            <pc:docMk/>
            <pc:sldMk cId="0" sldId="492"/>
            <ac:spMk id="4" creationId="{7F37C8A3-1498-59B3-6B56-E9AD024BE85B}"/>
          </ac:spMkLst>
        </pc:spChg>
        <pc:spChg chg="mod">
          <ac:chgData name="Hoang Dang Nguyen" userId="1de6b3a7-5191-4a0c-8968-b8f905305e1d" providerId="ADAL" clId="{54C9AE00-D1B0-4E49-9E4E-407B2EB8B46F}" dt="2026-06-19T08:38:09.248" v="3933" actId="27636"/>
          <ac:spMkLst>
            <pc:docMk/>
            <pc:sldMk cId="0" sldId="492"/>
            <ac:spMk id="231" creationId="{00000000-0000-0000-0000-000000000000}"/>
          </ac:spMkLst>
        </pc:spChg>
      </pc:sldChg>
      <pc:sldChg chg="modSp">
        <pc:chgData name="Hoang Dang Nguyen" userId="1de6b3a7-5191-4a0c-8968-b8f905305e1d" providerId="ADAL" clId="{54C9AE00-D1B0-4E49-9E4E-407B2EB8B46F}" dt="2026-06-19T08:38:11.776" v="3934" actId="2711"/>
        <pc:sldMkLst>
          <pc:docMk/>
          <pc:sldMk cId="1732982836" sldId="497"/>
        </pc:sldMkLst>
        <pc:spChg chg="mod">
          <ac:chgData name="Hoang Dang Nguyen" userId="1de6b3a7-5191-4a0c-8968-b8f905305e1d" providerId="ADAL" clId="{54C9AE00-D1B0-4E49-9E4E-407B2EB8B46F}" dt="2026-06-19T08:38:11.776" v="3934" actId="2711"/>
          <ac:spMkLst>
            <pc:docMk/>
            <pc:sldMk cId="1732982836" sldId="497"/>
            <ac:spMk id="3" creationId="{50612CD9-81A5-7E13-77CC-F81914FF1DE7}"/>
          </ac:spMkLst>
        </pc:spChg>
        <pc:spChg chg="mod">
          <ac:chgData name="Hoang Dang Nguyen" userId="1de6b3a7-5191-4a0c-8968-b8f905305e1d" providerId="ADAL" clId="{54C9AE00-D1B0-4E49-9E4E-407B2EB8B46F}" dt="2026-06-19T08:38:11.776" v="3934" actId="2711"/>
          <ac:spMkLst>
            <pc:docMk/>
            <pc:sldMk cId="1732982836" sldId="497"/>
            <ac:spMk id="4" creationId="{A4A068F0-D480-E5C0-0A1C-22C106403922}"/>
          </ac:spMkLst>
        </pc:spChg>
        <pc:spChg chg="mod">
          <ac:chgData name="Hoang Dang Nguyen" userId="1de6b3a7-5191-4a0c-8968-b8f905305e1d" providerId="ADAL" clId="{54C9AE00-D1B0-4E49-9E4E-407B2EB8B46F}" dt="2026-06-19T08:38:11.776" v="3934" actId="2711"/>
          <ac:spMkLst>
            <pc:docMk/>
            <pc:sldMk cId="1732982836" sldId="497"/>
            <ac:spMk id="231" creationId="{9447C61F-C052-8C07-0BB0-A513E1C2D8C3}"/>
          </ac:spMkLst>
        </pc:spChg>
      </pc:sldChg>
      <pc:sldChg chg="modSp">
        <pc:chgData name="Hoang Dang Nguyen" userId="1de6b3a7-5191-4a0c-8968-b8f905305e1d" providerId="ADAL" clId="{54C9AE00-D1B0-4E49-9E4E-407B2EB8B46F}" dt="2026-06-19T08:38:13.997" v="3936" actId="27636"/>
        <pc:sldMkLst>
          <pc:docMk/>
          <pc:sldMk cId="2041633718" sldId="498"/>
        </pc:sldMkLst>
        <pc:spChg chg="mod">
          <ac:chgData name="Hoang Dang Nguyen" userId="1de6b3a7-5191-4a0c-8968-b8f905305e1d" providerId="ADAL" clId="{54C9AE00-D1B0-4E49-9E4E-407B2EB8B46F}" dt="2026-06-19T08:38:13.997" v="3936" actId="27636"/>
          <ac:spMkLst>
            <pc:docMk/>
            <pc:sldMk cId="2041633718" sldId="498"/>
            <ac:spMk id="3" creationId="{75B1ADC8-0AE1-9E0E-755F-C13EEA9DC0C3}"/>
          </ac:spMkLst>
        </pc:spChg>
        <pc:spChg chg="mod">
          <ac:chgData name="Hoang Dang Nguyen" userId="1de6b3a7-5191-4a0c-8968-b8f905305e1d" providerId="ADAL" clId="{54C9AE00-D1B0-4E49-9E4E-407B2EB8B46F}" dt="2026-06-19T08:38:13.997" v="3936" actId="27636"/>
          <ac:spMkLst>
            <pc:docMk/>
            <pc:sldMk cId="2041633718" sldId="498"/>
            <ac:spMk id="4" creationId="{F4377A8F-7D39-A6EF-3817-FFF3CF3A40A6}"/>
          </ac:spMkLst>
        </pc:spChg>
        <pc:spChg chg="mod">
          <ac:chgData name="Hoang Dang Nguyen" userId="1de6b3a7-5191-4a0c-8968-b8f905305e1d" providerId="ADAL" clId="{54C9AE00-D1B0-4E49-9E4E-407B2EB8B46F}" dt="2026-06-19T08:38:13.997" v="3936" actId="27636"/>
          <ac:spMkLst>
            <pc:docMk/>
            <pc:sldMk cId="2041633718" sldId="498"/>
            <ac:spMk id="208" creationId="{B4977030-6B41-61CA-4B66-ABEAE0040B5E}"/>
          </ac:spMkLst>
        </pc:spChg>
      </pc:sldChg>
      <pc:sldChg chg="modSp">
        <pc:chgData name="Hoang Dang Nguyen" userId="1de6b3a7-5191-4a0c-8968-b8f905305e1d" providerId="ADAL" clId="{54C9AE00-D1B0-4E49-9E4E-407B2EB8B46F}" dt="2026-06-19T08:38:16.468" v="3937" actId="2711"/>
        <pc:sldMkLst>
          <pc:docMk/>
          <pc:sldMk cId="0" sldId="499"/>
        </pc:sldMkLst>
        <pc:spChg chg="mod">
          <ac:chgData name="Hoang Dang Nguyen" userId="1de6b3a7-5191-4a0c-8968-b8f905305e1d" providerId="ADAL" clId="{54C9AE00-D1B0-4E49-9E4E-407B2EB8B46F}" dt="2026-06-19T08:38:16.468" v="3937" actId="2711"/>
          <ac:spMkLst>
            <pc:docMk/>
            <pc:sldMk cId="0" sldId="499"/>
            <ac:spMk id="3" creationId="{6424632A-39FC-2762-0ED6-081D007C1404}"/>
          </ac:spMkLst>
        </pc:spChg>
        <pc:spChg chg="mod">
          <ac:chgData name="Hoang Dang Nguyen" userId="1de6b3a7-5191-4a0c-8968-b8f905305e1d" providerId="ADAL" clId="{54C9AE00-D1B0-4E49-9E4E-407B2EB8B46F}" dt="2026-06-19T08:38:16.468" v="3937" actId="2711"/>
          <ac:spMkLst>
            <pc:docMk/>
            <pc:sldMk cId="0" sldId="499"/>
            <ac:spMk id="4" creationId="{9C893052-82F0-FE33-72C6-A3A8D7BC54D9}"/>
          </ac:spMkLst>
        </pc:spChg>
        <pc:spChg chg="mod">
          <ac:chgData name="Hoang Dang Nguyen" userId="1de6b3a7-5191-4a0c-8968-b8f905305e1d" providerId="ADAL" clId="{54C9AE00-D1B0-4E49-9E4E-407B2EB8B46F}" dt="2026-06-19T08:38:16.468" v="3937" actId="2711"/>
          <ac:spMkLst>
            <pc:docMk/>
            <pc:sldMk cId="0" sldId="499"/>
            <ac:spMk id="214" creationId="{00000000-0000-0000-0000-000000000000}"/>
          </ac:spMkLst>
        </pc:spChg>
      </pc:sldChg>
      <pc:sldChg chg="modSp">
        <pc:chgData name="Hoang Dang Nguyen" userId="1de6b3a7-5191-4a0c-8968-b8f905305e1d" providerId="ADAL" clId="{54C9AE00-D1B0-4E49-9E4E-407B2EB8B46F}" dt="2026-06-19T08:38:27.504" v="3939" actId="27636"/>
        <pc:sldMkLst>
          <pc:docMk/>
          <pc:sldMk cId="322965611" sldId="500"/>
        </pc:sldMkLst>
        <pc:spChg chg="mod">
          <ac:chgData name="Hoang Dang Nguyen" userId="1de6b3a7-5191-4a0c-8968-b8f905305e1d" providerId="ADAL" clId="{54C9AE00-D1B0-4E49-9E4E-407B2EB8B46F}" dt="2026-06-19T08:38:27.504" v="3939" actId="27636"/>
          <ac:spMkLst>
            <pc:docMk/>
            <pc:sldMk cId="322965611" sldId="500"/>
            <ac:spMk id="3" creationId="{8BCD3562-2E8F-4DA4-EA56-DF12F950ECC3}"/>
          </ac:spMkLst>
        </pc:spChg>
        <pc:spChg chg="mod">
          <ac:chgData name="Hoang Dang Nguyen" userId="1de6b3a7-5191-4a0c-8968-b8f905305e1d" providerId="ADAL" clId="{54C9AE00-D1B0-4E49-9E4E-407B2EB8B46F}" dt="2026-06-19T08:38:27.504" v="3939" actId="27636"/>
          <ac:spMkLst>
            <pc:docMk/>
            <pc:sldMk cId="322965611" sldId="500"/>
            <ac:spMk id="4" creationId="{73FF296C-9FC5-6116-96AF-6720F28288AE}"/>
          </ac:spMkLst>
        </pc:spChg>
        <pc:spChg chg="mod">
          <ac:chgData name="Hoang Dang Nguyen" userId="1de6b3a7-5191-4a0c-8968-b8f905305e1d" providerId="ADAL" clId="{54C9AE00-D1B0-4E49-9E4E-407B2EB8B46F}" dt="2026-06-19T08:38:27.504" v="3939" actId="27636"/>
          <ac:spMkLst>
            <pc:docMk/>
            <pc:sldMk cId="322965611" sldId="500"/>
            <ac:spMk id="214" creationId="{9748FA88-36EA-272F-23B2-870B509341BE}"/>
          </ac:spMkLst>
        </pc:spChg>
      </pc:sldChg>
      <pc:sldChg chg="delSp modSp mod">
        <pc:chgData name="Hoang Dang Nguyen" userId="1de6b3a7-5191-4a0c-8968-b8f905305e1d" providerId="ADAL" clId="{54C9AE00-D1B0-4E49-9E4E-407B2EB8B46F}" dt="2026-06-19T08:39:03.096" v="3948" actId="1076"/>
        <pc:sldMkLst>
          <pc:docMk/>
          <pc:sldMk cId="0" sldId="501"/>
        </pc:sldMkLst>
        <pc:spChg chg="mod">
          <ac:chgData name="Hoang Dang Nguyen" userId="1de6b3a7-5191-4a0c-8968-b8f905305e1d" providerId="ADAL" clId="{54C9AE00-D1B0-4E49-9E4E-407B2EB8B46F}" dt="2026-06-19T08:39:03.096" v="3948" actId="1076"/>
          <ac:spMkLst>
            <pc:docMk/>
            <pc:sldMk cId="0" sldId="501"/>
            <ac:spMk id="3" creationId="{5E31AFF3-A958-9F51-5873-2489A42F6C1E}"/>
          </ac:spMkLst>
        </pc:spChg>
        <pc:spChg chg="mod">
          <ac:chgData name="Hoang Dang Nguyen" userId="1de6b3a7-5191-4a0c-8968-b8f905305e1d" providerId="ADAL" clId="{54C9AE00-D1B0-4E49-9E4E-407B2EB8B46F}" dt="2026-06-19T08:38:30.180" v="3940" actId="2711"/>
          <ac:spMkLst>
            <pc:docMk/>
            <pc:sldMk cId="0" sldId="501"/>
            <ac:spMk id="4" creationId="{BF308185-FB42-ECC9-1139-770C59BBF0DE}"/>
          </ac:spMkLst>
        </pc:spChg>
        <pc:spChg chg="mod">
          <ac:chgData name="Hoang Dang Nguyen" userId="1de6b3a7-5191-4a0c-8968-b8f905305e1d" providerId="ADAL" clId="{54C9AE00-D1B0-4E49-9E4E-407B2EB8B46F}" dt="2026-06-19T08:38:30.180" v="3940" actId="2711"/>
          <ac:spMkLst>
            <pc:docMk/>
            <pc:sldMk cId="0" sldId="501"/>
            <ac:spMk id="6" creationId="{04B79048-77DC-B14A-99CA-9AC8D5F317EA}"/>
          </ac:spMkLst>
        </pc:spChg>
        <pc:graphicFrameChg chg="mod">
          <ac:chgData name="Hoang Dang Nguyen" userId="1de6b3a7-5191-4a0c-8968-b8f905305e1d" providerId="ADAL" clId="{54C9AE00-D1B0-4E49-9E4E-407B2EB8B46F}" dt="2026-06-19T08:38:30.180" v="3940" actId="2711"/>
          <ac:graphicFrameMkLst>
            <pc:docMk/>
            <pc:sldMk cId="0" sldId="501"/>
            <ac:graphicFrameMk id="2" creationId="{8E3AD07C-36B9-E2A4-D5EE-0C8ECC89310A}"/>
          </ac:graphicFrameMkLst>
        </pc:graphicFrameChg>
      </pc:sldChg>
      <pc:sldChg chg="modSp mod">
        <pc:chgData name="Hoang Dang Nguyen" userId="1de6b3a7-5191-4a0c-8968-b8f905305e1d" providerId="ADAL" clId="{54C9AE00-D1B0-4E49-9E4E-407B2EB8B46F}" dt="2026-06-19T09:15:20.205" v="3996" actId="14734"/>
        <pc:sldMkLst>
          <pc:docMk/>
          <pc:sldMk cId="2365645592" sldId="502"/>
        </pc:sldMkLst>
        <pc:spChg chg="mod">
          <ac:chgData name="Hoang Dang Nguyen" userId="1de6b3a7-5191-4a0c-8968-b8f905305e1d" providerId="ADAL" clId="{54C9AE00-D1B0-4E49-9E4E-407B2EB8B46F}" dt="2026-06-19T08:39:08.636" v="3949" actId="2711"/>
          <ac:spMkLst>
            <pc:docMk/>
            <pc:sldMk cId="2365645592" sldId="502"/>
            <ac:spMk id="4" creationId="{2A7E7EC0-23F6-0360-2949-3CEFCCFA416B}"/>
          </ac:spMkLst>
        </pc:spChg>
        <pc:spChg chg="mod">
          <ac:chgData name="Hoang Dang Nguyen" userId="1de6b3a7-5191-4a0c-8968-b8f905305e1d" providerId="ADAL" clId="{54C9AE00-D1B0-4E49-9E4E-407B2EB8B46F}" dt="2026-06-19T08:39:08.636" v="3949" actId="2711"/>
          <ac:spMkLst>
            <pc:docMk/>
            <pc:sldMk cId="2365645592" sldId="502"/>
            <ac:spMk id="5" creationId="{6023A3B1-0CD9-62E0-0E88-53E96C9B0AD1}"/>
          </ac:spMkLst>
        </pc:spChg>
        <pc:spChg chg="mod">
          <ac:chgData name="Hoang Dang Nguyen" userId="1de6b3a7-5191-4a0c-8968-b8f905305e1d" providerId="ADAL" clId="{54C9AE00-D1B0-4E49-9E4E-407B2EB8B46F}" dt="2026-06-19T08:39:08.636" v="3949" actId="2711"/>
          <ac:spMkLst>
            <pc:docMk/>
            <pc:sldMk cId="2365645592" sldId="502"/>
            <ac:spMk id="214" creationId="{75A8BF2C-B543-A080-68A9-1A7208AB12B7}"/>
          </ac:spMkLst>
        </pc:spChg>
        <pc:graphicFrameChg chg="mod modGraphic">
          <ac:chgData name="Hoang Dang Nguyen" userId="1de6b3a7-5191-4a0c-8968-b8f905305e1d" providerId="ADAL" clId="{54C9AE00-D1B0-4E49-9E4E-407B2EB8B46F}" dt="2026-06-19T09:15:20.205" v="3996" actId="14734"/>
          <ac:graphicFrameMkLst>
            <pc:docMk/>
            <pc:sldMk cId="2365645592" sldId="502"/>
            <ac:graphicFrameMk id="2" creationId="{F20670A2-360B-DDEF-76AA-62B5D008529C}"/>
          </ac:graphicFrameMkLst>
        </pc:graphicFrameChg>
      </pc:sldChg>
      <pc:sldChg chg="modSp">
        <pc:chgData name="Hoang Dang Nguyen" userId="1de6b3a7-5191-4a0c-8968-b8f905305e1d" providerId="ADAL" clId="{54C9AE00-D1B0-4E49-9E4E-407B2EB8B46F}" dt="2026-06-19T08:39:10.660" v="3950" actId="2711"/>
        <pc:sldMkLst>
          <pc:docMk/>
          <pc:sldMk cId="326944652" sldId="503"/>
        </pc:sldMkLst>
        <pc:spChg chg="mod">
          <ac:chgData name="Hoang Dang Nguyen" userId="1de6b3a7-5191-4a0c-8968-b8f905305e1d" providerId="ADAL" clId="{54C9AE00-D1B0-4E49-9E4E-407B2EB8B46F}" dt="2026-06-19T08:39:10.660" v="3950" actId="2711"/>
          <ac:spMkLst>
            <pc:docMk/>
            <pc:sldMk cId="326944652" sldId="503"/>
            <ac:spMk id="4" creationId="{CF7BE282-EEED-844D-BBCB-8152E76337A4}"/>
          </ac:spMkLst>
        </pc:spChg>
        <pc:spChg chg="mod">
          <ac:chgData name="Hoang Dang Nguyen" userId="1de6b3a7-5191-4a0c-8968-b8f905305e1d" providerId="ADAL" clId="{54C9AE00-D1B0-4E49-9E4E-407B2EB8B46F}" dt="2026-06-19T08:39:10.660" v="3950" actId="2711"/>
          <ac:spMkLst>
            <pc:docMk/>
            <pc:sldMk cId="326944652" sldId="503"/>
            <ac:spMk id="5" creationId="{5F501269-7DF5-DD4E-2757-E1E0427EEDA6}"/>
          </ac:spMkLst>
        </pc:spChg>
        <pc:spChg chg="mod">
          <ac:chgData name="Hoang Dang Nguyen" userId="1de6b3a7-5191-4a0c-8968-b8f905305e1d" providerId="ADAL" clId="{54C9AE00-D1B0-4E49-9E4E-407B2EB8B46F}" dt="2026-06-19T08:39:10.660" v="3950" actId="2711"/>
          <ac:spMkLst>
            <pc:docMk/>
            <pc:sldMk cId="326944652" sldId="503"/>
            <ac:spMk id="6" creationId="{CFB40144-A126-CC50-CE4B-E03AE02654BD}"/>
          </ac:spMkLst>
        </pc:spChg>
      </pc:sldChg>
      <pc:sldChg chg="modSp">
        <pc:chgData name="Hoang Dang Nguyen" userId="1de6b3a7-5191-4a0c-8968-b8f905305e1d" providerId="ADAL" clId="{54C9AE00-D1B0-4E49-9E4E-407B2EB8B46F}" dt="2026-06-19T08:39:12.966" v="3951" actId="2711"/>
        <pc:sldMkLst>
          <pc:docMk/>
          <pc:sldMk cId="1505283931" sldId="504"/>
        </pc:sldMkLst>
        <pc:spChg chg="mod">
          <ac:chgData name="Hoang Dang Nguyen" userId="1de6b3a7-5191-4a0c-8968-b8f905305e1d" providerId="ADAL" clId="{54C9AE00-D1B0-4E49-9E4E-407B2EB8B46F}" dt="2026-06-19T08:39:12.966" v="3951" actId="2711"/>
          <ac:spMkLst>
            <pc:docMk/>
            <pc:sldMk cId="1505283931" sldId="504"/>
            <ac:spMk id="2" creationId="{4441A01A-D1AD-FEBC-E898-30862D205512}"/>
          </ac:spMkLst>
        </pc:spChg>
        <pc:spChg chg="mod">
          <ac:chgData name="Hoang Dang Nguyen" userId="1de6b3a7-5191-4a0c-8968-b8f905305e1d" providerId="ADAL" clId="{54C9AE00-D1B0-4E49-9E4E-407B2EB8B46F}" dt="2026-06-19T08:39:12.966" v="3951" actId="2711"/>
          <ac:spMkLst>
            <pc:docMk/>
            <pc:sldMk cId="1505283931" sldId="504"/>
            <ac:spMk id="249" creationId="{62ED0F1A-C803-FF18-961D-7CE24963F006}"/>
          </ac:spMkLst>
        </pc:spChg>
        <pc:spChg chg="mod">
          <ac:chgData name="Hoang Dang Nguyen" userId="1de6b3a7-5191-4a0c-8968-b8f905305e1d" providerId="ADAL" clId="{54C9AE00-D1B0-4E49-9E4E-407B2EB8B46F}" dt="2026-06-19T08:39:12.966" v="3951" actId="2711"/>
          <ac:spMkLst>
            <pc:docMk/>
            <pc:sldMk cId="1505283931" sldId="504"/>
            <ac:spMk id="250" creationId="{AE567AFE-81B9-0DFF-5E5B-E15489A8039E}"/>
          </ac:spMkLst>
        </pc:spChg>
      </pc:sldChg>
      <pc:sldChg chg="modSp mod">
        <pc:chgData name="Hoang Dang Nguyen" userId="1de6b3a7-5191-4a0c-8968-b8f905305e1d" providerId="ADAL" clId="{54C9AE00-D1B0-4E49-9E4E-407B2EB8B46F}" dt="2026-06-19T09:16:22.141" v="4011" actId="20577"/>
        <pc:sldMkLst>
          <pc:docMk/>
          <pc:sldMk cId="3491636125" sldId="505"/>
        </pc:sldMkLst>
        <pc:spChg chg="mod">
          <ac:chgData name="Hoang Dang Nguyen" userId="1de6b3a7-5191-4a0c-8968-b8f905305e1d" providerId="ADAL" clId="{54C9AE00-D1B0-4E49-9E4E-407B2EB8B46F}" dt="2026-06-19T08:39:23.182" v="3956" actId="255"/>
          <ac:spMkLst>
            <pc:docMk/>
            <pc:sldMk cId="3491636125" sldId="505"/>
            <ac:spMk id="4" creationId="{9B18AFC6-BE4C-779F-633F-F86157C0A734}"/>
          </ac:spMkLst>
        </pc:spChg>
        <pc:spChg chg="mod">
          <ac:chgData name="Hoang Dang Nguyen" userId="1de6b3a7-5191-4a0c-8968-b8f905305e1d" providerId="ADAL" clId="{54C9AE00-D1B0-4E49-9E4E-407B2EB8B46F}" dt="2026-06-19T09:16:12.805" v="4007" actId="255"/>
          <ac:spMkLst>
            <pc:docMk/>
            <pc:sldMk cId="3491636125" sldId="505"/>
            <ac:spMk id="255" creationId="{368DA8F2-A160-1570-3F4B-26DEAC201BEE}"/>
          </ac:spMkLst>
        </pc:spChg>
        <pc:spChg chg="mod">
          <ac:chgData name="Hoang Dang Nguyen" userId="1de6b3a7-5191-4a0c-8968-b8f905305e1d" providerId="ADAL" clId="{54C9AE00-D1B0-4E49-9E4E-407B2EB8B46F}" dt="2026-06-19T09:16:22.141" v="4011" actId="20577"/>
          <ac:spMkLst>
            <pc:docMk/>
            <pc:sldMk cId="3491636125" sldId="505"/>
            <ac:spMk id="256" creationId="{F30D3504-9947-785E-784B-FB54DDE3B580}"/>
          </ac:spMkLst>
        </pc:spChg>
      </pc:sldChg>
      <pc:sldChg chg="modSp">
        <pc:chgData name="Hoang Dang Nguyen" userId="1de6b3a7-5191-4a0c-8968-b8f905305e1d" providerId="ADAL" clId="{54C9AE00-D1B0-4E49-9E4E-407B2EB8B46F}" dt="2026-06-19T08:38:00.099" v="3928" actId="2711"/>
        <pc:sldMkLst>
          <pc:docMk/>
          <pc:sldMk cId="2185590455" sldId="507"/>
        </pc:sldMkLst>
        <pc:spChg chg="mod">
          <ac:chgData name="Hoang Dang Nguyen" userId="1de6b3a7-5191-4a0c-8968-b8f905305e1d" providerId="ADAL" clId="{54C9AE00-D1B0-4E49-9E4E-407B2EB8B46F}" dt="2026-06-19T08:38:00.099" v="3928" actId="2711"/>
          <ac:spMkLst>
            <pc:docMk/>
            <pc:sldMk cId="2185590455" sldId="507"/>
            <ac:spMk id="5" creationId="{780B8FE3-3821-5C4D-8B6A-6DD5121736BC}"/>
          </ac:spMkLst>
        </pc:spChg>
        <pc:spChg chg="mod">
          <ac:chgData name="Hoang Dang Nguyen" userId="1de6b3a7-5191-4a0c-8968-b8f905305e1d" providerId="ADAL" clId="{54C9AE00-D1B0-4E49-9E4E-407B2EB8B46F}" dt="2026-06-19T08:38:00.099" v="3928" actId="2711"/>
          <ac:spMkLst>
            <pc:docMk/>
            <pc:sldMk cId="2185590455" sldId="507"/>
            <ac:spMk id="6" creationId="{6011BCA7-88C8-CBE3-2E4C-9F88042E4CE3}"/>
          </ac:spMkLst>
        </pc:spChg>
        <pc:spChg chg="mod">
          <ac:chgData name="Hoang Dang Nguyen" userId="1de6b3a7-5191-4a0c-8968-b8f905305e1d" providerId="ADAL" clId="{54C9AE00-D1B0-4E49-9E4E-407B2EB8B46F}" dt="2026-06-19T08:38:00.099" v="3928" actId="2711"/>
          <ac:spMkLst>
            <pc:docMk/>
            <pc:sldMk cId="2185590455" sldId="507"/>
            <ac:spMk id="208" creationId="{A4C892AA-D8F8-7BD0-ED98-8C3FF522403F}"/>
          </ac:spMkLst>
        </pc:spChg>
      </pc:sldChg>
      <pc:sldChg chg="modSp add mod modNotesTx">
        <pc:chgData name="Hoang Dang Nguyen" userId="1de6b3a7-5191-4a0c-8968-b8f905305e1d" providerId="ADAL" clId="{54C9AE00-D1B0-4E49-9E4E-407B2EB8B46F}" dt="2026-06-21T22:41:58.998" v="5603" actId="20577"/>
        <pc:sldMkLst>
          <pc:docMk/>
          <pc:sldMk cId="4023354193" sldId="508"/>
        </pc:sldMkLst>
        <pc:spChg chg="mod">
          <ac:chgData name="Hoang Dang Nguyen" userId="1de6b3a7-5191-4a0c-8968-b8f905305e1d" providerId="ADAL" clId="{54C9AE00-D1B0-4E49-9E4E-407B2EB8B46F}" dt="2026-06-21T22:33:57.745" v="5082" actId="27636"/>
          <ac:spMkLst>
            <pc:docMk/>
            <pc:sldMk cId="4023354193" sldId="508"/>
            <ac:spMk id="4" creationId="{55EBA15D-0EDB-AC52-7C38-017F6A8F92BA}"/>
          </ac:spMkLst>
        </pc:spChg>
        <pc:spChg chg="mod">
          <ac:chgData name="Hoang Dang Nguyen" userId="1de6b3a7-5191-4a0c-8968-b8f905305e1d" providerId="ADAL" clId="{54C9AE00-D1B0-4E49-9E4E-407B2EB8B46F}" dt="2026-06-21T22:33:57.745" v="5082" actId="27636"/>
          <ac:spMkLst>
            <pc:docMk/>
            <pc:sldMk cId="4023354193" sldId="508"/>
            <ac:spMk id="249" creationId="{8D0A19F6-F537-6D6A-9E74-2C02C4AEBB0E}"/>
          </ac:spMkLst>
        </pc:spChg>
        <pc:spChg chg="mod">
          <ac:chgData name="Hoang Dang Nguyen" userId="1de6b3a7-5191-4a0c-8968-b8f905305e1d" providerId="ADAL" clId="{54C9AE00-D1B0-4E49-9E4E-407B2EB8B46F}" dt="2026-06-21T22:41:54.171" v="5587" actId="108"/>
          <ac:spMkLst>
            <pc:docMk/>
            <pc:sldMk cId="4023354193" sldId="508"/>
            <ac:spMk id="250" creationId="{F8247092-BE93-A613-8F7D-46E7A9BDBBF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91A495-49ED-4D58-9210-2BA258D4EC9B}"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559225EA-DDEF-4376-96AA-868B4389B55F}">
      <dgm:prSet phldrT="[Text]" custT="1"/>
      <dgm:spPr/>
      <dgm:t>
        <a:bodyPr/>
        <a:lstStyle/>
        <a:p>
          <a:r>
            <a:rPr lang="en-GB" sz="2000" b="1" u="sng" dirty="0">
              <a:solidFill>
                <a:srgbClr val="FF0000"/>
              </a:solidFill>
            </a:rPr>
            <a:t>Observation</a:t>
          </a:r>
        </a:p>
      </dgm:t>
    </dgm:pt>
    <dgm:pt modelId="{1DE71F8B-54AF-4631-8893-00D551BF8BD1}" type="parTrans" cxnId="{DC311B99-F51D-4EA7-B7FD-3BC6930C996D}">
      <dgm:prSet/>
      <dgm:spPr/>
      <dgm:t>
        <a:bodyPr/>
        <a:lstStyle/>
        <a:p>
          <a:endParaRPr lang="en-GB"/>
        </a:p>
      </dgm:t>
    </dgm:pt>
    <dgm:pt modelId="{5093D6B0-E7FC-4F6D-90CB-7590DDEE03A4}" type="sibTrans" cxnId="{DC311B99-F51D-4EA7-B7FD-3BC6930C996D}">
      <dgm:prSet/>
      <dgm:spPr/>
      <dgm:t>
        <a:bodyPr/>
        <a:lstStyle/>
        <a:p>
          <a:endParaRPr lang="en-GB"/>
        </a:p>
      </dgm:t>
    </dgm:pt>
    <dgm:pt modelId="{A287FE33-7567-4AFC-B00D-6F04A377A16E}">
      <dgm:prSet phldrT="[Text]" custT="1"/>
      <dgm:spPr/>
      <dgm:t>
        <a:bodyPr/>
        <a:lstStyle/>
        <a:p>
          <a:r>
            <a:rPr lang="en-GB" sz="1800" dirty="0"/>
            <a:t>Experimentation</a:t>
          </a:r>
        </a:p>
      </dgm:t>
    </dgm:pt>
    <dgm:pt modelId="{34F2F9F6-D4AF-435B-A488-55525CE51139}" type="parTrans" cxnId="{DD17FC0D-2920-4F84-B1EE-38F891474458}">
      <dgm:prSet/>
      <dgm:spPr/>
      <dgm:t>
        <a:bodyPr/>
        <a:lstStyle/>
        <a:p>
          <a:endParaRPr lang="en-GB"/>
        </a:p>
      </dgm:t>
    </dgm:pt>
    <dgm:pt modelId="{63D1AA0D-4176-457C-BE87-2BE17E003F98}" type="sibTrans" cxnId="{DD17FC0D-2920-4F84-B1EE-38F891474458}">
      <dgm:prSet/>
      <dgm:spPr/>
      <dgm:t>
        <a:bodyPr/>
        <a:lstStyle/>
        <a:p>
          <a:endParaRPr lang="en-GB"/>
        </a:p>
      </dgm:t>
    </dgm:pt>
    <dgm:pt modelId="{52EA5648-8525-4C2D-B830-A8FDA0A320D7}">
      <dgm:prSet phldrT="[Text]" custT="1"/>
      <dgm:spPr/>
      <dgm:t>
        <a:bodyPr/>
        <a:lstStyle/>
        <a:p>
          <a:r>
            <a:rPr lang="en-GB" sz="1800" dirty="0"/>
            <a:t>Analysis</a:t>
          </a:r>
        </a:p>
      </dgm:t>
    </dgm:pt>
    <dgm:pt modelId="{F407BCBB-1823-4DF3-B2BD-FB320051B8B1}" type="parTrans" cxnId="{823E9273-2282-405E-9864-A4EC6A23A85C}">
      <dgm:prSet/>
      <dgm:spPr/>
      <dgm:t>
        <a:bodyPr/>
        <a:lstStyle/>
        <a:p>
          <a:endParaRPr lang="en-GB"/>
        </a:p>
      </dgm:t>
    </dgm:pt>
    <dgm:pt modelId="{9E902B34-77A9-45C9-B8A1-8DD63BD2FC90}" type="sibTrans" cxnId="{823E9273-2282-405E-9864-A4EC6A23A85C}">
      <dgm:prSet/>
      <dgm:spPr/>
      <dgm:t>
        <a:bodyPr/>
        <a:lstStyle/>
        <a:p>
          <a:endParaRPr lang="en-GB"/>
        </a:p>
      </dgm:t>
    </dgm:pt>
    <dgm:pt modelId="{A94B5299-C4D0-4772-B613-084D4E92449D}">
      <dgm:prSet phldrT="[Text]" custT="1"/>
      <dgm:spPr/>
      <dgm:t>
        <a:bodyPr/>
        <a:lstStyle/>
        <a:p>
          <a:r>
            <a:rPr lang="en-GB" sz="1800" dirty="0"/>
            <a:t>Conclusion</a:t>
          </a:r>
        </a:p>
      </dgm:t>
    </dgm:pt>
    <dgm:pt modelId="{A8FDD7AA-0C65-47E5-A077-805FB6519E76}" type="parTrans" cxnId="{E5E1E40C-D04A-4B50-A863-B4262C5392F3}">
      <dgm:prSet/>
      <dgm:spPr/>
      <dgm:t>
        <a:bodyPr/>
        <a:lstStyle/>
        <a:p>
          <a:endParaRPr lang="en-GB"/>
        </a:p>
      </dgm:t>
    </dgm:pt>
    <dgm:pt modelId="{ECA8DEDE-00FA-446C-8F49-2426F93CA7F2}" type="sibTrans" cxnId="{E5E1E40C-D04A-4B50-A863-B4262C5392F3}">
      <dgm:prSet/>
      <dgm:spPr/>
      <dgm:t>
        <a:bodyPr/>
        <a:lstStyle/>
        <a:p>
          <a:endParaRPr lang="en-GB"/>
        </a:p>
      </dgm:t>
    </dgm:pt>
    <dgm:pt modelId="{3BC6D754-B504-4409-A9F2-C8607C7AB20B}">
      <dgm:prSet phldrT="[Text]" custT="1"/>
      <dgm:spPr/>
      <dgm:t>
        <a:bodyPr/>
        <a:lstStyle/>
        <a:p>
          <a:r>
            <a:rPr lang="en-GB" sz="1800" b="1" u="sng" dirty="0">
              <a:solidFill>
                <a:srgbClr val="FF0000"/>
              </a:solidFill>
            </a:rPr>
            <a:t>Hypothesis formulation</a:t>
          </a:r>
        </a:p>
      </dgm:t>
    </dgm:pt>
    <dgm:pt modelId="{9B1A9C46-8863-4C7C-B302-0CB4055BB3BA}" type="parTrans" cxnId="{1B2E9F8C-3142-461E-93B7-1A2D748D62F5}">
      <dgm:prSet/>
      <dgm:spPr/>
      <dgm:t>
        <a:bodyPr/>
        <a:lstStyle/>
        <a:p>
          <a:endParaRPr lang="en-GB"/>
        </a:p>
      </dgm:t>
    </dgm:pt>
    <dgm:pt modelId="{82568803-6B21-4911-8A65-1F319F1C88AC}" type="sibTrans" cxnId="{1B2E9F8C-3142-461E-93B7-1A2D748D62F5}">
      <dgm:prSet/>
      <dgm:spPr/>
      <dgm:t>
        <a:bodyPr/>
        <a:lstStyle/>
        <a:p>
          <a:endParaRPr lang="en-GB"/>
        </a:p>
      </dgm:t>
    </dgm:pt>
    <dgm:pt modelId="{BF03CCBB-9847-42AA-9DC7-4B70D554B04C}" type="pres">
      <dgm:prSet presAssocID="{3C91A495-49ED-4D58-9210-2BA258D4EC9B}" presName="cycle" presStyleCnt="0">
        <dgm:presLayoutVars>
          <dgm:dir/>
          <dgm:resizeHandles val="exact"/>
        </dgm:presLayoutVars>
      </dgm:prSet>
      <dgm:spPr/>
    </dgm:pt>
    <dgm:pt modelId="{6C0A9084-21A4-43C9-A6AD-40AC89E2A447}" type="pres">
      <dgm:prSet presAssocID="{559225EA-DDEF-4376-96AA-868B4389B55F}" presName="node" presStyleLbl="node1" presStyleIdx="0" presStyleCnt="5" custScaleX="161361">
        <dgm:presLayoutVars>
          <dgm:bulletEnabled val="1"/>
        </dgm:presLayoutVars>
      </dgm:prSet>
      <dgm:spPr/>
    </dgm:pt>
    <dgm:pt modelId="{CB10494B-C96E-484B-B081-BA16383E0787}" type="pres">
      <dgm:prSet presAssocID="{559225EA-DDEF-4376-96AA-868B4389B55F}" presName="spNode" presStyleCnt="0"/>
      <dgm:spPr/>
    </dgm:pt>
    <dgm:pt modelId="{F4D5ECE1-CC1C-4C95-A708-F581BC86A2AE}" type="pres">
      <dgm:prSet presAssocID="{5093D6B0-E7FC-4F6D-90CB-7590DDEE03A4}" presName="sibTrans" presStyleLbl="sibTrans1D1" presStyleIdx="0" presStyleCnt="5"/>
      <dgm:spPr/>
    </dgm:pt>
    <dgm:pt modelId="{400A918A-1D12-43DB-BC47-5D1E94B5D35B}" type="pres">
      <dgm:prSet presAssocID="{3BC6D754-B504-4409-A9F2-C8607C7AB20B}" presName="node" presStyleLbl="node1" presStyleIdx="1" presStyleCnt="5" custScaleX="161361">
        <dgm:presLayoutVars>
          <dgm:bulletEnabled val="1"/>
        </dgm:presLayoutVars>
      </dgm:prSet>
      <dgm:spPr/>
    </dgm:pt>
    <dgm:pt modelId="{99163486-922B-48A8-9A66-BB8F349385EA}" type="pres">
      <dgm:prSet presAssocID="{3BC6D754-B504-4409-A9F2-C8607C7AB20B}" presName="spNode" presStyleCnt="0"/>
      <dgm:spPr/>
    </dgm:pt>
    <dgm:pt modelId="{D7EDCAFB-138F-495A-95BA-6AFB7456FB36}" type="pres">
      <dgm:prSet presAssocID="{82568803-6B21-4911-8A65-1F319F1C88AC}" presName="sibTrans" presStyleLbl="sibTrans1D1" presStyleIdx="1" presStyleCnt="5"/>
      <dgm:spPr/>
    </dgm:pt>
    <dgm:pt modelId="{683A8858-050C-4853-BD7D-07F5095864D9}" type="pres">
      <dgm:prSet presAssocID="{A287FE33-7567-4AFC-B00D-6F04A377A16E}" presName="node" presStyleLbl="node1" presStyleIdx="2" presStyleCnt="5" custScaleX="161361" custRadScaleRad="105703" custRadScaleInc="-49732">
        <dgm:presLayoutVars>
          <dgm:bulletEnabled val="1"/>
        </dgm:presLayoutVars>
      </dgm:prSet>
      <dgm:spPr/>
    </dgm:pt>
    <dgm:pt modelId="{9111B34A-A6FA-43E0-92BD-64A786850F25}" type="pres">
      <dgm:prSet presAssocID="{A287FE33-7567-4AFC-B00D-6F04A377A16E}" presName="spNode" presStyleCnt="0"/>
      <dgm:spPr/>
    </dgm:pt>
    <dgm:pt modelId="{02C287E3-5304-4689-A7FA-DB55A9BE0666}" type="pres">
      <dgm:prSet presAssocID="{63D1AA0D-4176-457C-BE87-2BE17E003F98}" presName="sibTrans" presStyleLbl="sibTrans1D1" presStyleIdx="2" presStyleCnt="5"/>
      <dgm:spPr/>
    </dgm:pt>
    <dgm:pt modelId="{7AAAC191-7908-47B1-AA47-20314EF2D6F1}" type="pres">
      <dgm:prSet presAssocID="{52EA5648-8525-4C2D-B830-A8FDA0A320D7}" presName="node" presStyleLbl="node1" presStyleIdx="3" presStyleCnt="5" custScaleX="161361" custRadScaleRad="105022" custRadScaleInc="49937">
        <dgm:presLayoutVars>
          <dgm:bulletEnabled val="1"/>
        </dgm:presLayoutVars>
      </dgm:prSet>
      <dgm:spPr/>
    </dgm:pt>
    <dgm:pt modelId="{8591963D-563A-4CB3-AA72-2BCDFBF4F5E5}" type="pres">
      <dgm:prSet presAssocID="{52EA5648-8525-4C2D-B830-A8FDA0A320D7}" presName="spNode" presStyleCnt="0"/>
      <dgm:spPr/>
    </dgm:pt>
    <dgm:pt modelId="{98C99F8C-B77A-40B3-BF52-DBBED2F68F53}" type="pres">
      <dgm:prSet presAssocID="{9E902B34-77A9-45C9-B8A1-8DD63BD2FC90}" presName="sibTrans" presStyleLbl="sibTrans1D1" presStyleIdx="3" presStyleCnt="5"/>
      <dgm:spPr/>
    </dgm:pt>
    <dgm:pt modelId="{CD86C57C-6ACD-4384-A80F-5848FD9494CB}" type="pres">
      <dgm:prSet presAssocID="{A94B5299-C4D0-4772-B613-084D4E92449D}" presName="node" presStyleLbl="node1" presStyleIdx="4" presStyleCnt="5" custScaleX="161361">
        <dgm:presLayoutVars>
          <dgm:bulletEnabled val="1"/>
        </dgm:presLayoutVars>
      </dgm:prSet>
      <dgm:spPr/>
    </dgm:pt>
    <dgm:pt modelId="{B3C99E50-A879-48B7-8929-8ACABB3D3A2B}" type="pres">
      <dgm:prSet presAssocID="{A94B5299-C4D0-4772-B613-084D4E92449D}" presName="spNode" presStyleCnt="0"/>
      <dgm:spPr/>
    </dgm:pt>
    <dgm:pt modelId="{255C34FA-220C-4C76-A59E-3696AEF45A4D}" type="pres">
      <dgm:prSet presAssocID="{ECA8DEDE-00FA-446C-8F49-2426F93CA7F2}" presName="sibTrans" presStyleLbl="sibTrans1D1" presStyleIdx="4" presStyleCnt="5"/>
      <dgm:spPr/>
    </dgm:pt>
  </dgm:ptLst>
  <dgm:cxnLst>
    <dgm:cxn modelId="{F4C03B00-F502-4D5C-832E-5ABA186D244B}" type="presOf" srcId="{3C91A495-49ED-4D58-9210-2BA258D4EC9B}" destId="{BF03CCBB-9847-42AA-9DC7-4B70D554B04C}" srcOrd="0" destOrd="0" presId="urn:microsoft.com/office/officeart/2005/8/layout/cycle5"/>
    <dgm:cxn modelId="{C71A8D08-77FA-409B-BB3B-9946A52ACB78}" type="presOf" srcId="{9E902B34-77A9-45C9-B8A1-8DD63BD2FC90}" destId="{98C99F8C-B77A-40B3-BF52-DBBED2F68F53}" srcOrd="0" destOrd="0" presId="urn:microsoft.com/office/officeart/2005/8/layout/cycle5"/>
    <dgm:cxn modelId="{E5E1E40C-D04A-4B50-A863-B4262C5392F3}" srcId="{3C91A495-49ED-4D58-9210-2BA258D4EC9B}" destId="{A94B5299-C4D0-4772-B613-084D4E92449D}" srcOrd="4" destOrd="0" parTransId="{A8FDD7AA-0C65-47E5-A077-805FB6519E76}" sibTransId="{ECA8DEDE-00FA-446C-8F49-2426F93CA7F2}"/>
    <dgm:cxn modelId="{DD17FC0D-2920-4F84-B1EE-38F891474458}" srcId="{3C91A495-49ED-4D58-9210-2BA258D4EC9B}" destId="{A287FE33-7567-4AFC-B00D-6F04A377A16E}" srcOrd="2" destOrd="0" parTransId="{34F2F9F6-D4AF-435B-A488-55525CE51139}" sibTransId="{63D1AA0D-4176-457C-BE87-2BE17E003F98}"/>
    <dgm:cxn modelId="{DC4BE417-15A0-4DD7-B86F-E323E007C4A2}" type="presOf" srcId="{63D1AA0D-4176-457C-BE87-2BE17E003F98}" destId="{02C287E3-5304-4689-A7FA-DB55A9BE0666}" srcOrd="0" destOrd="0" presId="urn:microsoft.com/office/officeart/2005/8/layout/cycle5"/>
    <dgm:cxn modelId="{40A99725-593B-49EE-9B03-09AB795579AD}" type="presOf" srcId="{82568803-6B21-4911-8A65-1F319F1C88AC}" destId="{D7EDCAFB-138F-495A-95BA-6AFB7456FB36}" srcOrd="0" destOrd="0" presId="urn:microsoft.com/office/officeart/2005/8/layout/cycle5"/>
    <dgm:cxn modelId="{C4A8C22A-D222-4C93-B948-1EFF3D272792}" type="presOf" srcId="{ECA8DEDE-00FA-446C-8F49-2426F93CA7F2}" destId="{255C34FA-220C-4C76-A59E-3696AEF45A4D}" srcOrd="0" destOrd="0" presId="urn:microsoft.com/office/officeart/2005/8/layout/cycle5"/>
    <dgm:cxn modelId="{DF60AD37-AEFD-4986-8B24-D7649E96028A}" type="presOf" srcId="{5093D6B0-E7FC-4F6D-90CB-7590DDEE03A4}" destId="{F4D5ECE1-CC1C-4C95-A708-F581BC86A2AE}" srcOrd="0" destOrd="0" presId="urn:microsoft.com/office/officeart/2005/8/layout/cycle5"/>
    <dgm:cxn modelId="{A69FCB61-1603-4CED-B0BE-8F855E44A1DA}" type="presOf" srcId="{52EA5648-8525-4C2D-B830-A8FDA0A320D7}" destId="{7AAAC191-7908-47B1-AA47-20314EF2D6F1}" srcOrd="0" destOrd="0" presId="urn:microsoft.com/office/officeart/2005/8/layout/cycle5"/>
    <dgm:cxn modelId="{D6FF4E48-FD3D-4380-8E68-A93FD8821B46}" type="presOf" srcId="{3BC6D754-B504-4409-A9F2-C8607C7AB20B}" destId="{400A918A-1D12-43DB-BC47-5D1E94B5D35B}" srcOrd="0" destOrd="0" presId="urn:microsoft.com/office/officeart/2005/8/layout/cycle5"/>
    <dgm:cxn modelId="{823E9273-2282-405E-9864-A4EC6A23A85C}" srcId="{3C91A495-49ED-4D58-9210-2BA258D4EC9B}" destId="{52EA5648-8525-4C2D-B830-A8FDA0A320D7}" srcOrd="3" destOrd="0" parTransId="{F407BCBB-1823-4DF3-B2BD-FB320051B8B1}" sibTransId="{9E902B34-77A9-45C9-B8A1-8DD63BD2FC90}"/>
    <dgm:cxn modelId="{FC6DF578-1C6A-433A-A25A-C6D9B26975DA}" type="presOf" srcId="{A94B5299-C4D0-4772-B613-084D4E92449D}" destId="{CD86C57C-6ACD-4384-A80F-5848FD9494CB}" srcOrd="0" destOrd="0" presId="urn:microsoft.com/office/officeart/2005/8/layout/cycle5"/>
    <dgm:cxn modelId="{9449EF5A-E8A9-4AE1-8FF7-5AD286242534}" type="presOf" srcId="{559225EA-DDEF-4376-96AA-868B4389B55F}" destId="{6C0A9084-21A4-43C9-A6AD-40AC89E2A447}" srcOrd="0" destOrd="0" presId="urn:microsoft.com/office/officeart/2005/8/layout/cycle5"/>
    <dgm:cxn modelId="{1B2E9F8C-3142-461E-93B7-1A2D748D62F5}" srcId="{3C91A495-49ED-4D58-9210-2BA258D4EC9B}" destId="{3BC6D754-B504-4409-A9F2-C8607C7AB20B}" srcOrd="1" destOrd="0" parTransId="{9B1A9C46-8863-4C7C-B302-0CB4055BB3BA}" sibTransId="{82568803-6B21-4911-8A65-1F319F1C88AC}"/>
    <dgm:cxn modelId="{DC311B99-F51D-4EA7-B7FD-3BC6930C996D}" srcId="{3C91A495-49ED-4D58-9210-2BA258D4EC9B}" destId="{559225EA-DDEF-4376-96AA-868B4389B55F}" srcOrd="0" destOrd="0" parTransId="{1DE71F8B-54AF-4631-8893-00D551BF8BD1}" sibTransId="{5093D6B0-E7FC-4F6D-90CB-7590DDEE03A4}"/>
    <dgm:cxn modelId="{D6E58EE8-06B4-4C77-9423-CAC8F3CC2BEF}" type="presOf" srcId="{A287FE33-7567-4AFC-B00D-6F04A377A16E}" destId="{683A8858-050C-4853-BD7D-07F5095864D9}" srcOrd="0" destOrd="0" presId="urn:microsoft.com/office/officeart/2005/8/layout/cycle5"/>
    <dgm:cxn modelId="{F6BABE36-1529-47E5-AB8E-7B80BAA7ED02}" type="presParOf" srcId="{BF03CCBB-9847-42AA-9DC7-4B70D554B04C}" destId="{6C0A9084-21A4-43C9-A6AD-40AC89E2A447}" srcOrd="0" destOrd="0" presId="urn:microsoft.com/office/officeart/2005/8/layout/cycle5"/>
    <dgm:cxn modelId="{F7240FC0-1C75-4DC8-A9CF-4C76B3734860}" type="presParOf" srcId="{BF03CCBB-9847-42AA-9DC7-4B70D554B04C}" destId="{CB10494B-C96E-484B-B081-BA16383E0787}" srcOrd="1" destOrd="0" presId="urn:microsoft.com/office/officeart/2005/8/layout/cycle5"/>
    <dgm:cxn modelId="{E7F11B0B-00C3-42B8-98CA-7F094D12C823}" type="presParOf" srcId="{BF03CCBB-9847-42AA-9DC7-4B70D554B04C}" destId="{F4D5ECE1-CC1C-4C95-A708-F581BC86A2AE}" srcOrd="2" destOrd="0" presId="urn:microsoft.com/office/officeart/2005/8/layout/cycle5"/>
    <dgm:cxn modelId="{54823637-C2E7-4534-BCD6-8A21F0AA6CDC}" type="presParOf" srcId="{BF03CCBB-9847-42AA-9DC7-4B70D554B04C}" destId="{400A918A-1D12-43DB-BC47-5D1E94B5D35B}" srcOrd="3" destOrd="0" presId="urn:microsoft.com/office/officeart/2005/8/layout/cycle5"/>
    <dgm:cxn modelId="{E27D7862-597B-401D-91CD-8CFAA0CD3A86}" type="presParOf" srcId="{BF03CCBB-9847-42AA-9DC7-4B70D554B04C}" destId="{99163486-922B-48A8-9A66-BB8F349385EA}" srcOrd="4" destOrd="0" presId="urn:microsoft.com/office/officeart/2005/8/layout/cycle5"/>
    <dgm:cxn modelId="{AB18244D-C824-4C35-B5C6-11DB27271610}" type="presParOf" srcId="{BF03CCBB-9847-42AA-9DC7-4B70D554B04C}" destId="{D7EDCAFB-138F-495A-95BA-6AFB7456FB36}" srcOrd="5" destOrd="0" presId="urn:microsoft.com/office/officeart/2005/8/layout/cycle5"/>
    <dgm:cxn modelId="{A10C633E-3759-4A7B-BFC9-7FF3845356EA}" type="presParOf" srcId="{BF03CCBB-9847-42AA-9DC7-4B70D554B04C}" destId="{683A8858-050C-4853-BD7D-07F5095864D9}" srcOrd="6" destOrd="0" presId="urn:microsoft.com/office/officeart/2005/8/layout/cycle5"/>
    <dgm:cxn modelId="{274D44E7-80B0-4348-A3B5-20DA69C32234}" type="presParOf" srcId="{BF03CCBB-9847-42AA-9DC7-4B70D554B04C}" destId="{9111B34A-A6FA-43E0-92BD-64A786850F25}" srcOrd="7" destOrd="0" presId="urn:microsoft.com/office/officeart/2005/8/layout/cycle5"/>
    <dgm:cxn modelId="{647BCB4D-0325-4D3F-9C4C-1EFD0DB46B44}" type="presParOf" srcId="{BF03CCBB-9847-42AA-9DC7-4B70D554B04C}" destId="{02C287E3-5304-4689-A7FA-DB55A9BE0666}" srcOrd="8" destOrd="0" presId="urn:microsoft.com/office/officeart/2005/8/layout/cycle5"/>
    <dgm:cxn modelId="{C9DFC784-A8D7-4BDB-BE9C-060DED1CD17F}" type="presParOf" srcId="{BF03CCBB-9847-42AA-9DC7-4B70D554B04C}" destId="{7AAAC191-7908-47B1-AA47-20314EF2D6F1}" srcOrd="9" destOrd="0" presId="urn:microsoft.com/office/officeart/2005/8/layout/cycle5"/>
    <dgm:cxn modelId="{6FF898A1-2573-4393-844E-32F373A13487}" type="presParOf" srcId="{BF03CCBB-9847-42AA-9DC7-4B70D554B04C}" destId="{8591963D-563A-4CB3-AA72-2BCDFBF4F5E5}" srcOrd="10" destOrd="0" presId="urn:microsoft.com/office/officeart/2005/8/layout/cycle5"/>
    <dgm:cxn modelId="{54D34296-6A67-49C9-BD53-83F4BCD69A37}" type="presParOf" srcId="{BF03CCBB-9847-42AA-9DC7-4B70D554B04C}" destId="{98C99F8C-B77A-40B3-BF52-DBBED2F68F53}" srcOrd="11" destOrd="0" presId="urn:microsoft.com/office/officeart/2005/8/layout/cycle5"/>
    <dgm:cxn modelId="{E289EB31-BA7B-4B81-839D-6128CD54662F}" type="presParOf" srcId="{BF03CCBB-9847-42AA-9DC7-4B70D554B04C}" destId="{CD86C57C-6ACD-4384-A80F-5848FD9494CB}" srcOrd="12" destOrd="0" presId="urn:microsoft.com/office/officeart/2005/8/layout/cycle5"/>
    <dgm:cxn modelId="{9D8AEC1A-5997-4B7D-B873-99BD26418B39}" type="presParOf" srcId="{BF03CCBB-9847-42AA-9DC7-4B70D554B04C}" destId="{B3C99E50-A879-48B7-8929-8ACABB3D3A2B}" srcOrd="13" destOrd="0" presId="urn:microsoft.com/office/officeart/2005/8/layout/cycle5"/>
    <dgm:cxn modelId="{7D533BAE-3944-4E73-9A4A-0AA2421CB71B}" type="presParOf" srcId="{BF03CCBB-9847-42AA-9DC7-4B70D554B04C}" destId="{255C34FA-220C-4C76-A59E-3696AEF45A4D}"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051F02-7A21-8B46-8DB7-ECF27E7B6AC3}" type="doc">
      <dgm:prSet loTypeId="urn:microsoft.com/office/officeart/2005/8/layout/cycle6" loCatId="" qsTypeId="urn:microsoft.com/office/officeart/2005/8/quickstyle/simple1" qsCatId="simple" csTypeId="urn:microsoft.com/office/officeart/2005/8/colors/accent1_2" csCatId="accent1" phldr="1"/>
      <dgm:spPr/>
      <dgm:t>
        <a:bodyPr/>
        <a:lstStyle/>
        <a:p>
          <a:endParaRPr lang="en-GB"/>
        </a:p>
      </dgm:t>
    </dgm:pt>
    <dgm:pt modelId="{DBE6CE7C-3DA5-234E-84EB-3A2B0F50661C}">
      <dgm:prSet phldrT="[Text]" custT="1"/>
      <dgm:spPr>
        <a:solidFill>
          <a:schemeClr val="accent6"/>
        </a:solidFill>
      </dgm:spPr>
      <dgm:t>
        <a:bodyPr/>
        <a:lstStyle/>
        <a:p>
          <a:r>
            <a:rPr lang="en-GB" sz="2000" dirty="0"/>
            <a:t>Knowledge/literature gap</a:t>
          </a:r>
        </a:p>
      </dgm:t>
    </dgm:pt>
    <dgm:pt modelId="{92C2E5A9-BA2D-6448-8955-C4CED195831F}" type="parTrans" cxnId="{117DCBE1-1C98-FE41-8E0C-4F84A3A03254}">
      <dgm:prSet/>
      <dgm:spPr/>
      <dgm:t>
        <a:bodyPr/>
        <a:lstStyle/>
        <a:p>
          <a:endParaRPr lang="en-GB"/>
        </a:p>
      </dgm:t>
    </dgm:pt>
    <dgm:pt modelId="{571F6AA3-FCA5-DC43-BDB1-06433053F16C}" type="sibTrans" cxnId="{117DCBE1-1C98-FE41-8E0C-4F84A3A03254}">
      <dgm:prSet/>
      <dgm:spPr>
        <a:ln w="19050"/>
      </dgm:spPr>
      <dgm:t>
        <a:bodyPr/>
        <a:lstStyle/>
        <a:p>
          <a:endParaRPr lang="en-GB"/>
        </a:p>
      </dgm:t>
    </dgm:pt>
    <dgm:pt modelId="{9F4BF452-A984-A647-B05F-2FAC629715DD}">
      <dgm:prSet phldrT="[Text]" custT="1"/>
      <dgm:spPr/>
      <dgm:t>
        <a:bodyPr/>
        <a:lstStyle/>
        <a:p>
          <a:r>
            <a:rPr lang="en-GB" sz="2000" dirty="0"/>
            <a:t>Theoretical gap</a:t>
          </a:r>
        </a:p>
      </dgm:t>
    </dgm:pt>
    <dgm:pt modelId="{2F512548-B6A5-F74C-9C5E-3558D1B96CB4}" type="parTrans" cxnId="{5DE3317A-78E3-3E4A-BAD8-146601B7251E}">
      <dgm:prSet/>
      <dgm:spPr/>
      <dgm:t>
        <a:bodyPr/>
        <a:lstStyle/>
        <a:p>
          <a:endParaRPr lang="en-GB"/>
        </a:p>
      </dgm:t>
    </dgm:pt>
    <dgm:pt modelId="{45EAE01D-D971-7844-9DA7-3860CE72BE74}" type="sibTrans" cxnId="{5DE3317A-78E3-3E4A-BAD8-146601B7251E}">
      <dgm:prSet/>
      <dgm:spPr>
        <a:ln w="19050"/>
      </dgm:spPr>
      <dgm:t>
        <a:bodyPr/>
        <a:lstStyle/>
        <a:p>
          <a:endParaRPr lang="en-GB"/>
        </a:p>
      </dgm:t>
    </dgm:pt>
    <dgm:pt modelId="{2BFEC7FA-864D-E64D-8B4A-F921665837A4}">
      <dgm:prSet phldrT="[Text]" custT="1"/>
      <dgm:spPr>
        <a:solidFill>
          <a:schemeClr val="tx2">
            <a:lumMod val="50000"/>
          </a:schemeClr>
        </a:solidFill>
      </dgm:spPr>
      <dgm:t>
        <a:bodyPr/>
        <a:lstStyle/>
        <a:p>
          <a:r>
            <a:rPr lang="en-GB" sz="2000" dirty="0"/>
            <a:t>Methodological gap</a:t>
          </a:r>
        </a:p>
      </dgm:t>
    </dgm:pt>
    <dgm:pt modelId="{119CD3C1-0AF8-694B-940E-C0FCA4310912}" type="parTrans" cxnId="{5CD9F479-1EDA-B343-BC9E-D08662329E99}">
      <dgm:prSet/>
      <dgm:spPr/>
      <dgm:t>
        <a:bodyPr/>
        <a:lstStyle/>
        <a:p>
          <a:endParaRPr lang="en-GB"/>
        </a:p>
      </dgm:t>
    </dgm:pt>
    <dgm:pt modelId="{BEA16AE4-67D4-B84C-9D10-957DE5514A65}" type="sibTrans" cxnId="{5CD9F479-1EDA-B343-BC9E-D08662329E99}">
      <dgm:prSet/>
      <dgm:spPr>
        <a:ln w="19050"/>
      </dgm:spPr>
      <dgm:t>
        <a:bodyPr/>
        <a:lstStyle/>
        <a:p>
          <a:endParaRPr lang="en-GB"/>
        </a:p>
      </dgm:t>
    </dgm:pt>
    <dgm:pt modelId="{EA8F95FB-DF3A-EC46-834F-0B5A616425C8}">
      <dgm:prSet phldrT="[Text]" custT="1"/>
      <dgm:spPr>
        <a:solidFill>
          <a:schemeClr val="accent4">
            <a:lumMod val="60000"/>
            <a:lumOff val="40000"/>
          </a:schemeClr>
        </a:solidFill>
      </dgm:spPr>
      <dgm:t>
        <a:bodyPr/>
        <a:lstStyle/>
        <a:p>
          <a:r>
            <a:rPr lang="en-GB" sz="2000" dirty="0"/>
            <a:t>Data/evidence gap</a:t>
          </a:r>
        </a:p>
      </dgm:t>
    </dgm:pt>
    <dgm:pt modelId="{32ACBA94-052A-7C43-B5AB-00BD37CA7DF6}" type="parTrans" cxnId="{CC118897-817A-0841-91DE-0F61729D0714}">
      <dgm:prSet/>
      <dgm:spPr/>
      <dgm:t>
        <a:bodyPr/>
        <a:lstStyle/>
        <a:p>
          <a:endParaRPr lang="en-GB"/>
        </a:p>
      </dgm:t>
    </dgm:pt>
    <dgm:pt modelId="{C6706BAE-8D87-284C-AC81-325DFC6AA1F4}" type="sibTrans" cxnId="{CC118897-817A-0841-91DE-0F61729D0714}">
      <dgm:prSet/>
      <dgm:spPr>
        <a:ln w="19050"/>
      </dgm:spPr>
      <dgm:t>
        <a:bodyPr/>
        <a:lstStyle/>
        <a:p>
          <a:endParaRPr lang="en-GB"/>
        </a:p>
      </dgm:t>
    </dgm:pt>
    <dgm:pt modelId="{6B4A45F2-9C6C-1144-A183-A08FCB116D83}">
      <dgm:prSet phldrT="[Text]" custT="1"/>
      <dgm:spPr>
        <a:solidFill>
          <a:schemeClr val="bg1">
            <a:lumMod val="50000"/>
          </a:schemeClr>
        </a:solidFill>
      </dgm:spPr>
      <dgm:t>
        <a:bodyPr/>
        <a:lstStyle/>
        <a:p>
          <a:r>
            <a:rPr lang="en-GB" sz="2000" dirty="0"/>
            <a:t>Empirical gap</a:t>
          </a:r>
        </a:p>
      </dgm:t>
    </dgm:pt>
    <dgm:pt modelId="{9EC35627-19FF-EF4A-A288-A4546B937929}" type="parTrans" cxnId="{05E601CA-0F06-B44F-A156-4FA914A44995}">
      <dgm:prSet/>
      <dgm:spPr/>
      <dgm:t>
        <a:bodyPr/>
        <a:lstStyle/>
        <a:p>
          <a:endParaRPr lang="en-GB"/>
        </a:p>
      </dgm:t>
    </dgm:pt>
    <dgm:pt modelId="{A8A11D93-F570-254C-BFC9-073B6F5D358E}" type="sibTrans" cxnId="{05E601CA-0F06-B44F-A156-4FA914A44995}">
      <dgm:prSet/>
      <dgm:spPr>
        <a:pattFill prst="pct5">
          <a:fgClr>
            <a:schemeClr val="accent1">
              <a:hueOff val="0"/>
              <a:satOff val="0"/>
              <a:lumOff val="0"/>
            </a:schemeClr>
          </a:fgClr>
          <a:bgClr>
            <a:schemeClr val="bg1"/>
          </a:bgClr>
        </a:pattFill>
        <a:ln w="22225"/>
      </dgm:spPr>
      <dgm:t>
        <a:bodyPr/>
        <a:lstStyle/>
        <a:p>
          <a:endParaRPr lang="en-GB"/>
        </a:p>
      </dgm:t>
    </dgm:pt>
    <dgm:pt modelId="{6BDF4715-19AC-F549-B0DC-6D24EFBD2C51}" type="pres">
      <dgm:prSet presAssocID="{83051F02-7A21-8B46-8DB7-ECF27E7B6AC3}" presName="cycle" presStyleCnt="0">
        <dgm:presLayoutVars>
          <dgm:dir/>
          <dgm:resizeHandles val="exact"/>
        </dgm:presLayoutVars>
      </dgm:prSet>
      <dgm:spPr/>
    </dgm:pt>
    <dgm:pt modelId="{B34C78DA-B6FA-E041-AA24-8FE6D112A2CA}" type="pres">
      <dgm:prSet presAssocID="{DBE6CE7C-3DA5-234E-84EB-3A2B0F50661C}" presName="node" presStyleLbl="node1" presStyleIdx="0" presStyleCnt="5" custScaleX="110983" custScaleY="114891">
        <dgm:presLayoutVars>
          <dgm:bulletEnabled val="1"/>
        </dgm:presLayoutVars>
      </dgm:prSet>
      <dgm:spPr/>
    </dgm:pt>
    <dgm:pt modelId="{C300ED02-9E2B-F946-8D71-A91FADC33695}" type="pres">
      <dgm:prSet presAssocID="{DBE6CE7C-3DA5-234E-84EB-3A2B0F50661C}" presName="spNode" presStyleCnt="0"/>
      <dgm:spPr/>
    </dgm:pt>
    <dgm:pt modelId="{554E554F-CCB2-6246-9763-6FDEC4D9088C}" type="pres">
      <dgm:prSet presAssocID="{571F6AA3-FCA5-DC43-BDB1-06433053F16C}" presName="sibTrans" presStyleLbl="sibTrans1D1" presStyleIdx="0" presStyleCnt="5"/>
      <dgm:spPr/>
    </dgm:pt>
    <dgm:pt modelId="{2FD217F8-AF98-0441-BF7F-EEA333ED47D7}" type="pres">
      <dgm:prSet presAssocID="{9F4BF452-A984-A647-B05F-2FAC629715DD}" presName="node" presStyleLbl="node1" presStyleIdx="1" presStyleCnt="5" custScaleX="115844">
        <dgm:presLayoutVars>
          <dgm:bulletEnabled val="1"/>
        </dgm:presLayoutVars>
      </dgm:prSet>
      <dgm:spPr/>
    </dgm:pt>
    <dgm:pt modelId="{1D8987BC-4BA5-7C46-AC01-D08FB5896479}" type="pres">
      <dgm:prSet presAssocID="{9F4BF452-A984-A647-B05F-2FAC629715DD}" presName="spNode" presStyleCnt="0"/>
      <dgm:spPr/>
    </dgm:pt>
    <dgm:pt modelId="{175E89DF-C3B4-DD4A-8CE3-68D93B2D558E}" type="pres">
      <dgm:prSet presAssocID="{45EAE01D-D971-7844-9DA7-3860CE72BE74}" presName="sibTrans" presStyleLbl="sibTrans1D1" presStyleIdx="1" presStyleCnt="5"/>
      <dgm:spPr/>
    </dgm:pt>
    <dgm:pt modelId="{26B30EC9-C741-AE47-B8EF-2DDC7CB4A609}" type="pres">
      <dgm:prSet presAssocID="{2BFEC7FA-864D-E64D-8B4A-F921665837A4}" presName="node" presStyleLbl="node1" presStyleIdx="2" presStyleCnt="5" custScaleX="153577">
        <dgm:presLayoutVars>
          <dgm:bulletEnabled val="1"/>
        </dgm:presLayoutVars>
      </dgm:prSet>
      <dgm:spPr/>
    </dgm:pt>
    <dgm:pt modelId="{74C69E81-BE88-B347-9907-5B9BF5EFE49B}" type="pres">
      <dgm:prSet presAssocID="{2BFEC7FA-864D-E64D-8B4A-F921665837A4}" presName="spNode" presStyleCnt="0"/>
      <dgm:spPr/>
    </dgm:pt>
    <dgm:pt modelId="{8A7FC2A6-1389-264B-9883-A6411F0B001A}" type="pres">
      <dgm:prSet presAssocID="{BEA16AE4-67D4-B84C-9D10-957DE5514A65}" presName="sibTrans" presStyleLbl="sibTrans1D1" presStyleIdx="2" presStyleCnt="5"/>
      <dgm:spPr/>
    </dgm:pt>
    <dgm:pt modelId="{66264E45-0627-4942-BD7C-7A09398E6066}" type="pres">
      <dgm:prSet presAssocID="{EA8F95FB-DF3A-EC46-834F-0B5A616425C8}" presName="node" presStyleLbl="node1" presStyleIdx="3" presStyleCnt="5" custScaleX="138337">
        <dgm:presLayoutVars>
          <dgm:bulletEnabled val="1"/>
        </dgm:presLayoutVars>
      </dgm:prSet>
      <dgm:spPr/>
    </dgm:pt>
    <dgm:pt modelId="{F3838321-325A-8E4E-94C9-BD90C628D17A}" type="pres">
      <dgm:prSet presAssocID="{EA8F95FB-DF3A-EC46-834F-0B5A616425C8}" presName="spNode" presStyleCnt="0"/>
      <dgm:spPr/>
    </dgm:pt>
    <dgm:pt modelId="{720408AE-EB74-4448-85AC-266176234843}" type="pres">
      <dgm:prSet presAssocID="{C6706BAE-8D87-284C-AC81-325DFC6AA1F4}" presName="sibTrans" presStyleLbl="sibTrans1D1" presStyleIdx="3" presStyleCnt="5"/>
      <dgm:spPr/>
    </dgm:pt>
    <dgm:pt modelId="{BCF9082C-8A8B-0843-87B8-D11878192611}" type="pres">
      <dgm:prSet presAssocID="{6B4A45F2-9C6C-1144-A183-A08FCB116D83}" presName="node" presStyleLbl="node1" presStyleIdx="4" presStyleCnt="5">
        <dgm:presLayoutVars>
          <dgm:bulletEnabled val="1"/>
        </dgm:presLayoutVars>
      </dgm:prSet>
      <dgm:spPr/>
    </dgm:pt>
    <dgm:pt modelId="{F9D9424D-E11E-764B-8020-93E4B3DA29DC}" type="pres">
      <dgm:prSet presAssocID="{6B4A45F2-9C6C-1144-A183-A08FCB116D83}" presName="spNode" presStyleCnt="0"/>
      <dgm:spPr/>
    </dgm:pt>
    <dgm:pt modelId="{562D5419-28E4-8744-B14E-8765DFD22C07}" type="pres">
      <dgm:prSet presAssocID="{A8A11D93-F570-254C-BFC9-073B6F5D358E}" presName="sibTrans" presStyleLbl="sibTrans1D1" presStyleIdx="4" presStyleCnt="5"/>
      <dgm:spPr/>
    </dgm:pt>
  </dgm:ptLst>
  <dgm:cxnLst>
    <dgm:cxn modelId="{85B01C01-A5D9-C54A-B914-67C3D1A75F07}" type="presOf" srcId="{45EAE01D-D971-7844-9DA7-3860CE72BE74}" destId="{175E89DF-C3B4-DD4A-8CE3-68D93B2D558E}" srcOrd="0" destOrd="0" presId="urn:microsoft.com/office/officeart/2005/8/layout/cycle6"/>
    <dgm:cxn modelId="{235D885B-62B7-284B-940E-375E58A9FCDD}" type="presOf" srcId="{A8A11D93-F570-254C-BFC9-073B6F5D358E}" destId="{562D5419-28E4-8744-B14E-8765DFD22C07}" srcOrd="0" destOrd="0" presId="urn:microsoft.com/office/officeart/2005/8/layout/cycle6"/>
    <dgm:cxn modelId="{744F5D48-BFDD-3B43-8ED6-AB0A798AFC50}" type="presOf" srcId="{DBE6CE7C-3DA5-234E-84EB-3A2B0F50661C}" destId="{B34C78DA-B6FA-E041-AA24-8FE6D112A2CA}" srcOrd="0" destOrd="0" presId="urn:microsoft.com/office/officeart/2005/8/layout/cycle6"/>
    <dgm:cxn modelId="{5CD9F479-1EDA-B343-BC9E-D08662329E99}" srcId="{83051F02-7A21-8B46-8DB7-ECF27E7B6AC3}" destId="{2BFEC7FA-864D-E64D-8B4A-F921665837A4}" srcOrd="2" destOrd="0" parTransId="{119CD3C1-0AF8-694B-940E-C0FCA4310912}" sibTransId="{BEA16AE4-67D4-B84C-9D10-957DE5514A65}"/>
    <dgm:cxn modelId="{5DE3317A-78E3-3E4A-BAD8-146601B7251E}" srcId="{83051F02-7A21-8B46-8DB7-ECF27E7B6AC3}" destId="{9F4BF452-A984-A647-B05F-2FAC629715DD}" srcOrd="1" destOrd="0" parTransId="{2F512548-B6A5-F74C-9C5E-3558D1B96CB4}" sibTransId="{45EAE01D-D971-7844-9DA7-3860CE72BE74}"/>
    <dgm:cxn modelId="{FBE7238F-BE13-AC45-AE58-568B97FB6131}" type="presOf" srcId="{2BFEC7FA-864D-E64D-8B4A-F921665837A4}" destId="{26B30EC9-C741-AE47-B8EF-2DDC7CB4A609}" srcOrd="0" destOrd="0" presId="urn:microsoft.com/office/officeart/2005/8/layout/cycle6"/>
    <dgm:cxn modelId="{1146DF96-C042-8447-B889-929841F79B0E}" type="presOf" srcId="{9F4BF452-A984-A647-B05F-2FAC629715DD}" destId="{2FD217F8-AF98-0441-BF7F-EEA333ED47D7}" srcOrd="0" destOrd="0" presId="urn:microsoft.com/office/officeart/2005/8/layout/cycle6"/>
    <dgm:cxn modelId="{CC118897-817A-0841-91DE-0F61729D0714}" srcId="{83051F02-7A21-8B46-8DB7-ECF27E7B6AC3}" destId="{EA8F95FB-DF3A-EC46-834F-0B5A616425C8}" srcOrd="3" destOrd="0" parTransId="{32ACBA94-052A-7C43-B5AB-00BD37CA7DF6}" sibTransId="{C6706BAE-8D87-284C-AC81-325DFC6AA1F4}"/>
    <dgm:cxn modelId="{6D3CC19D-D6A7-C54D-9844-6E372CD410F9}" type="presOf" srcId="{EA8F95FB-DF3A-EC46-834F-0B5A616425C8}" destId="{66264E45-0627-4942-BD7C-7A09398E6066}" srcOrd="0" destOrd="0" presId="urn:microsoft.com/office/officeart/2005/8/layout/cycle6"/>
    <dgm:cxn modelId="{D9A1BAB9-EF98-B442-BC46-03E71414C294}" type="presOf" srcId="{6B4A45F2-9C6C-1144-A183-A08FCB116D83}" destId="{BCF9082C-8A8B-0843-87B8-D11878192611}" srcOrd="0" destOrd="0" presId="urn:microsoft.com/office/officeart/2005/8/layout/cycle6"/>
    <dgm:cxn modelId="{05E601CA-0F06-B44F-A156-4FA914A44995}" srcId="{83051F02-7A21-8B46-8DB7-ECF27E7B6AC3}" destId="{6B4A45F2-9C6C-1144-A183-A08FCB116D83}" srcOrd="4" destOrd="0" parTransId="{9EC35627-19FF-EF4A-A288-A4546B937929}" sibTransId="{A8A11D93-F570-254C-BFC9-073B6F5D358E}"/>
    <dgm:cxn modelId="{09BF54CD-5367-FA47-9BFB-CF0ED511D1D0}" type="presOf" srcId="{83051F02-7A21-8B46-8DB7-ECF27E7B6AC3}" destId="{6BDF4715-19AC-F549-B0DC-6D24EFBD2C51}" srcOrd="0" destOrd="0" presId="urn:microsoft.com/office/officeart/2005/8/layout/cycle6"/>
    <dgm:cxn modelId="{E2FBFBDB-25F3-BB44-99B4-07F2899AC79C}" type="presOf" srcId="{BEA16AE4-67D4-B84C-9D10-957DE5514A65}" destId="{8A7FC2A6-1389-264B-9883-A6411F0B001A}" srcOrd="0" destOrd="0" presId="urn:microsoft.com/office/officeart/2005/8/layout/cycle6"/>
    <dgm:cxn modelId="{117DCBE1-1C98-FE41-8E0C-4F84A3A03254}" srcId="{83051F02-7A21-8B46-8DB7-ECF27E7B6AC3}" destId="{DBE6CE7C-3DA5-234E-84EB-3A2B0F50661C}" srcOrd="0" destOrd="0" parTransId="{92C2E5A9-BA2D-6448-8955-C4CED195831F}" sibTransId="{571F6AA3-FCA5-DC43-BDB1-06433053F16C}"/>
    <dgm:cxn modelId="{EB1F9EEC-D08B-9E4E-B65B-338D9975B6E5}" type="presOf" srcId="{571F6AA3-FCA5-DC43-BDB1-06433053F16C}" destId="{554E554F-CCB2-6246-9763-6FDEC4D9088C}" srcOrd="0" destOrd="0" presId="urn:microsoft.com/office/officeart/2005/8/layout/cycle6"/>
    <dgm:cxn modelId="{EACCE0F7-56BE-A24C-8B45-216D7E8AB0A0}" type="presOf" srcId="{C6706BAE-8D87-284C-AC81-325DFC6AA1F4}" destId="{720408AE-EB74-4448-85AC-266176234843}" srcOrd="0" destOrd="0" presId="urn:microsoft.com/office/officeart/2005/8/layout/cycle6"/>
    <dgm:cxn modelId="{34A0959A-BDCD-BB4F-966D-C4CC582A6D24}" type="presParOf" srcId="{6BDF4715-19AC-F549-B0DC-6D24EFBD2C51}" destId="{B34C78DA-B6FA-E041-AA24-8FE6D112A2CA}" srcOrd="0" destOrd="0" presId="urn:microsoft.com/office/officeart/2005/8/layout/cycle6"/>
    <dgm:cxn modelId="{82595EE6-FBFB-A24D-AF35-015A95BD077F}" type="presParOf" srcId="{6BDF4715-19AC-F549-B0DC-6D24EFBD2C51}" destId="{C300ED02-9E2B-F946-8D71-A91FADC33695}" srcOrd="1" destOrd="0" presId="urn:microsoft.com/office/officeart/2005/8/layout/cycle6"/>
    <dgm:cxn modelId="{9E226A2D-0CF5-D549-AA57-32CB1FD7DCD2}" type="presParOf" srcId="{6BDF4715-19AC-F549-B0DC-6D24EFBD2C51}" destId="{554E554F-CCB2-6246-9763-6FDEC4D9088C}" srcOrd="2" destOrd="0" presId="urn:microsoft.com/office/officeart/2005/8/layout/cycle6"/>
    <dgm:cxn modelId="{E13A533E-4F86-B14E-9F87-26714D4BD1E3}" type="presParOf" srcId="{6BDF4715-19AC-F549-B0DC-6D24EFBD2C51}" destId="{2FD217F8-AF98-0441-BF7F-EEA333ED47D7}" srcOrd="3" destOrd="0" presId="urn:microsoft.com/office/officeart/2005/8/layout/cycle6"/>
    <dgm:cxn modelId="{3C0FEA57-9589-774A-A0CE-9B4D9B4390BD}" type="presParOf" srcId="{6BDF4715-19AC-F549-B0DC-6D24EFBD2C51}" destId="{1D8987BC-4BA5-7C46-AC01-D08FB5896479}" srcOrd="4" destOrd="0" presId="urn:microsoft.com/office/officeart/2005/8/layout/cycle6"/>
    <dgm:cxn modelId="{CD340A0B-4F07-5646-A648-7D5CB6E79328}" type="presParOf" srcId="{6BDF4715-19AC-F549-B0DC-6D24EFBD2C51}" destId="{175E89DF-C3B4-DD4A-8CE3-68D93B2D558E}" srcOrd="5" destOrd="0" presId="urn:microsoft.com/office/officeart/2005/8/layout/cycle6"/>
    <dgm:cxn modelId="{8629F5E5-9297-2141-B35E-000528DB68F9}" type="presParOf" srcId="{6BDF4715-19AC-F549-B0DC-6D24EFBD2C51}" destId="{26B30EC9-C741-AE47-B8EF-2DDC7CB4A609}" srcOrd="6" destOrd="0" presId="urn:microsoft.com/office/officeart/2005/8/layout/cycle6"/>
    <dgm:cxn modelId="{B047BE58-84DB-1647-8998-B6356F3A1D25}" type="presParOf" srcId="{6BDF4715-19AC-F549-B0DC-6D24EFBD2C51}" destId="{74C69E81-BE88-B347-9907-5B9BF5EFE49B}" srcOrd="7" destOrd="0" presId="urn:microsoft.com/office/officeart/2005/8/layout/cycle6"/>
    <dgm:cxn modelId="{339D2656-3963-DE4D-B564-161BD0E076BD}" type="presParOf" srcId="{6BDF4715-19AC-F549-B0DC-6D24EFBD2C51}" destId="{8A7FC2A6-1389-264B-9883-A6411F0B001A}" srcOrd="8" destOrd="0" presId="urn:microsoft.com/office/officeart/2005/8/layout/cycle6"/>
    <dgm:cxn modelId="{46B38E42-875D-CB46-A759-43459EED82A0}" type="presParOf" srcId="{6BDF4715-19AC-F549-B0DC-6D24EFBD2C51}" destId="{66264E45-0627-4942-BD7C-7A09398E6066}" srcOrd="9" destOrd="0" presId="urn:microsoft.com/office/officeart/2005/8/layout/cycle6"/>
    <dgm:cxn modelId="{884C3FDE-3FF9-374D-87D6-A09BBB59E2CE}" type="presParOf" srcId="{6BDF4715-19AC-F549-B0DC-6D24EFBD2C51}" destId="{F3838321-325A-8E4E-94C9-BD90C628D17A}" srcOrd="10" destOrd="0" presId="urn:microsoft.com/office/officeart/2005/8/layout/cycle6"/>
    <dgm:cxn modelId="{EC993576-8B47-154A-87CD-5A5A3A753B83}" type="presParOf" srcId="{6BDF4715-19AC-F549-B0DC-6D24EFBD2C51}" destId="{720408AE-EB74-4448-85AC-266176234843}" srcOrd="11" destOrd="0" presId="urn:microsoft.com/office/officeart/2005/8/layout/cycle6"/>
    <dgm:cxn modelId="{2D02FE2F-DBFE-6F4B-B1C4-11337266AA33}" type="presParOf" srcId="{6BDF4715-19AC-F549-B0DC-6D24EFBD2C51}" destId="{BCF9082C-8A8B-0843-87B8-D11878192611}" srcOrd="12" destOrd="0" presId="urn:microsoft.com/office/officeart/2005/8/layout/cycle6"/>
    <dgm:cxn modelId="{3F20B362-089B-D24B-80A2-F3BF655C80F5}" type="presParOf" srcId="{6BDF4715-19AC-F549-B0DC-6D24EFBD2C51}" destId="{F9D9424D-E11E-764B-8020-93E4B3DA29DC}" srcOrd="13" destOrd="0" presId="urn:microsoft.com/office/officeart/2005/8/layout/cycle6"/>
    <dgm:cxn modelId="{C7443284-F845-534D-B7C7-35752B5668DF}" type="presParOf" srcId="{6BDF4715-19AC-F549-B0DC-6D24EFBD2C51}" destId="{562D5419-28E4-8744-B14E-8765DFD22C07}" srcOrd="14" destOrd="0" presId="urn:microsoft.com/office/officeart/2005/8/layout/cycle6"/>
  </dgm:cxnLst>
  <dgm:bg/>
  <dgm:whole>
    <a:ln w="19050">
      <a:solidFill>
        <a:scrgbClr r="0" g="0" b="0">
          <a:shade val="95000"/>
          <a:satMod val="105000"/>
        </a:scrgbClr>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4F801A-28A5-FD41-9802-3F9DC4E4E027}" type="doc">
      <dgm:prSet loTypeId="urn:microsoft.com/office/officeart/2008/layout/RadialCluster" loCatId="" qsTypeId="urn:microsoft.com/office/officeart/2005/8/quickstyle/simple1" qsCatId="simple" csTypeId="urn:microsoft.com/office/officeart/2005/8/colors/accent1_2" csCatId="accent1" phldr="1"/>
      <dgm:spPr/>
      <dgm:t>
        <a:bodyPr/>
        <a:lstStyle/>
        <a:p>
          <a:endParaRPr lang="en-GB"/>
        </a:p>
      </dgm:t>
    </dgm:pt>
    <dgm:pt modelId="{10F1E14B-C7AE-3D48-871E-3D3A0DEC016D}">
      <dgm:prSet phldrT="[Text]"/>
      <dgm:spPr/>
      <dgm:t>
        <a:bodyPr/>
        <a:lstStyle/>
        <a:p>
          <a:r>
            <a:rPr lang="en-GB" dirty="0"/>
            <a:t>RQ</a:t>
          </a:r>
        </a:p>
      </dgm:t>
    </dgm:pt>
    <dgm:pt modelId="{BAF07255-7F58-A948-87DD-265B9FE6BEFB}" type="parTrans" cxnId="{90590D39-CE21-D445-9CF7-475FD203165F}">
      <dgm:prSet/>
      <dgm:spPr/>
      <dgm:t>
        <a:bodyPr/>
        <a:lstStyle/>
        <a:p>
          <a:endParaRPr lang="en-GB"/>
        </a:p>
      </dgm:t>
    </dgm:pt>
    <dgm:pt modelId="{FFDDBF90-C68C-4948-ACA9-DF4311A17839}" type="sibTrans" cxnId="{90590D39-CE21-D445-9CF7-475FD203165F}">
      <dgm:prSet/>
      <dgm:spPr/>
      <dgm:t>
        <a:bodyPr/>
        <a:lstStyle/>
        <a:p>
          <a:endParaRPr lang="en-GB"/>
        </a:p>
      </dgm:t>
    </dgm:pt>
    <dgm:pt modelId="{92198146-F443-3649-BC8A-34E92942E794}">
      <dgm:prSet phldrT="[Text]"/>
      <dgm:spPr/>
      <dgm:t>
        <a:bodyPr/>
        <a:lstStyle/>
        <a:p>
          <a:r>
            <a:rPr lang="en-GB" dirty="0"/>
            <a:t>Relevance: What is the importance or relevance of the topic for stakeholders?</a:t>
          </a:r>
        </a:p>
      </dgm:t>
    </dgm:pt>
    <dgm:pt modelId="{EADC5E4F-D7A4-784A-8FF0-E59240884900}" type="parTrans" cxnId="{DD7490B1-9012-034F-865D-15DF5F3784F4}">
      <dgm:prSet/>
      <dgm:spPr/>
      <dgm:t>
        <a:bodyPr/>
        <a:lstStyle/>
        <a:p>
          <a:endParaRPr lang="en-GB"/>
        </a:p>
      </dgm:t>
    </dgm:pt>
    <dgm:pt modelId="{0FE008ED-CF08-C148-AB40-339BFACED7E9}" type="sibTrans" cxnId="{DD7490B1-9012-034F-865D-15DF5F3784F4}">
      <dgm:prSet/>
      <dgm:spPr/>
      <dgm:t>
        <a:bodyPr/>
        <a:lstStyle/>
        <a:p>
          <a:endParaRPr lang="en-GB"/>
        </a:p>
      </dgm:t>
    </dgm:pt>
    <dgm:pt modelId="{3E093635-9F50-E94B-93E7-ADF053486FDB}">
      <dgm:prSet phldrT="[Text]" custT="1"/>
      <dgm:spPr/>
      <dgm:t>
        <a:bodyPr/>
        <a:lstStyle/>
        <a:p>
          <a:r>
            <a:rPr lang="en-GB" sz="1800" dirty="0"/>
            <a:t>Originality: What is already known about the topic? Which debate does it add to?</a:t>
          </a:r>
        </a:p>
      </dgm:t>
    </dgm:pt>
    <dgm:pt modelId="{8B9546D5-BC95-D74E-A20B-31E579B5D7A7}" type="parTrans" cxnId="{964F3671-5756-9A48-8E62-A09B51897596}">
      <dgm:prSet/>
      <dgm:spPr/>
      <dgm:t>
        <a:bodyPr/>
        <a:lstStyle/>
        <a:p>
          <a:endParaRPr lang="en-GB"/>
        </a:p>
      </dgm:t>
    </dgm:pt>
    <dgm:pt modelId="{5BC24FB7-851E-D14D-B375-7A10A17D3D6D}" type="sibTrans" cxnId="{964F3671-5756-9A48-8E62-A09B51897596}">
      <dgm:prSet/>
      <dgm:spPr/>
      <dgm:t>
        <a:bodyPr/>
        <a:lstStyle/>
        <a:p>
          <a:endParaRPr lang="en-GB"/>
        </a:p>
      </dgm:t>
    </dgm:pt>
    <dgm:pt modelId="{993D615E-986D-A14C-879D-F4608933D454}">
      <dgm:prSet phldrT="[Text]"/>
      <dgm:spPr/>
      <dgm:t>
        <a:bodyPr/>
        <a:lstStyle/>
        <a:p>
          <a:r>
            <a:rPr lang="en-GB" dirty="0"/>
            <a:t>Rigour: Is the question aligned with the methods? Do the research tools generate appropriate data to answer the question?</a:t>
          </a:r>
        </a:p>
      </dgm:t>
    </dgm:pt>
    <dgm:pt modelId="{86BC7F47-8064-C54F-B07B-2F6C03EE2302}" type="parTrans" cxnId="{A89B1400-6903-EB4B-B9D2-712D06E8A97C}">
      <dgm:prSet/>
      <dgm:spPr/>
      <dgm:t>
        <a:bodyPr/>
        <a:lstStyle/>
        <a:p>
          <a:endParaRPr lang="en-GB"/>
        </a:p>
      </dgm:t>
    </dgm:pt>
    <dgm:pt modelId="{E4408974-FC88-B04B-BB60-DD925AB293FE}" type="sibTrans" cxnId="{A89B1400-6903-EB4B-B9D2-712D06E8A97C}">
      <dgm:prSet/>
      <dgm:spPr/>
      <dgm:t>
        <a:bodyPr/>
        <a:lstStyle/>
        <a:p>
          <a:endParaRPr lang="en-GB"/>
        </a:p>
      </dgm:t>
    </dgm:pt>
    <dgm:pt modelId="{847D0606-513E-EF46-B930-4459A64DD370}" type="pres">
      <dgm:prSet presAssocID="{404F801A-28A5-FD41-9802-3F9DC4E4E027}" presName="Name0" presStyleCnt="0">
        <dgm:presLayoutVars>
          <dgm:chMax val="1"/>
          <dgm:chPref val="1"/>
          <dgm:dir/>
          <dgm:animOne val="branch"/>
          <dgm:animLvl val="lvl"/>
        </dgm:presLayoutVars>
      </dgm:prSet>
      <dgm:spPr/>
    </dgm:pt>
    <dgm:pt modelId="{ECCAAD48-8D39-E943-815E-847D6FD0B8E1}" type="pres">
      <dgm:prSet presAssocID="{10F1E14B-C7AE-3D48-871E-3D3A0DEC016D}" presName="singleCycle" presStyleCnt="0"/>
      <dgm:spPr/>
    </dgm:pt>
    <dgm:pt modelId="{3FAB7F51-3D08-7B4A-8F0E-2DF8EBBB1E44}" type="pres">
      <dgm:prSet presAssocID="{10F1E14B-C7AE-3D48-871E-3D3A0DEC016D}" presName="singleCenter" presStyleLbl="node1" presStyleIdx="0" presStyleCnt="4" custScaleX="73479" custScaleY="43196" custLinFactNeighborX="5822" custLinFactNeighborY="-11098">
        <dgm:presLayoutVars>
          <dgm:chMax val="7"/>
          <dgm:chPref val="7"/>
        </dgm:presLayoutVars>
      </dgm:prSet>
      <dgm:spPr/>
    </dgm:pt>
    <dgm:pt modelId="{43B43DAD-31D3-D14D-92C6-87090A481597}" type="pres">
      <dgm:prSet presAssocID="{EADC5E4F-D7A4-784A-8FF0-E59240884900}" presName="Name56" presStyleLbl="parChTrans1D2" presStyleIdx="0" presStyleCnt="3"/>
      <dgm:spPr/>
    </dgm:pt>
    <dgm:pt modelId="{33A31E0E-ABFD-1646-A8F4-6CBEAC2AD30E}" type="pres">
      <dgm:prSet presAssocID="{92198146-F443-3649-BC8A-34E92942E794}" presName="text0" presStyleLbl="node1" presStyleIdx="1" presStyleCnt="4" custScaleX="267114" custScaleY="125751" custRadScaleRad="86358" custRadScaleInc="-661">
        <dgm:presLayoutVars>
          <dgm:bulletEnabled val="1"/>
        </dgm:presLayoutVars>
      </dgm:prSet>
      <dgm:spPr/>
    </dgm:pt>
    <dgm:pt modelId="{6D62DD8B-9E2B-234F-B4C4-F00133BB61B9}" type="pres">
      <dgm:prSet presAssocID="{8B9546D5-BC95-D74E-A20B-31E579B5D7A7}" presName="Name56" presStyleLbl="parChTrans1D2" presStyleIdx="1" presStyleCnt="3"/>
      <dgm:spPr/>
    </dgm:pt>
    <dgm:pt modelId="{E406165E-80E2-654D-8DCF-BDB48873C6E8}" type="pres">
      <dgm:prSet presAssocID="{3E093635-9F50-E94B-93E7-ADF053486FDB}" presName="text0" presStyleLbl="node1" presStyleIdx="2" presStyleCnt="4" custScaleX="225585" custScaleY="142191" custRadScaleRad="108845" custRadScaleInc="-21379">
        <dgm:presLayoutVars>
          <dgm:bulletEnabled val="1"/>
        </dgm:presLayoutVars>
      </dgm:prSet>
      <dgm:spPr/>
    </dgm:pt>
    <dgm:pt modelId="{5E50A564-45AE-474D-85FA-BFB1B22E665A}" type="pres">
      <dgm:prSet presAssocID="{86BC7F47-8064-C54F-B07B-2F6C03EE2302}" presName="Name56" presStyleLbl="parChTrans1D2" presStyleIdx="2" presStyleCnt="3"/>
      <dgm:spPr/>
    </dgm:pt>
    <dgm:pt modelId="{5F9B690B-192D-1246-B012-F8E2EEA53145}" type="pres">
      <dgm:prSet presAssocID="{993D615E-986D-A14C-879D-F4608933D454}" presName="text0" presStyleLbl="node1" presStyleIdx="3" presStyleCnt="4" custScaleX="231067" custScaleY="155084" custRadScaleRad="94051" custRadScaleInc="14198">
        <dgm:presLayoutVars>
          <dgm:bulletEnabled val="1"/>
        </dgm:presLayoutVars>
      </dgm:prSet>
      <dgm:spPr/>
    </dgm:pt>
  </dgm:ptLst>
  <dgm:cxnLst>
    <dgm:cxn modelId="{A89B1400-6903-EB4B-B9D2-712D06E8A97C}" srcId="{10F1E14B-C7AE-3D48-871E-3D3A0DEC016D}" destId="{993D615E-986D-A14C-879D-F4608933D454}" srcOrd="2" destOrd="0" parTransId="{86BC7F47-8064-C54F-B07B-2F6C03EE2302}" sibTransId="{E4408974-FC88-B04B-BB60-DD925AB293FE}"/>
    <dgm:cxn modelId="{1A353A26-6E4A-8342-8397-FC66F748988A}" type="presOf" srcId="{EADC5E4F-D7A4-784A-8FF0-E59240884900}" destId="{43B43DAD-31D3-D14D-92C6-87090A481597}" srcOrd="0" destOrd="0" presId="urn:microsoft.com/office/officeart/2008/layout/RadialCluster"/>
    <dgm:cxn modelId="{90590D39-CE21-D445-9CF7-475FD203165F}" srcId="{404F801A-28A5-FD41-9802-3F9DC4E4E027}" destId="{10F1E14B-C7AE-3D48-871E-3D3A0DEC016D}" srcOrd="0" destOrd="0" parTransId="{BAF07255-7F58-A948-87DD-265B9FE6BEFB}" sibTransId="{FFDDBF90-C68C-4948-ACA9-DF4311A17839}"/>
    <dgm:cxn modelId="{26234645-6B3A-7348-B63F-DDF8693BA8EF}" type="presOf" srcId="{8B9546D5-BC95-D74E-A20B-31E579B5D7A7}" destId="{6D62DD8B-9E2B-234F-B4C4-F00133BB61B9}" srcOrd="0" destOrd="0" presId="urn:microsoft.com/office/officeart/2008/layout/RadialCluster"/>
    <dgm:cxn modelId="{DCEE6947-F3F5-014D-88D2-8D49AE66E5DD}" type="presOf" srcId="{993D615E-986D-A14C-879D-F4608933D454}" destId="{5F9B690B-192D-1246-B012-F8E2EEA53145}" srcOrd="0" destOrd="0" presId="urn:microsoft.com/office/officeart/2008/layout/RadialCluster"/>
    <dgm:cxn modelId="{964F3671-5756-9A48-8E62-A09B51897596}" srcId="{10F1E14B-C7AE-3D48-871E-3D3A0DEC016D}" destId="{3E093635-9F50-E94B-93E7-ADF053486FDB}" srcOrd="1" destOrd="0" parTransId="{8B9546D5-BC95-D74E-A20B-31E579B5D7A7}" sibTransId="{5BC24FB7-851E-D14D-B375-7A10A17D3D6D}"/>
    <dgm:cxn modelId="{57FD20A5-9D9D-6D46-9A56-700734B3702C}" type="presOf" srcId="{404F801A-28A5-FD41-9802-3F9DC4E4E027}" destId="{847D0606-513E-EF46-B930-4459A64DD370}" srcOrd="0" destOrd="0" presId="urn:microsoft.com/office/officeart/2008/layout/RadialCluster"/>
    <dgm:cxn modelId="{2D6ADFAC-E3D9-3E49-8954-FE644D512F97}" type="presOf" srcId="{3E093635-9F50-E94B-93E7-ADF053486FDB}" destId="{E406165E-80E2-654D-8DCF-BDB48873C6E8}" srcOrd="0" destOrd="0" presId="urn:microsoft.com/office/officeart/2008/layout/RadialCluster"/>
    <dgm:cxn modelId="{DD7490B1-9012-034F-865D-15DF5F3784F4}" srcId="{10F1E14B-C7AE-3D48-871E-3D3A0DEC016D}" destId="{92198146-F443-3649-BC8A-34E92942E794}" srcOrd="0" destOrd="0" parTransId="{EADC5E4F-D7A4-784A-8FF0-E59240884900}" sibTransId="{0FE008ED-CF08-C148-AB40-339BFACED7E9}"/>
    <dgm:cxn modelId="{6A342FC0-F6BF-0C47-85DE-85580587084A}" type="presOf" srcId="{86BC7F47-8064-C54F-B07B-2F6C03EE2302}" destId="{5E50A564-45AE-474D-85FA-BFB1B22E665A}" srcOrd="0" destOrd="0" presId="urn:microsoft.com/office/officeart/2008/layout/RadialCluster"/>
    <dgm:cxn modelId="{6B79CFDA-06C1-9C42-AA10-FBB88EBE62F7}" type="presOf" srcId="{92198146-F443-3649-BC8A-34E92942E794}" destId="{33A31E0E-ABFD-1646-A8F4-6CBEAC2AD30E}" srcOrd="0" destOrd="0" presId="urn:microsoft.com/office/officeart/2008/layout/RadialCluster"/>
    <dgm:cxn modelId="{935C02ED-B682-4744-B298-BF75A4855A7C}" type="presOf" srcId="{10F1E14B-C7AE-3D48-871E-3D3A0DEC016D}" destId="{3FAB7F51-3D08-7B4A-8F0E-2DF8EBBB1E44}" srcOrd="0" destOrd="0" presId="urn:microsoft.com/office/officeart/2008/layout/RadialCluster"/>
    <dgm:cxn modelId="{55B171DB-F177-FD42-9B66-1E31220D1C0A}" type="presParOf" srcId="{847D0606-513E-EF46-B930-4459A64DD370}" destId="{ECCAAD48-8D39-E943-815E-847D6FD0B8E1}" srcOrd="0" destOrd="0" presId="urn:microsoft.com/office/officeart/2008/layout/RadialCluster"/>
    <dgm:cxn modelId="{A34B9889-A87D-CD42-8506-7FDAFEC6483B}" type="presParOf" srcId="{ECCAAD48-8D39-E943-815E-847D6FD0B8E1}" destId="{3FAB7F51-3D08-7B4A-8F0E-2DF8EBBB1E44}" srcOrd="0" destOrd="0" presId="urn:microsoft.com/office/officeart/2008/layout/RadialCluster"/>
    <dgm:cxn modelId="{EFBB8BDA-F175-C94C-96BD-B7EE148A5583}" type="presParOf" srcId="{ECCAAD48-8D39-E943-815E-847D6FD0B8E1}" destId="{43B43DAD-31D3-D14D-92C6-87090A481597}" srcOrd="1" destOrd="0" presId="urn:microsoft.com/office/officeart/2008/layout/RadialCluster"/>
    <dgm:cxn modelId="{AF0FA385-2F63-864A-9FDC-61D32F8B63CD}" type="presParOf" srcId="{ECCAAD48-8D39-E943-815E-847D6FD0B8E1}" destId="{33A31E0E-ABFD-1646-A8F4-6CBEAC2AD30E}" srcOrd="2" destOrd="0" presId="urn:microsoft.com/office/officeart/2008/layout/RadialCluster"/>
    <dgm:cxn modelId="{B59ABB20-589C-C544-92CC-49ACC4798DD3}" type="presParOf" srcId="{ECCAAD48-8D39-E943-815E-847D6FD0B8E1}" destId="{6D62DD8B-9E2B-234F-B4C4-F00133BB61B9}" srcOrd="3" destOrd="0" presId="urn:microsoft.com/office/officeart/2008/layout/RadialCluster"/>
    <dgm:cxn modelId="{7A2285FE-6AEE-FE4E-BDED-E0C46A564928}" type="presParOf" srcId="{ECCAAD48-8D39-E943-815E-847D6FD0B8E1}" destId="{E406165E-80E2-654D-8DCF-BDB48873C6E8}" srcOrd="4" destOrd="0" presId="urn:microsoft.com/office/officeart/2008/layout/RadialCluster"/>
    <dgm:cxn modelId="{AE78CD29-ABAA-3342-95C1-CC67885932EE}" type="presParOf" srcId="{ECCAAD48-8D39-E943-815E-847D6FD0B8E1}" destId="{5E50A564-45AE-474D-85FA-BFB1B22E665A}" srcOrd="5" destOrd="0" presId="urn:microsoft.com/office/officeart/2008/layout/RadialCluster"/>
    <dgm:cxn modelId="{8B095707-5DDA-7D4A-B6A4-B59111889F6A}" type="presParOf" srcId="{ECCAAD48-8D39-E943-815E-847D6FD0B8E1}" destId="{5F9B690B-192D-1246-B012-F8E2EEA53145}"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A9084-21A4-43C9-A6AD-40AC89E2A447}">
      <dsp:nvSpPr>
        <dsp:cNvPr id="0" name=""/>
        <dsp:cNvSpPr/>
      </dsp:nvSpPr>
      <dsp:spPr>
        <a:xfrm>
          <a:off x="2104991" y="489"/>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u="sng" kern="1200" dirty="0">
              <a:solidFill>
                <a:srgbClr val="FF0000"/>
              </a:solidFill>
            </a:rPr>
            <a:t>Observation</a:t>
          </a:r>
        </a:p>
      </dsp:txBody>
      <dsp:txXfrm>
        <a:off x="2148615" y="44113"/>
        <a:ext cx="2131188" cy="806390"/>
      </dsp:txXfrm>
    </dsp:sp>
    <dsp:sp modelId="{F4D5ECE1-CC1C-4C95-A708-F581BC86A2AE}">
      <dsp:nvSpPr>
        <dsp:cNvPr id="0" name=""/>
        <dsp:cNvSpPr/>
      </dsp:nvSpPr>
      <dsp:spPr>
        <a:xfrm>
          <a:off x="1429906" y="447308"/>
          <a:ext cx="3568605" cy="3568605"/>
        </a:xfrm>
        <a:custGeom>
          <a:avLst/>
          <a:gdLst/>
          <a:ahLst/>
          <a:cxnLst/>
          <a:rect l="0" t="0" r="0" b="0"/>
          <a:pathLst>
            <a:path>
              <a:moveTo>
                <a:pt x="2976672" y="456903"/>
              </a:moveTo>
              <a:arcTo wR="1784302" hR="1784302" stAng="18715954" swAng="6333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00A918A-1D12-43DB-BC47-5D1E94B5D35B}">
      <dsp:nvSpPr>
        <dsp:cNvPr id="0" name=""/>
        <dsp:cNvSpPr/>
      </dsp:nvSpPr>
      <dsp:spPr>
        <a:xfrm>
          <a:off x="3801964" y="1233411"/>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u="sng" kern="1200" dirty="0">
              <a:solidFill>
                <a:srgbClr val="FF0000"/>
              </a:solidFill>
            </a:rPr>
            <a:t>Hypothesis formulation</a:t>
          </a:r>
        </a:p>
      </dsp:txBody>
      <dsp:txXfrm>
        <a:off x="3845588" y="1277035"/>
        <a:ext cx="2131188" cy="806390"/>
      </dsp:txXfrm>
    </dsp:sp>
    <dsp:sp modelId="{D7EDCAFB-138F-495A-95BA-6AFB7456FB36}">
      <dsp:nvSpPr>
        <dsp:cNvPr id="0" name=""/>
        <dsp:cNvSpPr/>
      </dsp:nvSpPr>
      <dsp:spPr>
        <a:xfrm>
          <a:off x="1453863" y="652110"/>
          <a:ext cx="3568605" cy="3568605"/>
        </a:xfrm>
        <a:custGeom>
          <a:avLst/>
          <a:gdLst/>
          <a:ahLst/>
          <a:cxnLst/>
          <a:rect l="0" t="0" r="0" b="0"/>
          <a:pathLst>
            <a:path>
              <a:moveTo>
                <a:pt x="3564161" y="1658454"/>
              </a:moveTo>
              <a:arcTo wR="1784302" hR="1784302" stAng="21357332" swAng="108976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83A8858-050C-4853-BD7D-07F5095864D9}">
      <dsp:nvSpPr>
        <dsp:cNvPr id="0" name=""/>
        <dsp:cNvSpPr/>
      </dsp:nvSpPr>
      <dsp:spPr>
        <a:xfrm>
          <a:off x="3505190" y="3048385"/>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Experimentation</a:t>
          </a:r>
        </a:p>
      </dsp:txBody>
      <dsp:txXfrm>
        <a:off x="3548814" y="3092009"/>
        <a:ext cx="2131188" cy="806390"/>
      </dsp:txXfrm>
    </dsp:sp>
    <dsp:sp modelId="{02C287E3-5304-4689-A7FA-DB55A9BE0666}">
      <dsp:nvSpPr>
        <dsp:cNvPr id="0" name=""/>
        <dsp:cNvSpPr/>
      </dsp:nvSpPr>
      <dsp:spPr>
        <a:xfrm>
          <a:off x="1443730" y="553413"/>
          <a:ext cx="3568605" cy="3568605"/>
        </a:xfrm>
        <a:custGeom>
          <a:avLst/>
          <a:gdLst/>
          <a:ahLst/>
          <a:cxnLst/>
          <a:rect l="0" t="0" r="0" b="0"/>
          <a:pathLst>
            <a:path>
              <a:moveTo>
                <a:pt x="2270258" y="3501155"/>
              </a:moveTo>
              <a:arcTo wR="1784302" hR="1784302" stAng="4451750" swAng="1937104"/>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AAAC191-7908-47B1-AA47-20314EF2D6F1}">
      <dsp:nvSpPr>
        <dsp:cNvPr id="0" name=""/>
        <dsp:cNvSpPr/>
      </dsp:nvSpPr>
      <dsp:spPr>
        <a:xfrm>
          <a:off x="712735" y="3039049"/>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Analysis</a:t>
          </a:r>
        </a:p>
      </dsp:txBody>
      <dsp:txXfrm>
        <a:off x="756359" y="3082673"/>
        <a:ext cx="2131188" cy="806390"/>
      </dsp:txXfrm>
    </dsp:sp>
    <dsp:sp modelId="{98C99F8C-B77A-40B3-BF52-DBBED2F68F53}">
      <dsp:nvSpPr>
        <dsp:cNvPr id="0" name=""/>
        <dsp:cNvSpPr/>
      </dsp:nvSpPr>
      <dsp:spPr>
        <a:xfrm>
          <a:off x="1409860" y="629008"/>
          <a:ext cx="3568605" cy="3568605"/>
        </a:xfrm>
        <a:custGeom>
          <a:avLst/>
          <a:gdLst/>
          <a:ahLst/>
          <a:cxnLst/>
          <a:rect l="0" t="0" r="0" b="0"/>
          <a:pathLst>
            <a:path>
              <a:moveTo>
                <a:pt x="57962" y="2235395"/>
              </a:moveTo>
              <a:arcTo wR="1784302" hR="1784302" stAng="9921362" swAng="107942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CD86C57C-6ACD-4384-A80F-5848FD9494CB}">
      <dsp:nvSpPr>
        <dsp:cNvPr id="0" name=""/>
        <dsp:cNvSpPr/>
      </dsp:nvSpPr>
      <dsp:spPr>
        <a:xfrm>
          <a:off x="408018" y="1233411"/>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Conclusion</a:t>
          </a:r>
        </a:p>
      </dsp:txBody>
      <dsp:txXfrm>
        <a:off x="451642" y="1277035"/>
        <a:ext cx="2131188" cy="806390"/>
      </dsp:txXfrm>
    </dsp:sp>
    <dsp:sp modelId="{255C34FA-220C-4C76-A59E-3696AEF45A4D}">
      <dsp:nvSpPr>
        <dsp:cNvPr id="0" name=""/>
        <dsp:cNvSpPr/>
      </dsp:nvSpPr>
      <dsp:spPr>
        <a:xfrm>
          <a:off x="1429906" y="447308"/>
          <a:ext cx="3568605" cy="3568605"/>
        </a:xfrm>
        <a:custGeom>
          <a:avLst/>
          <a:gdLst/>
          <a:ahLst/>
          <a:cxnLst/>
          <a:rect l="0" t="0" r="0" b="0"/>
          <a:pathLst>
            <a:path>
              <a:moveTo>
                <a:pt x="368951" y="697786"/>
              </a:moveTo>
              <a:arcTo wR="1784302" hR="1784302" stAng="13050733" swAng="6333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4C78DA-B6FA-E041-AA24-8FE6D112A2CA}">
      <dsp:nvSpPr>
        <dsp:cNvPr id="0" name=""/>
        <dsp:cNvSpPr/>
      </dsp:nvSpPr>
      <dsp:spPr>
        <a:xfrm>
          <a:off x="3247605" y="-33190"/>
          <a:ext cx="1524004" cy="1025484"/>
        </a:xfrm>
        <a:prstGeom prst="roundRect">
          <a:avLst/>
        </a:prstGeom>
        <a:solidFill>
          <a:schemeClr val="accent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Knowledge/literature gap</a:t>
          </a:r>
        </a:p>
      </dsp:txBody>
      <dsp:txXfrm>
        <a:off x="3297665" y="16870"/>
        <a:ext cx="1423884" cy="925364"/>
      </dsp:txXfrm>
    </dsp:sp>
    <dsp:sp modelId="{554E554F-CCB2-6246-9763-6FDEC4D9088C}">
      <dsp:nvSpPr>
        <dsp:cNvPr id="0" name=""/>
        <dsp:cNvSpPr/>
      </dsp:nvSpPr>
      <dsp:spPr>
        <a:xfrm>
          <a:off x="2226947" y="479552"/>
          <a:ext cx="3565321" cy="3565321"/>
        </a:xfrm>
        <a:custGeom>
          <a:avLst/>
          <a:gdLst/>
          <a:ahLst/>
          <a:cxnLst/>
          <a:rect l="0" t="0" r="0" b="0"/>
          <a:pathLst>
            <a:path>
              <a:moveTo>
                <a:pt x="2553179" y="175122"/>
              </a:moveTo>
              <a:arcTo wR="1782660" hR="1782660" stAng="17736549" swAng="1804546"/>
            </a:path>
          </a:pathLst>
        </a:custGeom>
        <a:noFill/>
        <a:ln w="19050"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 modelId="{2FD217F8-AF98-0441-BF7F-EEA333ED47D7}">
      <dsp:nvSpPr>
        <dsp:cNvPr id="0" name=""/>
        <dsp:cNvSpPr/>
      </dsp:nvSpPr>
      <dsp:spPr>
        <a:xfrm>
          <a:off x="4909641" y="1265054"/>
          <a:ext cx="1590755" cy="89257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Theoretical gap</a:t>
          </a:r>
        </a:p>
      </dsp:txBody>
      <dsp:txXfrm>
        <a:off x="4953213" y="1308626"/>
        <a:ext cx="1503611" cy="805427"/>
      </dsp:txXfrm>
    </dsp:sp>
    <dsp:sp modelId="{175E89DF-C3B4-DD4A-8CE3-68D93B2D558E}">
      <dsp:nvSpPr>
        <dsp:cNvPr id="0" name=""/>
        <dsp:cNvSpPr/>
      </dsp:nvSpPr>
      <dsp:spPr>
        <a:xfrm>
          <a:off x="2226947" y="479552"/>
          <a:ext cx="3565321" cy="3565321"/>
        </a:xfrm>
        <a:custGeom>
          <a:avLst/>
          <a:gdLst/>
          <a:ahLst/>
          <a:cxnLst/>
          <a:rect l="0" t="0" r="0" b="0"/>
          <a:pathLst>
            <a:path>
              <a:moveTo>
                <a:pt x="3562883" y="1689466"/>
              </a:moveTo>
              <a:arcTo wR="1782660" hR="1782660" stAng="21420198" swAng="2195627"/>
            </a:path>
          </a:pathLst>
        </a:custGeom>
        <a:noFill/>
        <a:ln w="19050"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 modelId="{26B30EC9-C741-AE47-B8EF-2DDC7CB4A609}">
      <dsp:nvSpPr>
        <dsp:cNvPr id="0" name=""/>
        <dsp:cNvSpPr/>
      </dsp:nvSpPr>
      <dsp:spPr>
        <a:xfrm>
          <a:off x="4002979" y="3258129"/>
          <a:ext cx="2108900" cy="892571"/>
        </a:xfrm>
        <a:prstGeom prst="roundRect">
          <a:avLst/>
        </a:prstGeom>
        <a:solidFill>
          <a:schemeClr val="tx2">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Methodological gap</a:t>
          </a:r>
        </a:p>
      </dsp:txBody>
      <dsp:txXfrm>
        <a:off x="4046551" y="3301701"/>
        <a:ext cx="2021756" cy="805427"/>
      </dsp:txXfrm>
    </dsp:sp>
    <dsp:sp modelId="{8A7FC2A6-1389-264B-9883-A6411F0B001A}">
      <dsp:nvSpPr>
        <dsp:cNvPr id="0" name=""/>
        <dsp:cNvSpPr/>
      </dsp:nvSpPr>
      <dsp:spPr>
        <a:xfrm>
          <a:off x="2226947" y="479552"/>
          <a:ext cx="3565321" cy="3565321"/>
        </a:xfrm>
        <a:custGeom>
          <a:avLst/>
          <a:gdLst/>
          <a:ahLst/>
          <a:cxnLst/>
          <a:rect l="0" t="0" r="0" b="0"/>
          <a:pathLst>
            <a:path>
              <a:moveTo>
                <a:pt x="1775118" y="3565305"/>
              </a:moveTo>
              <a:arcTo wR="1782660" hR="1782660" stAng="5414545" swAng="172790"/>
            </a:path>
          </a:pathLst>
        </a:custGeom>
        <a:noFill/>
        <a:ln w="19050"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 modelId="{66264E45-0627-4942-BD7C-7A09398E6066}">
      <dsp:nvSpPr>
        <dsp:cNvPr id="0" name=""/>
        <dsp:cNvSpPr/>
      </dsp:nvSpPr>
      <dsp:spPr>
        <a:xfrm>
          <a:off x="2011973" y="3258129"/>
          <a:ext cx="1899626" cy="892571"/>
        </a:xfrm>
        <a:prstGeom prst="roundRect">
          <a:avLst/>
        </a:prstGeom>
        <a:solidFill>
          <a:schemeClr val="accent4">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Data/evidence gap</a:t>
          </a:r>
        </a:p>
      </dsp:txBody>
      <dsp:txXfrm>
        <a:off x="2055545" y="3301701"/>
        <a:ext cx="1812482" cy="805427"/>
      </dsp:txXfrm>
    </dsp:sp>
    <dsp:sp modelId="{720408AE-EB74-4448-85AC-266176234843}">
      <dsp:nvSpPr>
        <dsp:cNvPr id="0" name=""/>
        <dsp:cNvSpPr/>
      </dsp:nvSpPr>
      <dsp:spPr>
        <a:xfrm>
          <a:off x="2226947" y="479552"/>
          <a:ext cx="3565321" cy="3565321"/>
        </a:xfrm>
        <a:custGeom>
          <a:avLst/>
          <a:gdLst/>
          <a:ahLst/>
          <a:cxnLst/>
          <a:rect l="0" t="0" r="0" b="0"/>
          <a:pathLst>
            <a:path>
              <a:moveTo>
                <a:pt x="297794" y="2769094"/>
              </a:moveTo>
              <a:arcTo wR="1782660" hR="1782660" stAng="8784175" swAng="2195627"/>
            </a:path>
          </a:pathLst>
        </a:custGeom>
        <a:noFill/>
        <a:ln w="19050"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 modelId="{BCF9082C-8A8B-0843-87B8-D11878192611}">
      <dsp:nvSpPr>
        <dsp:cNvPr id="0" name=""/>
        <dsp:cNvSpPr/>
      </dsp:nvSpPr>
      <dsp:spPr>
        <a:xfrm>
          <a:off x="1627603" y="1265054"/>
          <a:ext cx="1373187" cy="892571"/>
        </a:xfrm>
        <a:prstGeom prst="roundRect">
          <a:avLst/>
        </a:prstGeom>
        <a:solidFill>
          <a:schemeClr val="bg1">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Empirical gap</a:t>
          </a:r>
        </a:p>
      </dsp:txBody>
      <dsp:txXfrm>
        <a:off x="1671175" y="1308626"/>
        <a:ext cx="1286043" cy="805427"/>
      </dsp:txXfrm>
    </dsp:sp>
    <dsp:sp modelId="{562D5419-28E4-8744-B14E-8765DFD22C07}">
      <dsp:nvSpPr>
        <dsp:cNvPr id="0" name=""/>
        <dsp:cNvSpPr/>
      </dsp:nvSpPr>
      <dsp:spPr>
        <a:xfrm>
          <a:off x="2226947" y="479552"/>
          <a:ext cx="3565321" cy="3565321"/>
        </a:xfrm>
        <a:custGeom>
          <a:avLst/>
          <a:gdLst/>
          <a:ahLst/>
          <a:cxnLst/>
          <a:rect l="0" t="0" r="0" b="0"/>
          <a:pathLst>
            <a:path>
              <a:moveTo>
                <a:pt x="310272" y="777697"/>
              </a:moveTo>
              <a:arcTo wR="1782660" hR="1782660" stAng="12858905" swAng="1804546"/>
            </a:path>
          </a:pathLst>
        </a:custGeom>
        <a:noFill/>
        <a:ln w="22225" cap="flat" cmpd="sng" algn="ctr">
          <a:solidFill>
            <a:scrgbClr r="0" g="0" b="0">
              <a:shade val="95000"/>
              <a:satMod val="105000"/>
            </a:scrgbClr>
          </a:solidFill>
          <a:prstDash val="solid"/>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AB7F51-3D08-7B4A-8F0E-2DF8EBBB1E44}">
      <dsp:nvSpPr>
        <dsp:cNvPr id="0" name=""/>
        <dsp:cNvSpPr/>
      </dsp:nvSpPr>
      <dsp:spPr>
        <a:xfrm>
          <a:off x="4302971" y="2167496"/>
          <a:ext cx="1102460" cy="64810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GB" sz="2800" kern="1200" dirty="0"/>
            <a:t>RQ</a:t>
          </a:r>
        </a:p>
      </dsp:txBody>
      <dsp:txXfrm>
        <a:off x="4334609" y="2199134"/>
        <a:ext cx="1039184" cy="584826"/>
      </dsp:txXfrm>
    </dsp:sp>
    <dsp:sp modelId="{43B43DAD-31D3-D14D-92C6-87090A481597}">
      <dsp:nvSpPr>
        <dsp:cNvPr id="0" name=""/>
        <dsp:cNvSpPr/>
      </dsp:nvSpPr>
      <dsp:spPr>
        <a:xfrm rot="15551865">
          <a:off x="4476292" y="1906022"/>
          <a:ext cx="532381" cy="0"/>
        </a:xfrm>
        <a:custGeom>
          <a:avLst/>
          <a:gdLst/>
          <a:ahLst/>
          <a:cxnLst/>
          <a:rect l="0" t="0" r="0" b="0"/>
          <a:pathLst>
            <a:path>
              <a:moveTo>
                <a:pt x="0" y="0"/>
              </a:moveTo>
              <a:lnTo>
                <a:pt x="532381"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A31E0E-ABFD-1646-A8F4-6CBEAC2AD30E}">
      <dsp:nvSpPr>
        <dsp:cNvPr id="0" name=""/>
        <dsp:cNvSpPr/>
      </dsp:nvSpPr>
      <dsp:spPr>
        <a:xfrm>
          <a:off x="3229413" y="380434"/>
          <a:ext cx="2685167" cy="126411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kern="1200" dirty="0"/>
            <a:t>Relevance: What is the importance or relevance of the topic for stakeholders?</a:t>
          </a:r>
        </a:p>
      </dsp:txBody>
      <dsp:txXfrm>
        <a:off x="3291122" y="442143"/>
        <a:ext cx="2561749" cy="1140695"/>
      </dsp:txXfrm>
    </dsp:sp>
    <dsp:sp modelId="{6D62DD8B-9E2B-234F-B4C4-F00133BB61B9}">
      <dsp:nvSpPr>
        <dsp:cNvPr id="0" name=""/>
        <dsp:cNvSpPr/>
      </dsp:nvSpPr>
      <dsp:spPr>
        <a:xfrm rot="1828206">
          <a:off x="5369396" y="2946282"/>
          <a:ext cx="515429" cy="0"/>
        </a:xfrm>
        <a:custGeom>
          <a:avLst/>
          <a:gdLst/>
          <a:ahLst/>
          <a:cxnLst/>
          <a:rect l="0" t="0" r="0" b="0"/>
          <a:pathLst>
            <a:path>
              <a:moveTo>
                <a:pt x="0" y="0"/>
              </a:moveTo>
              <a:lnTo>
                <a:pt x="51542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06165E-80E2-654D-8DCF-BDB48873C6E8}">
      <dsp:nvSpPr>
        <dsp:cNvPr id="0" name=""/>
        <dsp:cNvSpPr/>
      </dsp:nvSpPr>
      <dsp:spPr>
        <a:xfrm>
          <a:off x="5849234" y="3029369"/>
          <a:ext cx="2267696" cy="142937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dirty="0"/>
            <a:t>Originality: What is already known about the topic? Which debate does it add to?</a:t>
          </a:r>
        </a:p>
      </dsp:txBody>
      <dsp:txXfrm>
        <a:off x="5919010" y="3099145"/>
        <a:ext cx="2128144" cy="1289825"/>
      </dsp:txXfrm>
    </dsp:sp>
    <dsp:sp modelId="{5E50A564-45AE-474D-85FA-BFB1B22E665A}">
      <dsp:nvSpPr>
        <dsp:cNvPr id="0" name=""/>
        <dsp:cNvSpPr/>
      </dsp:nvSpPr>
      <dsp:spPr>
        <a:xfrm rot="9016011">
          <a:off x="3686196" y="2970112"/>
          <a:ext cx="660237" cy="0"/>
        </a:xfrm>
        <a:custGeom>
          <a:avLst/>
          <a:gdLst/>
          <a:ahLst/>
          <a:cxnLst/>
          <a:rect l="0" t="0" r="0" b="0"/>
          <a:pathLst>
            <a:path>
              <a:moveTo>
                <a:pt x="0" y="0"/>
              </a:moveTo>
              <a:lnTo>
                <a:pt x="66023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F9B690B-192D-1246-B012-F8E2EEA53145}">
      <dsp:nvSpPr>
        <dsp:cNvPr id="0" name=""/>
        <dsp:cNvSpPr/>
      </dsp:nvSpPr>
      <dsp:spPr>
        <a:xfrm>
          <a:off x="1406853" y="3017689"/>
          <a:ext cx="2322804" cy="155898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577850">
            <a:lnSpc>
              <a:spcPct val="90000"/>
            </a:lnSpc>
            <a:spcBef>
              <a:spcPct val="0"/>
            </a:spcBef>
            <a:spcAft>
              <a:spcPct val="35000"/>
            </a:spcAft>
            <a:buNone/>
          </a:pPr>
          <a:r>
            <a:rPr lang="en-GB" sz="1300" kern="1200" dirty="0"/>
            <a:t>Rigour: Is the question aligned with the methods? Do the research tools generate appropriate data to answer the question?</a:t>
          </a:r>
        </a:p>
      </dsp:txBody>
      <dsp:txXfrm>
        <a:off x="1482956" y="3093792"/>
        <a:ext cx="2170598" cy="1406778"/>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6" name="Google Shape;7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0" name="Google Shape;20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7C14CB50-E7FC-D41E-A5AA-A267F61E60C6}"/>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5832DEED-BE6B-71D1-3A65-FB28104E71A7}"/>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DC02737A-0188-DF4A-2BC3-3474610FA59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64440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70D02F9A-AF57-79FF-33B8-CD23C21BA4FA}"/>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29BD3CCE-D944-35E9-6248-4D6C3CF9899E}"/>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2D4A95C4-222A-470D-A274-C8B560E061C4}"/>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5618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10946811-0095-D3DF-46C2-DDDA232BAB54}"/>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92D7F2E9-E1FF-932D-06C6-5E021C910BE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DF8BAED8-2D03-276D-ED2E-85D85FE889A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905908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D2666A6B-321A-7FC8-2A45-7509EB8A2667}"/>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75917F91-D049-9F86-680D-84B6E4C4AF28}"/>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E4A9010F-AEEE-2AAA-8DBD-6F27AB0ED99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313349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4E8EACB5-AD43-CA1B-279B-730BAA944FEE}"/>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66E0698D-41A4-2EC5-852C-301F8A895424}"/>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0:notes">
            <a:extLst>
              <a:ext uri="{FF2B5EF4-FFF2-40B4-BE49-F238E27FC236}">
                <a16:creationId xmlns:a16="http://schemas.microsoft.com/office/drawing/2014/main" id="{1B8B1A1E-F20C-8E3E-0553-3F950C4594B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7794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8" name="Google Shape;22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a:extLst>
            <a:ext uri="{FF2B5EF4-FFF2-40B4-BE49-F238E27FC236}">
              <a16:creationId xmlns:a16="http://schemas.microsoft.com/office/drawing/2014/main" id="{ACDB489C-C499-4C6F-3089-1BF8F138907A}"/>
            </a:ext>
          </a:extLst>
        </p:cNvPr>
        <p:cNvGrpSpPr/>
        <p:nvPr/>
      </p:nvGrpSpPr>
      <p:grpSpPr>
        <a:xfrm>
          <a:off x="0" y="0"/>
          <a:ext cx="0" cy="0"/>
          <a:chOff x="0" y="0"/>
          <a:chExt cx="0" cy="0"/>
        </a:xfrm>
      </p:grpSpPr>
      <p:sp>
        <p:nvSpPr>
          <p:cNvPr id="227" name="Google Shape;227;p7:notes">
            <a:extLst>
              <a:ext uri="{FF2B5EF4-FFF2-40B4-BE49-F238E27FC236}">
                <a16:creationId xmlns:a16="http://schemas.microsoft.com/office/drawing/2014/main" id="{96A7A7ED-BC25-7633-EE34-7FB6A62C6038}"/>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8" name="Google Shape;228;p7:notes">
            <a:extLst>
              <a:ext uri="{FF2B5EF4-FFF2-40B4-BE49-F238E27FC236}">
                <a16:creationId xmlns:a16="http://schemas.microsoft.com/office/drawing/2014/main" id="{3F8FCDF9-8EF2-8B63-6499-695E3C4522F2}"/>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06364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B9BD6124-718B-C6C3-9753-F9EA3B3A31F4}"/>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66C27F18-07E0-B4E8-EDD8-9942315B636B}"/>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CB399492-E95C-5007-1669-E713EED3C8A4}"/>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19236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1" name="Google Shape;21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a:extLst>
            <a:ext uri="{FF2B5EF4-FFF2-40B4-BE49-F238E27FC236}">
              <a16:creationId xmlns:a16="http://schemas.microsoft.com/office/drawing/2014/main" id="{03E755F2-2D55-7144-9B8B-C8F212077708}"/>
            </a:ext>
          </a:extLst>
        </p:cNvPr>
        <p:cNvGrpSpPr/>
        <p:nvPr/>
      </p:nvGrpSpPr>
      <p:grpSpPr>
        <a:xfrm>
          <a:off x="0" y="0"/>
          <a:ext cx="0" cy="0"/>
          <a:chOff x="0" y="0"/>
          <a:chExt cx="0" cy="0"/>
        </a:xfrm>
      </p:grpSpPr>
      <p:sp>
        <p:nvSpPr>
          <p:cNvPr id="210" name="Google Shape;210;p4:notes">
            <a:extLst>
              <a:ext uri="{FF2B5EF4-FFF2-40B4-BE49-F238E27FC236}">
                <a16:creationId xmlns:a16="http://schemas.microsoft.com/office/drawing/2014/main" id="{FABF5047-2E64-FB10-0BFC-C8B4803128B4}"/>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1" name="Google Shape;211;p4:notes">
            <a:extLst>
              <a:ext uri="{FF2B5EF4-FFF2-40B4-BE49-F238E27FC236}">
                <a16:creationId xmlns:a16="http://schemas.microsoft.com/office/drawing/2014/main" id="{52CDAE2C-4D72-C79E-046C-85AEA840EEC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944228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1" name="Google Shape;241;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2"/>
        <p:cNvGrpSpPr/>
        <p:nvPr/>
      </p:nvGrpSpPr>
      <p:grpSpPr>
        <a:xfrm>
          <a:off x="0" y="0"/>
          <a:ext cx="0" cy="0"/>
          <a:chOff x="0" y="0"/>
          <a:chExt cx="0" cy="0"/>
        </a:xfrm>
      </p:grpSpPr>
      <p:sp>
        <p:nvSpPr>
          <p:cNvPr id="343" name="Google Shape;343;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44" name="Google Shape;344;p4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5" name="Google Shape;345;p4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14</a:t>
            </a:fld>
            <a:endParaRPr sz="1200" b="0" i="0" u="none" strike="noStrike" cap="none">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a:extLst>
            <a:ext uri="{FF2B5EF4-FFF2-40B4-BE49-F238E27FC236}">
              <a16:creationId xmlns:a16="http://schemas.microsoft.com/office/drawing/2014/main" id="{78F7782B-F209-61FA-0C3D-57F9E70B9110}"/>
            </a:ext>
          </a:extLst>
        </p:cNvPr>
        <p:cNvGrpSpPr/>
        <p:nvPr/>
      </p:nvGrpSpPr>
      <p:grpSpPr>
        <a:xfrm>
          <a:off x="0" y="0"/>
          <a:ext cx="0" cy="0"/>
          <a:chOff x="0" y="0"/>
          <a:chExt cx="0" cy="0"/>
        </a:xfrm>
      </p:grpSpPr>
      <p:sp>
        <p:nvSpPr>
          <p:cNvPr id="210" name="Google Shape;210;p4:notes">
            <a:extLst>
              <a:ext uri="{FF2B5EF4-FFF2-40B4-BE49-F238E27FC236}">
                <a16:creationId xmlns:a16="http://schemas.microsoft.com/office/drawing/2014/main" id="{9B0E89E3-9A78-60EA-C995-2F6A1072C380}"/>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1" name="Google Shape;211;p4:notes">
            <a:extLst>
              <a:ext uri="{FF2B5EF4-FFF2-40B4-BE49-F238E27FC236}">
                <a16:creationId xmlns:a16="http://schemas.microsoft.com/office/drawing/2014/main" id="{91BAD19C-513A-E581-1883-7226FAAD4062}"/>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81709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A3A5DC2F-9A28-B575-5EB3-BC817315BF80}"/>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45F254BD-6649-15F8-245B-67DEDE34D5FC}"/>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0:notes">
            <a:extLst>
              <a:ext uri="{FF2B5EF4-FFF2-40B4-BE49-F238E27FC236}">
                <a16:creationId xmlns:a16="http://schemas.microsoft.com/office/drawing/2014/main" id="{1C78662A-8AC1-CDB2-F41C-5984576BB7E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811015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CBA17EE0-20F4-F7CD-567B-75A0F5654B9C}"/>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F2F9719D-F1D6-DD81-2C51-56F0A0CA6EE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Q1: too broad</a:t>
            </a:r>
          </a:p>
          <a:p>
            <a:pPr marL="0" lvl="0" indent="0" algn="l" rtl="0">
              <a:spcBef>
                <a:spcPts val="0"/>
              </a:spcBef>
              <a:spcAft>
                <a:spcPts val="0"/>
              </a:spcAft>
              <a:buNone/>
            </a:pPr>
            <a:r>
              <a:rPr lang="en-US" dirty="0"/>
              <a:t>Q2: Vague. What is “better”? Also, difficulty in collecting data</a:t>
            </a:r>
          </a:p>
          <a:p>
            <a:pPr marL="0" lvl="0" indent="0" algn="l" rtl="0">
              <a:spcBef>
                <a:spcPts val="0"/>
              </a:spcBef>
              <a:spcAft>
                <a:spcPts val="0"/>
              </a:spcAft>
              <a:buNone/>
            </a:pPr>
            <a:r>
              <a:rPr lang="en-US" dirty="0"/>
              <a:t>Q3: Unlikely to be able to collect data which is highly proprietary</a:t>
            </a:r>
          </a:p>
          <a:p>
            <a:pPr marL="0" lvl="0" indent="0" algn="l" rtl="0">
              <a:spcBef>
                <a:spcPts val="0"/>
              </a:spcBef>
              <a:spcAft>
                <a:spcPts val="0"/>
              </a:spcAft>
              <a:buNone/>
            </a:pPr>
            <a:r>
              <a:rPr lang="en-US" dirty="0"/>
              <a:t>Q4: The concept of ethics is subjective, and the scope is large.</a:t>
            </a:r>
          </a:p>
          <a:p>
            <a:pPr marL="0" lvl="0" indent="0" algn="l" rtl="0">
              <a:spcBef>
                <a:spcPts val="0"/>
              </a:spcBef>
              <a:spcAft>
                <a:spcPts val="0"/>
              </a:spcAft>
              <a:buNone/>
            </a:pPr>
            <a:r>
              <a:rPr lang="en-US" dirty="0"/>
              <a:t>Q5: too broad. Also very time-sensitive since AI is rapidly evolving.</a:t>
            </a:r>
          </a:p>
          <a:p>
            <a:pPr marL="0" lvl="0" indent="0" algn="l" rtl="0">
              <a:spcBef>
                <a:spcPts val="0"/>
              </a:spcBef>
              <a:spcAft>
                <a:spcPts val="0"/>
              </a:spcAft>
              <a:buNone/>
            </a:pPr>
            <a:endParaRPr dirty="0"/>
          </a:p>
        </p:txBody>
      </p:sp>
      <p:sp>
        <p:nvSpPr>
          <p:cNvPr id="247" name="Google Shape;247;p10:notes">
            <a:extLst>
              <a:ext uri="{FF2B5EF4-FFF2-40B4-BE49-F238E27FC236}">
                <a16:creationId xmlns:a16="http://schemas.microsoft.com/office/drawing/2014/main" id="{D058A106-D068-2DD1-77BC-ABA42E579FD5}"/>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680115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2C80D427-84B3-7409-4852-2AF9720F9D54}"/>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17401C5E-000E-A893-49A3-1B20B901955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dirty="0"/>
              <a:t>Q6: it should be two research questions.</a:t>
            </a:r>
          </a:p>
          <a:p>
            <a:pPr marL="0" lvl="0" indent="0" algn="l" rtl="0">
              <a:spcBef>
                <a:spcPts val="0"/>
              </a:spcBef>
              <a:spcAft>
                <a:spcPts val="0"/>
              </a:spcAft>
              <a:buNone/>
            </a:pPr>
            <a:r>
              <a:rPr lang="en-US" dirty="0"/>
              <a:t>Q7: surveillance is currently considered to be counter-productive and therefore this question would not be supported by current literature.</a:t>
            </a:r>
          </a:p>
          <a:p>
            <a:pPr marL="0" lvl="0" indent="0" algn="l" rtl="0">
              <a:spcBef>
                <a:spcPts val="0"/>
              </a:spcBef>
              <a:spcAft>
                <a:spcPts val="0"/>
              </a:spcAft>
              <a:buNone/>
            </a:pPr>
            <a:r>
              <a:rPr lang="en-US" dirty="0"/>
              <a:t>Q8, Q9: they are company reports, not academic research</a:t>
            </a:r>
          </a:p>
          <a:p>
            <a:pPr marL="0" lvl="0" indent="0" algn="l" rtl="0">
              <a:spcBef>
                <a:spcPts val="0"/>
              </a:spcBef>
              <a:spcAft>
                <a:spcPts val="0"/>
              </a:spcAft>
              <a:buNone/>
            </a:pPr>
            <a:r>
              <a:rPr lang="en-US" dirty="0"/>
              <a:t>Q10: broad scope, proprietary data, and is more of a company report than a proper academic research.</a:t>
            </a:r>
          </a:p>
          <a:p>
            <a:pPr marL="0" lvl="0" indent="0" algn="l" rtl="0">
              <a:spcBef>
                <a:spcPts val="0"/>
              </a:spcBef>
              <a:spcAft>
                <a:spcPts val="0"/>
              </a:spcAft>
              <a:buNone/>
            </a:pPr>
            <a:r>
              <a:rPr lang="en-US" dirty="0"/>
              <a:t>Q11: a good RQ.</a:t>
            </a:r>
          </a:p>
          <a:p>
            <a:pPr marL="0" lvl="0" indent="0" algn="l" rtl="0">
              <a:spcBef>
                <a:spcPts val="0"/>
              </a:spcBef>
              <a:spcAft>
                <a:spcPts val="0"/>
              </a:spcAft>
              <a:buNone/>
            </a:pPr>
            <a:endParaRPr lang="en-US" dirty="0"/>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
        <p:nvSpPr>
          <p:cNvPr id="247" name="Google Shape;247;p10:notes">
            <a:extLst>
              <a:ext uri="{FF2B5EF4-FFF2-40B4-BE49-F238E27FC236}">
                <a16:creationId xmlns:a16="http://schemas.microsoft.com/office/drawing/2014/main" id="{F927D8D7-503E-8611-EBA5-44390D47E72C}"/>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342976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F4BBABE0-2935-B650-E804-9F5A24CBE73F}"/>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BD221069-93D2-BCFF-6CBE-E5114050367B}"/>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0:notes">
            <a:extLst>
              <a:ext uri="{FF2B5EF4-FFF2-40B4-BE49-F238E27FC236}">
                <a16:creationId xmlns:a16="http://schemas.microsoft.com/office/drawing/2014/main" id="{79F50E47-9D77-7165-9F06-B0708DC19871}"/>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440906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6F94C4E4-0764-8F23-C6DE-7F7CAD981383}"/>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738B0951-0098-F780-AA86-495429B01FB0}"/>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0:notes">
            <a:extLst>
              <a:ext uri="{FF2B5EF4-FFF2-40B4-BE49-F238E27FC236}">
                <a16:creationId xmlns:a16="http://schemas.microsoft.com/office/drawing/2014/main" id="{C706B5D0-0DC4-B661-3FE0-EFC422A3420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21105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a:extLst>
            <a:ext uri="{FF2B5EF4-FFF2-40B4-BE49-F238E27FC236}">
              <a16:creationId xmlns:a16="http://schemas.microsoft.com/office/drawing/2014/main" id="{05127C07-73AC-D0AC-D637-A3FF413AA377}"/>
            </a:ext>
          </a:extLst>
        </p:cNvPr>
        <p:cNvGrpSpPr/>
        <p:nvPr/>
      </p:nvGrpSpPr>
      <p:grpSpPr>
        <a:xfrm>
          <a:off x="0" y="0"/>
          <a:ext cx="0" cy="0"/>
          <a:chOff x="0" y="0"/>
          <a:chExt cx="0" cy="0"/>
        </a:xfrm>
      </p:grpSpPr>
      <p:sp>
        <p:nvSpPr>
          <p:cNvPr id="252" name="Google Shape;252;p11:notes">
            <a:extLst>
              <a:ext uri="{FF2B5EF4-FFF2-40B4-BE49-F238E27FC236}">
                <a16:creationId xmlns:a16="http://schemas.microsoft.com/office/drawing/2014/main" id="{0F988609-E62A-A1F9-8D4C-1B2AA6D45628}"/>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3" name="Google Shape;253;p11:notes">
            <a:extLst>
              <a:ext uri="{FF2B5EF4-FFF2-40B4-BE49-F238E27FC236}">
                <a16:creationId xmlns:a16="http://schemas.microsoft.com/office/drawing/2014/main" id="{F3DA3467-FF95-D804-87CB-5CCF9D6725E0}"/>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694495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3"/>
          <p:cNvSpPr txBox="1">
            <a:spLocks noGrp="1"/>
          </p:cNvSpPr>
          <p:nvPr>
            <p:ph type="ctrTitle"/>
          </p:nvPr>
        </p:nvSpPr>
        <p:spPr>
          <a:xfrm>
            <a:off x="280805" y="3319668"/>
            <a:ext cx="4688760" cy="2647323"/>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ct val="73333"/>
              <a:buFont typeface="Open Sans"/>
              <a:buNone/>
            </a:pPr>
            <a:r>
              <a:rPr lang="en-GB" sz="3100" b="1" dirty="0">
                <a:solidFill>
                  <a:srgbClr val="FFFF99"/>
                </a:solidFill>
                <a:latin typeface="Calibri" panose="020F0502020204030204" pitchFamily="34" charset="0"/>
                <a:cs typeface="Calibri" panose="020F0502020204030204" pitchFamily="34" charset="0"/>
              </a:rPr>
              <a:t>Workshop 2.1 - </a:t>
            </a:r>
            <a:br>
              <a:rPr lang="en-GB" sz="3200" b="1" dirty="0">
                <a:solidFill>
                  <a:srgbClr val="FF0000"/>
                </a:solidFill>
                <a:latin typeface="Calibri" panose="020F0502020204030204" pitchFamily="34" charset="0"/>
                <a:cs typeface="Calibri" panose="020F0502020204030204" pitchFamily="34" charset="0"/>
              </a:rPr>
            </a:br>
            <a:r>
              <a:rPr lang="en-GB" sz="2800" b="1" dirty="0">
                <a:solidFill>
                  <a:srgbClr val="FFFE99"/>
                </a:solidFill>
                <a:latin typeface="Calibri" panose="020F0502020204030204" pitchFamily="34" charset="0"/>
                <a:cs typeface="Calibri" panose="020F0502020204030204" pitchFamily="34" charset="0"/>
              </a:rPr>
              <a:t>Research topic and research questions</a:t>
            </a:r>
            <a:endParaRPr sz="2800" dirty="0">
              <a:solidFill>
                <a:srgbClr val="FFFE99"/>
              </a:solidFill>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DBC544E8-7412-815C-2D4D-D044696EBE81}"/>
              </a:ext>
            </a:extLst>
          </p:cNvPr>
          <p:cNvSpPr txBox="1"/>
          <p:nvPr/>
        </p:nvSpPr>
        <p:spPr>
          <a:xfrm>
            <a:off x="5083012" y="659011"/>
            <a:ext cx="6828183" cy="2769989"/>
          </a:xfrm>
          <a:prstGeom prst="rect">
            <a:avLst/>
          </a:prstGeom>
          <a:noFill/>
        </p:spPr>
        <p:txBody>
          <a:bodyPr wrap="square">
            <a:spAutoFit/>
          </a:bodyPr>
          <a:lstStyle/>
          <a:p>
            <a:pPr algn="ctr"/>
            <a:r>
              <a:rPr lang="en-GB" sz="5400" b="1" dirty="0">
                <a:ln w="13462">
                  <a:solidFill>
                    <a:schemeClr val="bg1"/>
                  </a:solidFill>
                  <a:prstDash val="solid"/>
                </a:ln>
                <a:solidFill>
                  <a:srgbClr val="FFC000"/>
                </a:solidFill>
                <a:effectLst>
                  <a:outerShdw dist="38100" dir="2700000" algn="bl" rotWithShape="0">
                    <a:schemeClr val="accent5"/>
                  </a:outerShdw>
                </a:effectLst>
                <a:latin typeface="Calibri" panose="020F0502020204030204" pitchFamily="34" charset="0"/>
                <a:cs typeface="Calibri" panose="020F0502020204030204" pitchFamily="34" charset="0"/>
              </a:rPr>
              <a:t> </a:t>
            </a:r>
            <a:r>
              <a:rPr lang="en-GB" sz="5400" b="1" dirty="0">
                <a:ln w="13462">
                  <a:solidFill>
                    <a:schemeClr val="tx1"/>
                  </a:solidFill>
                  <a:prstDash val="solid"/>
                </a:ln>
                <a:solidFill>
                  <a:srgbClr val="FFC000"/>
                </a:solidFill>
                <a:effectLst>
                  <a:outerShdw dist="38100" dir="2700000" algn="bl" rotWithShape="0">
                    <a:schemeClr val="accent5"/>
                  </a:outerShdw>
                </a:effectLst>
                <a:latin typeface="Calibri" panose="020F0502020204030204" pitchFamily="34" charset="0"/>
                <a:cs typeface="Calibri" panose="020F0502020204030204" pitchFamily="34" charset="0"/>
              </a:rPr>
              <a:t>Dissertation Module </a:t>
            </a:r>
            <a:br>
              <a:rPr lang="en-GB" sz="6600" b="1" dirty="0">
                <a:ln w="13462">
                  <a:solidFill>
                    <a:schemeClr val="bg1"/>
                  </a:solidFill>
                  <a:prstDash val="solid"/>
                </a:ln>
                <a:solidFill>
                  <a:srgbClr val="FFC000"/>
                </a:solidFill>
                <a:effectLst>
                  <a:outerShdw dist="38100" dir="2700000" algn="bl" rotWithShape="0">
                    <a:schemeClr val="accent5"/>
                  </a:outerShdw>
                </a:effectLst>
                <a:latin typeface="Calibri" panose="020F0502020204030204" pitchFamily="34" charset="0"/>
                <a:cs typeface="Calibri" panose="020F0502020204030204" pitchFamily="34" charset="0"/>
              </a:rPr>
            </a:br>
            <a:endParaRPr lang="en-GB" sz="6600" b="1" dirty="0">
              <a:ln w="13462">
                <a:solidFill>
                  <a:schemeClr val="bg1"/>
                </a:solidFill>
                <a:prstDash val="solid"/>
              </a:ln>
              <a:solidFill>
                <a:srgbClr val="FFC000"/>
              </a:solidFill>
              <a:effectLst>
                <a:outerShdw dist="38100" dir="2700000" algn="bl" rotWithShape="0">
                  <a:schemeClr val="accent5"/>
                </a:outerShdw>
              </a:effectLst>
              <a:latin typeface="Calibri" panose="020F0502020204030204" pitchFamily="34" charset="0"/>
              <a:cs typeface="Calibri" panose="020F0502020204030204" pitchFamily="34" charset="0"/>
            </a:endParaRPr>
          </a:p>
          <a:p>
            <a:pPr algn="ctr"/>
            <a:r>
              <a:rPr lang="en-GB" sz="5400" b="1" dirty="0">
                <a:ln w="13462">
                  <a:solidFill>
                    <a:schemeClr val="tx1"/>
                  </a:solidFill>
                  <a:prstDash val="solid"/>
                </a:ln>
                <a:solidFill>
                  <a:srgbClr val="FFC000"/>
                </a:solidFill>
                <a:effectLst>
                  <a:outerShdw dist="38100" dir="2700000" algn="bl" rotWithShape="0">
                    <a:schemeClr val="accent5"/>
                  </a:outerShdw>
                </a:effectLst>
                <a:latin typeface="Calibri" panose="020F0502020204030204" pitchFamily="34" charset="0"/>
                <a:cs typeface="Calibri" panose="020F0502020204030204" pitchFamily="34" charset="0"/>
              </a:rPr>
              <a:t>(LCMB7035)</a:t>
            </a:r>
            <a:endParaRPr lang="en-GB" sz="5400" b="1" dirty="0">
              <a:ln w="13462">
                <a:solidFill>
                  <a:schemeClr val="tx1"/>
                </a:solidFill>
                <a:prstDash val="solid"/>
              </a:ln>
              <a:solidFill>
                <a:srgbClr val="FFC000"/>
              </a:solidFill>
              <a:effectLst>
                <a:outerShdw dist="38100" dir="2700000" algn="bl" rotWithShape="0">
                  <a:schemeClr val="accent5"/>
                </a:outerShdw>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 name="Text Placeholder 1">
            <a:extLst>
              <a:ext uri="{FF2B5EF4-FFF2-40B4-BE49-F238E27FC236}">
                <a16:creationId xmlns:a16="http://schemas.microsoft.com/office/drawing/2014/main" id="{90BB8345-9D2C-BE95-34FA-818A587B35FF}"/>
              </a:ext>
            </a:extLst>
          </p:cNvPr>
          <p:cNvSpPr>
            <a:spLocks noGrp="1"/>
          </p:cNvSpPr>
          <p:nvPr>
            <p:ph idx="1"/>
          </p:nvPr>
        </p:nvSpPr>
        <p:spPr>
          <a:xfrm>
            <a:off x="609600" y="1600201"/>
            <a:ext cx="10972800" cy="3917032"/>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At the end of the session, you should be able to:</a:t>
            </a:r>
            <a:br>
              <a:rPr lang="en-GB" dirty="0">
                <a:latin typeface="Calibri" panose="020F0502020204030204" pitchFamily="34" charset="0"/>
                <a:ea typeface="Calibri" panose="020F0502020204030204" pitchFamily="34" charset="0"/>
                <a:cs typeface="Calibri" panose="020F0502020204030204" pitchFamily="34" charset="0"/>
              </a:rPr>
            </a:br>
            <a:r>
              <a:rPr lang="en-GB" dirty="0">
                <a:latin typeface="Calibri" panose="020F0502020204030204" pitchFamily="34" charset="0"/>
                <a:ea typeface="Calibri" panose="020F0502020204030204" pitchFamily="34" charset="0"/>
                <a:cs typeface="Calibri" panose="020F0502020204030204" pitchFamily="34" charset="0"/>
              </a:rPr>
              <a:t>1. Refine a research topic, aim and objectives</a:t>
            </a:r>
            <a:br>
              <a:rPr lang="en-GB" dirty="0">
                <a:latin typeface="Calibri" panose="020F0502020204030204" pitchFamily="34" charset="0"/>
                <a:ea typeface="Calibri" panose="020F0502020204030204" pitchFamily="34" charset="0"/>
                <a:cs typeface="Calibri" panose="020F0502020204030204" pitchFamily="34" charset="0"/>
              </a:rPr>
            </a:br>
            <a:r>
              <a:rPr lang="en-GB" dirty="0">
                <a:latin typeface="Calibri" panose="020F0502020204030204" pitchFamily="34" charset="0"/>
                <a:ea typeface="Calibri" panose="020F0502020204030204" pitchFamily="34" charset="0"/>
                <a:cs typeface="Calibri" panose="020F0502020204030204" pitchFamily="34" charset="0"/>
              </a:rPr>
              <a:t>2. Construct a feasible research question</a:t>
            </a:r>
            <a:br>
              <a:rPr lang="en-GB" dirty="0">
                <a:latin typeface="Calibri" panose="020F0502020204030204" pitchFamily="34" charset="0"/>
                <a:ea typeface="Calibri" panose="020F0502020204030204" pitchFamily="34" charset="0"/>
                <a:cs typeface="Calibri" panose="020F0502020204030204" pitchFamily="34" charset="0"/>
              </a:rPr>
            </a:br>
            <a:r>
              <a:rPr lang="en-GB" dirty="0">
                <a:latin typeface="Calibri" panose="020F0502020204030204" pitchFamily="34" charset="0"/>
                <a:ea typeface="Calibri" panose="020F0502020204030204" pitchFamily="34" charset="0"/>
                <a:cs typeface="Calibri" panose="020F0502020204030204" pitchFamily="34" charset="0"/>
              </a:rPr>
              <a:t>3. Formulate some research objectives</a:t>
            </a:r>
            <a:br>
              <a:rPr lang="en-GB" dirty="0">
                <a:latin typeface="Calibri" panose="020F0502020204030204" pitchFamily="34" charset="0"/>
                <a:ea typeface="Calibri" panose="020F0502020204030204" pitchFamily="34" charset="0"/>
                <a:cs typeface="Calibri" panose="020F0502020204030204" pitchFamily="34" charset="0"/>
              </a:rPr>
            </a:br>
            <a:r>
              <a:rPr lang="en-GB" dirty="0">
                <a:latin typeface="Calibri" panose="020F0502020204030204" pitchFamily="34" charset="0"/>
                <a:ea typeface="Calibri" panose="020F0502020204030204" pitchFamily="34" charset="0"/>
                <a:cs typeface="Calibri" panose="020F0502020204030204" pitchFamily="34" charset="0"/>
              </a:rPr>
              <a:t>4. Carry out a preliminary literature search</a:t>
            </a:r>
          </a:p>
        </p:txBody>
      </p:sp>
      <p:sp>
        <p:nvSpPr>
          <p:cNvPr id="7" name="Title 6">
            <a:extLst>
              <a:ext uri="{FF2B5EF4-FFF2-40B4-BE49-F238E27FC236}">
                <a16:creationId xmlns:a16="http://schemas.microsoft.com/office/drawing/2014/main" id="{12C17333-134A-1D0A-ED4B-AFB6C4ADA158}"/>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Learning objectives</a:t>
            </a:r>
          </a:p>
        </p:txBody>
      </p:sp>
      <p:sp>
        <p:nvSpPr>
          <p:cNvPr id="8" name="Slide Number Placeholder 7">
            <a:extLst>
              <a:ext uri="{FF2B5EF4-FFF2-40B4-BE49-F238E27FC236}">
                <a16:creationId xmlns:a16="http://schemas.microsoft.com/office/drawing/2014/main" id="{1440BD31-6A22-618C-AC64-A0C2CA88B592}"/>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2</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74B5EB12-3A36-3423-5000-DC4A8162D48C}"/>
            </a:ext>
          </a:extLst>
        </p:cNvPr>
        <p:cNvGrpSpPr/>
        <p:nvPr/>
      </p:nvGrpSpPr>
      <p:grpSpPr>
        <a:xfrm>
          <a:off x="0" y="0"/>
          <a:ext cx="0" cy="0"/>
          <a:chOff x="0" y="0"/>
          <a:chExt cx="0" cy="0"/>
        </a:xfrm>
      </p:grpSpPr>
      <p:sp>
        <p:nvSpPr>
          <p:cNvPr id="198" name="Google Shape;198;p32">
            <a:extLst>
              <a:ext uri="{FF2B5EF4-FFF2-40B4-BE49-F238E27FC236}">
                <a16:creationId xmlns:a16="http://schemas.microsoft.com/office/drawing/2014/main" id="{14A00C42-AAB2-3BE2-9518-5061BADC74B9}"/>
              </a:ext>
            </a:extLst>
          </p:cNvPr>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smtClean="0">
                <a:latin typeface="Calibri" panose="020F0502020204030204" pitchFamily="34" charset="0"/>
                <a:ea typeface="Calibri" panose="020F0502020204030204" pitchFamily="34" charset="0"/>
                <a:cs typeface="Calibri" panose="020F0502020204030204" pitchFamily="34" charset="0"/>
              </a:rPr>
              <a:pPr marL="0" lvl="0" indent="0" algn="r" rtl="0">
                <a:spcBef>
                  <a:spcPts val="0"/>
                </a:spcBef>
                <a:spcAft>
                  <a:spcPts val="0"/>
                </a:spcAft>
                <a:buNone/>
              </a:pPr>
              <a:t>3</a:t>
            </a:fld>
            <a:endParaRPr sz="1200" b="0" i="0" u="none" strike="noStrike" cap="none">
              <a:solidFill>
                <a:schemeClr val="dk1"/>
              </a:solidFill>
              <a:latin typeface="Calibri" panose="020F0502020204030204" pitchFamily="34" charset="0"/>
              <a:ea typeface="Calibri" panose="020F0502020204030204" pitchFamily="34" charset="0"/>
              <a:cs typeface="Calibri" panose="020F0502020204030204" pitchFamily="34" charset="0"/>
              <a:sym typeface="Arial"/>
            </a:endParaRPr>
          </a:p>
        </p:txBody>
      </p:sp>
      <p:sp>
        <p:nvSpPr>
          <p:cNvPr id="199" name="Google Shape;199;p32">
            <a:extLst>
              <a:ext uri="{FF2B5EF4-FFF2-40B4-BE49-F238E27FC236}">
                <a16:creationId xmlns:a16="http://schemas.microsoft.com/office/drawing/2014/main" id="{5A7E47CA-A4E1-74C2-6F2E-58949CCF7C3E}"/>
              </a:ext>
            </a:extLst>
          </p:cNvPr>
          <p:cNvSpPr txBox="1">
            <a:spLocks noGrp="1"/>
          </p:cNvSpPr>
          <p:nvPr>
            <p:ph type="title" idx="4294967295"/>
          </p:nvPr>
        </p:nvSpPr>
        <p:spPr>
          <a:xfrm>
            <a:off x="609600" y="333361"/>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latin typeface="Calibri" panose="020F0502020204030204" pitchFamily="34" charset="0"/>
                <a:ea typeface="Calibri" panose="020F0502020204030204" pitchFamily="34" charset="0"/>
                <a:cs typeface="Calibri" panose="020F0502020204030204" pitchFamily="34" charset="0"/>
              </a:rPr>
              <a:t>Scientific Method Cycle</a:t>
            </a:r>
            <a:endParaRPr b="1"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3" name="Diagram 2">
            <a:extLst>
              <a:ext uri="{FF2B5EF4-FFF2-40B4-BE49-F238E27FC236}">
                <a16:creationId xmlns:a16="http://schemas.microsoft.com/office/drawing/2014/main" id="{A8743375-128E-1DEE-ECF6-73E226E8DB3B}"/>
              </a:ext>
            </a:extLst>
          </p:cNvPr>
          <p:cNvGraphicFramePr/>
          <p:nvPr>
            <p:extLst>
              <p:ext uri="{D42A27DB-BD31-4B8C-83A1-F6EECF244321}">
                <p14:modId xmlns:p14="http://schemas.microsoft.com/office/powerpoint/2010/main" val="455824860"/>
              </p:ext>
            </p:extLst>
          </p:nvPr>
        </p:nvGraphicFramePr>
        <p:xfrm>
          <a:off x="758361" y="1400453"/>
          <a:ext cx="6428419" cy="41813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8E84EE9B-B491-840E-A4CA-3F616D01E9C1}"/>
              </a:ext>
            </a:extLst>
          </p:cNvPr>
          <p:cNvSpPr txBox="1"/>
          <p:nvPr/>
        </p:nvSpPr>
        <p:spPr>
          <a:xfrm>
            <a:off x="8028282" y="4581531"/>
            <a:ext cx="3935117" cy="923330"/>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“Magic is just science that we don't understand yet”</a:t>
            </a:r>
          </a:p>
          <a:p>
            <a:pPr algn="r"/>
            <a:r>
              <a:rPr lang="en-GB" dirty="0">
                <a:latin typeface="Calibri" panose="020F0502020204030204" pitchFamily="34" charset="0"/>
                <a:ea typeface="Calibri" panose="020F0502020204030204" pitchFamily="34" charset="0"/>
                <a:cs typeface="Calibri" panose="020F0502020204030204" pitchFamily="34" charset="0"/>
              </a:rPr>
              <a:t>(Arthur C. Clarke, most likely)</a:t>
            </a:r>
          </a:p>
        </p:txBody>
      </p:sp>
      <p:pic>
        <p:nvPicPr>
          <p:cNvPr id="3074" name="Picture 2" descr="Arthur C. Clarke - Wikipedia">
            <a:extLst>
              <a:ext uri="{FF2B5EF4-FFF2-40B4-BE49-F238E27FC236}">
                <a16:creationId xmlns:a16="http://schemas.microsoft.com/office/drawing/2014/main" id="{F1C845DF-2E9E-FB9F-A818-165D6D39B77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88162" y="1643629"/>
            <a:ext cx="2047548" cy="2770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1735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B56C0E60-7803-4572-7FCF-49C2C437421C}"/>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780B8FE3-3821-5C4D-8B6A-6DD5121736BC}"/>
              </a:ext>
            </a:extLst>
          </p:cNvPr>
          <p:cNvSpPr>
            <a:spLocks noGrp="1"/>
          </p:cNvSpPr>
          <p:nvPr>
            <p:ph type="title"/>
          </p:nvPr>
        </p:nvSpPr>
        <p:spPr>
          <a:solidFill>
            <a:schemeClr val="accent2"/>
          </a:solidFill>
        </p:spPr>
        <p:txBody>
          <a:bodyPr/>
          <a:lstStyle/>
          <a:p>
            <a:r>
              <a:rPr lang="en-GB" b="1" dirty="0">
                <a:latin typeface="Calibri" panose="020F0502020204030204" pitchFamily="34" charset="0"/>
                <a:ea typeface="Calibri" panose="020F0502020204030204" pitchFamily="34" charset="0"/>
                <a:cs typeface="Calibri" panose="020F0502020204030204" pitchFamily="34" charset="0"/>
                <a:sym typeface="Open Sans"/>
              </a:rPr>
              <a:t>Activity</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08" name="Google Shape;208;p36">
            <a:extLst>
              <a:ext uri="{FF2B5EF4-FFF2-40B4-BE49-F238E27FC236}">
                <a16:creationId xmlns:a16="http://schemas.microsoft.com/office/drawing/2014/main" id="{A4C892AA-D8F8-7BD0-ED98-8C3FF522403F}"/>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a:bodyPr>
          <a:lstStyle/>
          <a:p>
            <a:pPr lvl="0"/>
            <a:r>
              <a:rPr lang="en-GB" dirty="0">
                <a:latin typeface="Calibri" panose="020F0502020204030204" pitchFamily="34" charset="0"/>
                <a:ea typeface="Calibri" panose="020F0502020204030204" pitchFamily="34" charset="0"/>
                <a:cs typeface="Calibri" panose="020F0502020204030204" pitchFamily="34" charset="0"/>
              </a:rPr>
              <a:t>What have you observed from your selected areas of interest?</a:t>
            </a:r>
          </a:p>
          <a:p>
            <a:pPr lvl="0"/>
            <a:r>
              <a:rPr lang="en-GB" dirty="0">
                <a:latin typeface="Calibri" panose="020F0502020204030204" pitchFamily="34" charset="0"/>
                <a:ea typeface="Calibri" panose="020F0502020204030204" pitchFamily="34" charset="0"/>
                <a:cs typeface="Calibri" panose="020F0502020204030204" pitchFamily="34" charset="0"/>
              </a:rPr>
              <a:t>From your observations, what hypotheses have you developed?</a:t>
            </a:r>
          </a:p>
          <a:p>
            <a:pPr lvl="0"/>
            <a:r>
              <a:rPr lang="en-GB" dirty="0">
                <a:latin typeface="Calibri" panose="020F0502020204030204" pitchFamily="34" charset="0"/>
                <a:ea typeface="Calibri" panose="020F0502020204030204" pitchFamily="34" charset="0"/>
                <a:cs typeface="Calibri" panose="020F0502020204030204" pitchFamily="34" charset="0"/>
              </a:rPr>
              <a:t>Are these observations and hypotheses good? How </a:t>
            </a:r>
            <a:r>
              <a:rPr lang="en-GB">
                <a:latin typeface="Calibri" panose="020F0502020204030204" pitchFamily="34" charset="0"/>
                <a:ea typeface="Calibri" panose="020F0502020204030204" pitchFamily="34" charset="0"/>
                <a:cs typeface="Calibri" panose="020F0502020204030204" pitchFamily="34" charset="0"/>
              </a:rPr>
              <a:t>do you know?</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6" name="Slide Number Placeholder 5">
            <a:extLst>
              <a:ext uri="{FF2B5EF4-FFF2-40B4-BE49-F238E27FC236}">
                <a16:creationId xmlns:a16="http://schemas.microsoft.com/office/drawing/2014/main" id="{6011BCA7-88C8-CBE3-2E4C-9F88042E4CE3}"/>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4</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85590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8">
                                            <p:txEl>
                                              <p:pRg st="0" end="0"/>
                                            </p:txEl>
                                          </p:spTgt>
                                        </p:tgtEl>
                                        <p:attrNameLst>
                                          <p:attrName>style.visibility</p:attrName>
                                        </p:attrNameLst>
                                      </p:cBhvr>
                                      <p:to>
                                        <p:strVal val="visible"/>
                                      </p:to>
                                    </p:set>
                                    <p:anim calcmode="lin" valueType="num">
                                      <p:cBhvr additive="base">
                                        <p:cTn id="7"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08">
                                            <p:txEl>
                                              <p:pRg st="1" end="1"/>
                                            </p:txEl>
                                          </p:spTgt>
                                        </p:tgtEl>
                                        <p:attrNameLst>
                                          <p:attrName>style.visibility</p:attrName>
                                        </p:attrNameLst>
                                      </p:cBhvr>
                                      <p:to>
                                        <p:strVal val="visible"/>
                                      </p:to>
                                    </p:set>
                                    <p:anim calcmode="lin" valueType="num">
                                      <p:cBhvr additive="base">
                                        <p:cTn id="12"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08">
                                            <p:txEl>
                                              <p:pRg st="2" end="2"/>
                                            </p:txEl>
                                          </p:spTgt>
                                        </p:tgtEl>
                                        <p:attrNameLst>
                                          <p:attrName>style.visibility</p:attrName>
                                        </p:attrNameLst>
                                      </p:cBhvr>
                                      <p:to>
                                        <p:strVal val="visible"/>
                                      </p:to>
                                    </p:set>
                                    <p:anim calcmode="lin" valueType="num">
                                      <p:cBhvr additive="base">
                                        <p:cTn id="17"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FB163440-29FB-ABBE-BED0-C36766DBCD3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BC73F08-6E45-7525-52BF-5249ACB02B82}"/>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sym typeface="Open Sans"/>
              </a:rPr>
              <a:t>Refining a Research Title</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08" name="Google Shape;208;p36">
            <a:extLst>
              <a:ext uri="{FF2B5EF4-FFF2-40B4-BE49-F238E27FC236}">
                <a16:creationId xmlns:a16="http://schemas.microsoft.com/office/drawing/2014/main" id="{8B9DDAD7-D6E7-C8D5-0DEC-C3133B24EABB}"/>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a:bodyPr>
          <a:lstStyle/>
          <a:p>
            <a:pPr lvl="0"/>
            <a:r>
              <a:rPr lang="en-GB" dirty="0">
                <a:latin typeface="Calibri" panose="020F0502020204030204" pitchFamily="34" charset="0"/>
                <a:ea typeface="Calibri" panose="020F0502020204030204" pitchFamily="34" charset="0"/>
                <a:cs typeface="Calibri" panose="020F0502020204030204" pitchFamily="34" charset="0"/>
              </a:rPr>
              <a:t>Having received feedback from the first meeting with your supervisor about your idea, identified and studied key literature on the topic, it is time to refine your research topic based on the research gaps you may have identified.</a:t>
            </a:r>
          </a:p>
          <a:p>
            <a:pPr lvl="0"/>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6" name="Slide Number Placeholder 5">
            <a:extLst>
              <a:ext uri="{FF2B5EF4-FFF2-40B4-BE49-F238E27FC236}">
                <a16:creationId xmlns:a16="http://schemas.microsoft.com/office/drawing/2014/main" id="{05B258BD-1CB1-E841-E74D-A83BBB4FD4E3}"/>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5</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51710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8">
                                            <p:txEl>
                                              <p:pRg st="0" end="0"/>
                                            </p:txEl>
                                          </p:spTgt>
                                        </p:tgtEl>
                                        <p:attrNameLst>
                                          <p:attrName>style.visibility</p:attrName>
                                        </p:attrNameLst>
                                      </p:cBhvr>
                                      <p:to>
                                        <p:strVal val="visible"/>
                                      </p:to>
                                    </p:set>
                                    <p:anim calcmode="lin" valueType="num">
                                      <p:cBhvr additive="base">
                                        <p:cTn id="7"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D0D1786B-5F11-807E-01A9-D04CF10E7E6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F3942E1F-BF02-154D-7444-CC9A642B55FE}"/>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sym typeface="Open Sans"/>
              </a:rPr>
              <a:t>Steps to Refining a Research Title</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08" name="Google Shape;208;p36">
            <a:extLst>
              <a:ext uri="{FF2B5EF4-FFF2-40B4-BE49-F238E27FC236}">
                <a16:creationId xmlns:a16="http://schemas.microsoft.com/office/drawing/2014/main" id="{8D653DC1-969E-2B0C-ACD6-40BB8667BE50}"/>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fontScale="92500" lnSpcReduction="10000"/>
          </a:bodyPr>
          <a:lstStyle/>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1. Preliminary literature search and review</a:t>
            </a:r>
          </a:p>
          <a:p>
            <a:r>
              <a:rPr lang="en-GB" dirty="0">
                <a:latin typeface="Calibri" panose="020F0502020204030204" pitchFamily="34" charset="0"/>
                <a:ea typeface="Calibri" panose="020F0502020204030204" pitchFamily="34" charset="0"/>
                <a:cs typeface="Calibri" panose="020F0502020204030204" pitchFamily="34" charset="0"/>
              </a:rPr>
              <a:t>Identify a golden nugget (key literature or set of key literature) and undertake a thorough review of recent literature related to the topic while ensuring:</a:t>
            </a:r>
          </a:p>
          <a:p>
            <a:pPr lvl="1"/>
            <a:r>
              <a:rPr lang="en-GB" dirty="0">
                <a:latin typeface="Calibri" panose="020F0502020204030204" pitchFamily="34" charset="0"/>
                <a:ea typeface="Calibri" panose="020F0502020204030204" pitchFamily="34" charset="0"/>
                <a:cs typeface="Calibri" panose="020F0502020204030204" pitchFamily="34" charset="0"/>
              </a:rPr>
              <a:t>Highly reputable journals (see ABS ranking, etc), and  </a:t>
            </a:r>
          </a:p>
          <a:p>
            <a:pPr lvl="1"/>
            <a:r>
              <a:rPr lang="en-GB" dirty="0">
                <a:latin typeface="Calibri" panose="020F0502020204030204" pitchFamily="34" charset="0"/>
                <a:ea typeface="Calibri" panose="020F0502020204030204" pitchFamily="34" charset="0"/>
                <a:cs typeface="Calibri" panose="020F0502020204030204" pitchFamily="34" charset="0"/>
              </a:rPr>
              <a:t>Conference proceedings and seminal works</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are covered to identify the current trends.</a:t>
            </a:r>
          </a:p>
        </p:txBody>
      </p:sp>
      <p:sp>
        <p:nvSpPr>
          <p:cNvPr id="6" name="Slide Number Placeholder 5">
            <a:extLst>
              <a:ext uri="{FF2B5EF4-FFF2-40B4-BE49-F238E27FC236}">
                <a16:creationId xmlns:a16="http://schemas.microsoft.com/office/drawing/2014/main" id="{FDA6BEAB-328F-E6E6-C3D6-F5299C678755}"/>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6</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37464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8">
                                            <p:txEl>
                                              <p:pRg st="0" end="0"/>
                                            </p:txEl>
                                          </p:spTgt>
                                        </p:tgtEl>
                                        <p:attrNameLst>
                                          <p:attrName>style.visibility</p:attrName>
                                        </p:attrNameLst>
                                      </p:cBhvr>
                                      <p:to>
                                        <p:strVal val="visible"/>
                                      </p:to>
                                    </p:set>
                                    <p:anim calcmode="lin" valueType="num">
                                      <p:cBhvr additive="base">
                                        <p:cTn id="7"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08">
                                            <p:txEl>
                                              <p:pRg st="1" end="1"/>
                                            </p:txEl>
                                          </p:spTgt>
                                        </p:tgtEl>
                                        <p:attrNameLst>
                                          <p:attrName>style.visibility</p:attrName>
                                        </p:attrNameLst>
                                      </p:cBhvr>
                                      <p:to>
                                        <p:strVal val="visible"/>
                                      </p:to>
                                    </p:set>
                                    <p:anim calcmode="lin" valueType="num">
                                      <p:cBhvr additive="base">
                                        <p:cTn id="12"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08">
                                            <p:txEl>
                                              <p:pRg st="2" end="2"/>
                                            </p:txEl>
                                          </p:spTgt>
                                        </p:tgtEl>
                                        <p:attrNameLst>
                                          <p:attrName>style.visibility</p:attrName>
                                        </p:attrNameLst>
                                      </p:cBhvr>
                                      <p:to>
                                        <p:strVal val="visible"/>
                                      </p:to>
                                    </p:set>
                                    <p:anim calcmode="lin" valueType="num">
                                      <p:cBhvr additive="base">
                                        <p:cTn id="17"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208">
                                            <p:txEl>
                                              <p:pRg st="3" end="3"/>
                                            </p:txEl>
                                          </p:spTgt>
                                        </p:tgtEl>
                                        <p:attrNameLst>
                                          <p:attrName>style.visibility</p:attrName>
                                        </p:attrNameLst>
                                      </p:cBhvr>
                                      <p:to>
                                        <p:strVal val="visible"/>
                                      </p:to>
                                    </p:set>
                                    <p:anim calcmode="lin" valueType="num">
                                      <p:cBhvr additive="base">
                                        <p:cTn id="22"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208">
                                            <p:txEl>
                                              <p:pRg st="5" end="5"/>
                                            </p:txEl>
                                          </p:spTgt>
                                        </p:tgtEl>
                                        <p:attrNameLst>
                                          <p:attrName>style.visibility</p:attrName>
                                        </p:attrNameLst>
                                      </p:cBhvr>
                                      <p:to>
                                        <p:strVal val="visible"/>
                                      </p:to>
                                    </p:set>
                                    <p:anim calcmode="lin" valueType="num">
                                      <p:cBhvr additive="base">
                                        <p:cTn id="27" dur="500"/>
                                        <p:tgtEl>
                                          <p:spTgt spid="208">
                                            <p:txEl>
                                              <p:pRg st="5" end="5"/>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F784FDD3-E7FF-DDB8-F8FC-ED06B4E64B4A}"/>
            </a:ext>
          </a:extLst>
        </p:cNvPr>
        <p:cNvGrpSpPr/>
        <p:nvPr/>
      </p:nvGrpSpPr>
      <p:grpSpPr>
        <a:xfrm>
          <a:off x="0" y="0"/>
          <a:ext cx="0" cy="0"/>
          <a:chOff x="0" y="0"/>
          <a:chExt cx="0" cy="0"/>
        </a:xfrm>
      </p:grpSpPr>
      <p:sp>
        <p:nvSpPr>
          <p:cNvPr id="249" name="Google Shape;249;p43">
            <a:extLst>
              <a:ext uri="{FF2B5EF4-FFF2-40B4-BE49-F238E27FC236}">
                <a16:creationId xmlns:a16="http://schemas.microsoft.com/office/drawing/2014/main" id="{84FA583F-6B7B-0875-E470-99F5A975B315}"/>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lvl="0">
              <a:buSzPts val="3200"/>
            </a:pPr>
            <a:r>
              <a:rPr lang="en-GB" sz="3600" b="1" dirty="0">
                <a:latin typeface="Calibri" panose="020F0502020204030204" pitchFamily="34" charset="0"/>
                <a:ea typeface="Calibri" panose="020F0502020204030204" pitchFamily="34" charset="0"/>
                <a:cs typeface="Calibri" panose="020F0502020204030204" pitchFamily="34" charset="0"/>
              </a:rPr>
              <a:t>Steps to Refining a Research Title</a:t>
            </a:r>
            <a:endParaRPr lang="en-GB" sz="4000" b="1" dirty="0">
              <a:latin typeface="Calibri" panose="020F0502020204030204" pitchFamily="34" charset="0"/>
              <a:ea typeface="Calibri" panose="020F0502020204030204" pitchFamily="34" charset="0"/>
              <a:cs typeface="Calibri" panose="020F0502020204030204" pitchFamily="34" charset="0"/>
            </a:endParaRPr>
          </a:p>
        </p:txBody>
      </p:sp>
      <p:sp>
        <p:nvSpPr>
          <p:cNvPr id="250" name="Google Shape;250;p43">
            <a:extLst>
              <a:ext uri="{FF2B5EF4-FFF2-40B4-BE49-F238E27FC236}">
                <a16:creationId xmlns:a16="http://schemas.microsoft.com/office/drawing/2014/main" id="{A6957201-6CEB-F381-32DA-2C389D0CAE2A}"/>
              </a:ext>
            </a:extLst>
          </p:cNvPr>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dk1"/>
              </a:buClr>
              <a:buSzPts val="3200"/>
              <a:buNone/>
            </a:pPr>
            <a:endParaRPr dirty="0">
              <a:solidFill>
                <a:srgbClr val="191919"/>
              </a:solidFill>
              <a:latin typeface="Calibri" panose="020F0502020204030204" pitchFamily="34" charset="0"/>
              <a:ea typeface="Calibri" panose="020F0502020204030204" pitchFamily="34" charset="0"/>
              <a:cs typeface="Calibri" panose="020F0502020204030204" pitchFamily="34" charset="0"/>
              <a:sym typeface="Open Sans"/>
            </a:endParaRPr>
          </a:p>
          <a:p>
            <a:pPr marL="0" lvl="0" indent="0" algn="ctr" rtl="0">
              <a:spcBef>
                <a:spcPts val="640"/>
              </a:spcBef>
              <a:spcAft>
                <a:spcPts val="0"/>
              </a:spcAft>
              <a:buClr>
                <a:schemeClr val="dk1"/>
              </a:buClr>
              <a:buSzPts val="3200"/>
              <a:buNone/>
            </a:pPr>
            <a:endParaRPr dirty="0">
              <a:solidFill>
                <a:srgbClr val="191919"/>
              </a:solidFill>
              <a:latin typeface="Calibri" panose="020F0502020204030204" pitchFamily="34" charset="0"/>
              <a:ea typeface="Calibri" panose="020F0502020204030204" pitchFamily="34" charset="0"/>
              <a:cs typeface="Calibri" panose="020F0502020204030204" pitchFamily="34" charset="0"/>
              <a:sym typeface="Open Sans"/>
            </a:endParaRPr>
          </a:p>
        </p:txBody>
      </p:sp>
      <p:graphicFrame>
        <p:nvGraphicFramePr>
          <p:cNvPr id="5" name="Diagram 4">
            <a:extLst>
              <a:ext uri="{FF2B5EF4-FFF2-40B4-BE49-F238E27FC236}">
                <a16:creationId xmlns:a16="http://schemas.microsoft.com/office/drawing/2014/main" id="{1AE02089-4BC8-D84A-C63D-C7A4980F72EB}"/>
              </a:ext>
            </a:extLst>
          </p:cNvPr>
          <p:cNvGraphicFramePr/>
          <p:nvPr>
            <p:extLst>
              <p:ext uri="{D42A27DB-BD31-4B8C-83A1-F6EECF244321}">
                <p14:modId xmlns:p14="http://schemas.microsoft.com/office/powerpoint/2010/main" val="726553081"/>
              </p:ext>
            </p:extLst>
          </p:nvPr>
        </p:nvGraphicFramePr>
        <p:xfrm>
          <a:off x="580890" y="1340767"/>
          <a:ext cx="8128000" cy="41764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Oval Callout 5">
            <a:extLst>
              <a:ext uri="{FF2B5EF4-FFF2-40B4-BE49-F238E27FC236}">
                <a16:creationId xmlns:a16="http://schemas.microsoft.com/office/drawing/2014/main" id="{3073A4A5-FADF-703E-2FCB-7E36BF9A0B4A}"/>
              </a:ext>
            </a:extLst>
          </p:cNvPr>
          <p:cNvSpPr/>
          <p:nvPr/>
        </p:nvSpPr>
        <p:spPr>
          <a:xfrm>
            <a:off x="8525186" y="959535"/>
            <a:ext cx="3514725" cy="3048463"/>
          </a:xfrm>
          <a:prstGeom prst="wedgeEllipseCallout">
            <a:avLst>
              <a:gd name="adj1" fmla="val -79723"/>
              <a:gd name="adj2" fmla="val 2288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atin typeface="Calibri" panose="020F0502020204030204" pitchFamily="34" charset="0"/>
                <a:ea typeface="Calibri" panose="020F0502020204030204" pitchFamily="34" charset="0"/>
                <a:cs typeface="Calibri" panose="020F0502020204030204" pitchFamily="34" charset="0"/>
              </a:rPr>
              <a:t>RGs are questions or problems that have not been previously addressed by existing research</a:t>
            </a:r>
          </a:p>
        </p:txBody>
      </p:sp>
      <p:sp>
        <p:nvSpPr>
          <p:cNvPr id="2" name="Slide Number Placeholder 1">
            <a:extLst>
              <a:ext uri="{FF2B5EF4-FFF2-40B4-BE49-F238E27FC236}">
                <a16:creationId xmlns:a16="http://schemas.microsoft.com/office/drawing/2014/main" id="{DF0330A3-4FDC-3F4E-7620-0BB708EE341D}"/>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7</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33135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3" name="Title 2">
            <a:extLst>
              <a:ext uri="{FF2B5EF4-FFF2-40B4-BE49-F238E27FC236}">
                <a16:creationId xmlns:a16="http://schemas.microsoft.com/office/drawing/2014/main" id="{0E771EC4-0BF8-1702-0001-41C08DD792C4}"/>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sym typeface="Open Sans"/>
              </a:rPr>
              <a:t>Steps to Refining a Research Title</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31" name="Google Shape;231;p40"/>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fontScale="77500" lnSpcReduction="20000"/>
          </a:bodyPr>
          <a:lstStyle/>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2. Look for gaps in your review</a:t>
            </a:r>
          </a:p>
          <a:p>
            <a:pPr lvl="1"/>
            <a:r>
              <a:rPr lang="en-GB" dirty="0">
                <a:latin typeface="Calibri" panose="020F0502020204030204" pitchFamily="34" charset="0"/>
                <a:ea typeface="Calibri" panose="020F0502020204030204" pitchFamily="34" charset="0"/>
                <a:cs typeface="Calibri" panose="020F0502020204030204" pitchFamily="34" charset="0"/>
              </a:rPr>
              <a:t>Theoretical gap: an underdeveloped or new theoretical perspective on the topic</a:t>
            </a:r>
          </a:p>
          <a:p>
            <a:pPr lvl="1"/>
            <a:r>
              <a:rPr lang="en-GB" dirty="0">
                <a:latin typeface="Calibri" panose="020F0502020204030204" pitchFamily="34" charset="0"/>
                <a:ea typeface="Calibri" panose="020F0502020204030204" pitchFamily="34" charset="0"/>
                <a:cs typeface="Calibri" panose="020F0502020204030204" pitchFamily="34" charset="0"/>
              </a:rPr>
              <a:t>Empirical gap: A lack of empirical data or evidence related to a specific context or population</a:t>
            </a:r>
          </a:p>
          <a:p>
            <a:pPr lvl="1"/>
            <a:r>
              <a:rPr lang="en-GB" dirty="0">
                <a:latin typeface="Calibri" panose="020F0502020204030204" pitchFamily="34" charset="0"/>
                <a:ea typeface="Calibri" panose="020F0502020204030204" pitchFamily="34" charset="0"/>
                <a:cs typeface="Calibri" panose="020F0502020204030204" pitchFamily="34" charset="0"/>
              </a:rPr>
              <a:t>Methodological gap: an underdeveloped or lack of specific methods or techniques</a:t>
            </a:r>
          </a:p>
          <a:p>
            <a:pPr lvl="1"/>
            <a:r>
              <a:rPr lang="en-GB" dirty="0">
                <a:latin typeface="Calibri" panose="020F0502020204030204" pitchFamily="34" charset="0"/>
                <a:ea typeface="Calibri" panose="020F0502020204030204" pitchFamily="34" charset="0"/>
                <a:cs typeface="Calibri" panose="020F0502020204030204" pitchFamily="34" charset="0"/>
              </a:rPr>
              <a:t>Practical gap: vague or illogical implications for practices</a:t>
            </a:r>
          </a:p>
          <a:p>
            <a:pPr lvl="1"/>
            <a:r>
              <a:rPr lang="en-GB" dirty="0">
                <a:latin typeface="Calibri" panose="020F0502020204030204" pitchFamily="34" charset="0"/>
                <a:ea typeface="Calibri" panose="020F0502020204030204" pitchFamily="34" charset="0"/>
                <a:cs typeface="Calibri" panose="020F0502020204030204" pitchFamily="34" charset="0"/>
              </a:rPr>
              <a:t>Temporal gap: Outdated studies or changing contexts not yet addressed</a:t>
            </a:r>
          </a:p>
          <a:p>
            <a:pPr lvl="2"/>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3. Interrogate the literature with some critical questions</a:t>
            </a:r>
          </a:p>
          <a:p>
            <a:pPr lvl="1"/>
            <a:r>
              <a:rPr lang="en-GB" dirty="0">
                <a:latin typeface="Calibri" panose="020F0502020204030204" pitchFamily="34" charset="0"/>
                <a:ea typeface="Calibri" panose="020F0502020204030204" pitchFamily="34" charset="0"/>
                <a:cs typeface="Calibri" panose="020F0502020204030204" pitchFamily="34" charset="0"/>
              </a:rPr>
              <a:t>E.g. What areas remain unexplored (i.e. theories, methods, assumptions) within a specific population or context?</a:t>
            </a:r>
          </a:p>
          <a:p>
            <a:endParaRPr lang="en-GB" dirty="0">
              <a:latin typeface="Calibri" panose="020F0502020204030204" pitchFamily="34" charset="0"/>
              <a:ea typeface="Calibri" panose="020F0502020204030204" pitchFamily="34" charset="0"/>
              <a:cs typeface="Calibri" panose="020F0502020204030204" pitchFamily="34" charset="0"/>
            </a:endParaRPr>
          </a:p>
          <a:p>
            <a:pPr lvl="0"/>
            <a:endParaRPr lang="en-GB" dirty="0">
              <a:latin typeface="Calibri" panose="020F0502020204030204" pitchFamily="34" charset="0"/>
              <a:ea typeface="Calibri" panose="020F0502020204030204" pitchFamily="34" charset="0"/>
              <a:cs typeface="Calibri" panose="020F0502020204030204" pitchFamily="34" charset="0"/>
              <a:sym typeface="Helvetica Neue"/>
            </a:endParaRPr>
          </a:p>
        </p:txBody>
      </p:sp>
      <p:sp>
        <p:nvSpPr>
          <p:cNvPr id="4" name="Slide Number Placeholder 3">
            <a:extLst>
              <a:ext uri="{FF2B5EF4-FFF2-40B4-BE49-F238E27FC236}">
                <a16:creationId xmlns:a16="http://schemas.microsoft.com/office/drawing/2014/main" id="{7F37C8A3-1498-59B3-6B56-E9AD024BE85B}"/>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8</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31">
                                            <p:txEl>
                                              <p:pRg st="0" end="0"/>
                                            </p:txEl>
                                          </p:spTgt>
                                        </p:tgtEl>
                                        <p:attrNameLst>
                                          <p:attrName>style.visibility</p:attrName>
                                        </p:attrNameLst>
                                      </p:cBhvr>
                                      <p:to>
                                        <p:strVal val="visible"/>
                                      </p:to>
                                    </p:set>
                                    <p:anim calcmode="lin" valueType="num">
                                      <p:cBhvr additive="base">
                                        <p:cTn id="7" dur="500"/>
                                        <p:tgtEl>
                                          <p:spTgt spid="231">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31">
                                            <p:txEl>
                                              <p:pRg st="1" end="1"/>
                                            </p:txEl>
                                          </p:spTgt>
                                        </p:tgtEl>
                                        <p:attrNameLst>
                                          <p:attrName>style.visibility</p:attrName>
                                        </p:attrNameLst>
                                      </p:cBhvr>
                                      <p:to>
                                        <p:strVal val="visible"/>
                                      </p:to>
                                    </p:set>
                                    <p:anim calcmode="lin" valueType="num">
                                      <p:cBhvr additive="base">
                                        <p:cTn id="12" dur="500"/>
                                        <p:tgtEl>
                                          <p:spTgt spid="231">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31">
                                            <p:txEl>
                                              <p:pRg st="2" end="2"/>
                                            </p:txEl>
                                          </p:spTgt>
                                        </p:tgtEl>
                                        <p:attrNameLst>
                                          <p:attrName>style.visibility</p:attrName>
                                        </p:attrNameLst>
                                      </p:cBhvr>
                                      <p:to>
                                        <p:strVal val="visible"/>
                                      </p:to>
                                    </p:set>
                                    <p:anim calcmode="lin" valueType="num">
                                      <p:cBhvr additive="base">
                                        <p:cTn id="17" dur="500"/>
                                        <p:tgtEl>
                                          <p:spTgt spid="231">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231">
                                            <p:txEl>
                                              <p:pRg st="3" end="3"/>
                                            </p:txEl>
                                          </p:spTgt>
                                        </p:tgtEl>
                                        <p:attrNameLst>
                                          <p:attrName>style.visibility</p:attrName>
                                        </p:attrNameLst>
                                      </p:cBhvr>
                                      <p:to>
                                        <p:strVal val="visible"/>
                                      </p:to>
                                    </p:set>
                                    <p:anim calcmode="lin" valueType="num">
                                      <p:cBhvr additive="base">
                                        <p:cTn id="22" dur="500"/>
                                        <p:tgtEl>
                                          <p:spTgt spid="231">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231">
                                            <p:txEl>
                                              <p:pRg st="4" end="4"/>
                                            </p:txEl>
                                          </p:spTgt>
                                        </p:tgtEl>
                                        <p:attrNameLst>
                                          <p:attrName>style.visibility</p:attrName>
                                        </p:attrNameLst>
                                      </p:cBhvr>
                                      <p:to>
                                        <p:strVal val="visible"/>
                                      </p:to>
                                    </p:set>
                                    <p:anim calcmode="lin" valueType="num">
                                      <p:cBhvr additive="base">
                                        <p:cTn id="27" dur="500"/>
                                        <p:tgtEl>
                                          <p:spTgt spid="231">
                                            <p:txEl>
                                              <p:pRg st="4" end="4"/>
                                            </p:txEl>
                                          </p:spTgt>
                                        </p:tgtEl>
                                        <p:attrNameLst>
                                          <p:attrName>ppt_x</p:attrName>
                                        </p:attrNameLst>
                                      </p:cBhvr>
                                      <p:tavLst>
                                        <p:tav tm="0">
                                          <p:val>
                                            <p:strVal val="#ppt_x-1"/>
                                          </p:val>
                                        </p:tav>
                                        <p:tav tm="100000">
                                          <p:val>
                                            <p:strVal val="#ppt_x"/>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nodeType="clickEffect">
                                  <p:stCondLst>
                                    <p:cond delay="0"/>
                                  </p:stCondLst>
                                  <p:childTnLst>
                                    <p:set>
                                      <p:cBhvr>
                                        <p:cTn id="31" dur="1" fill="hold">
                                          <p:stCondLst>
                                            <p:cond delay="0"/>
                                          </p:stCondLst>
                                        </p:cTn>
                                        <p:tgtEl>
                                          <p:spTgt spid="231">
                                            <p:txEl>
                                              <p:pRg st="5" end="5"/>
                                            </p:txEl>
                                          </p:spTgt>
                                        </p:tgtEl>
                                        <p:attrNameLst>
                                          <p:attrName>style.visibility</p:attrName>
                                        </p:attrNameLst>
                                      </p:cBhvr>
                                      <p:to>
                                        <p:strVal val="visible"/>
                                      </p:to>
                                    </p:set>
                                    <p:anim calcmode="lin" valueType="num">
                                      <p:cBhvr additive="base">
                                        <p:cTn id="32" dur="500"/>
                                        <p:tgtEl>
                                          <p:spTgt spid="231">
                                            <p:txEl>
                                              <p:pRg st="5" end="5"/>
                                            </p:txEl>
                                          </p:spTgt>
                                        </p:tgtEl>
                                        <p:attrNameLst>
                                          <p:attrName>ppt_x</p:attrName>
                                        </p:attrNameLst>
                                      </p:cBhvr>
                                      <p:tavLst>
                                        <p:tav tm="0">
                                          <p:val>
                                            <p:strVal val="#ppt_x-1"/>
                                          </p:val>
                                        </p:tav>
                                        <p:tav tm="100000">
                                          <p:val>
                                            <p:strVal val="#ppt_x"/>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231">
                                            <p:txEl>
                                              <p:pRg st="7" end="7"/>
                                            </p:txEl>
                                          </p:spTgt>
                                        </p:tgtEl>
                                        <p:attrNameLst>
                                          <p:attrName>style.visibility</p:attrName>
                                        </p:attrNameLst>
                                      </p:cBhvr>
                                      <p:to>
                                        <p:strVal val="visible"/>
                                      </p:to>
                                    </p:set>
                                    <p:anim calcmode="lin" valueType="num">
                                      <p:cBhvr additive="base">
                                        <p:cTn id="37" dur="500"/>
                                        <p:tgtEl>
                                          <p:spTgt spid="231">
                                            <p:txEl>
                                              <p:pRg st="7" end="7"/>
                                            </p:txEl>
                                          </p:spTgt>
                                        </p:tgtEl>
                                        <p:attrNameLst>
                                          <p:attrName>ppt_x</p:attrName>
                                        </p:attrNameLst>
                                      </p:cBhvr>
                                      <p:tavLst>
                                        <p:tav tm="0">
                                          <p:val>
                                            <p:strVal val="#ppt_x-1"/>
                                          </p:val>
                                        </p:tav>
                                        <p:tav tm="100000">
                                          <p:val>
                                            <p:strVal val="#ppt_x"/>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8" fill="hold" nodeType="clickEffect">
                                  <p:stCondLst>
                                    <p:cond delay="0"/>
                                  </p:stCondLst>
                                  <p:childTnLst>
                                    <p:set>
                                      <p:cBhvr>
                                        <p:cTn id="41" dur="1" fill="hold">
                                          <p:stCondLst>
                                            <p:cond delay="0"/>
                                          </p:stCondLst>
                                        </p:cTn>
                                        <p:tgtEl>
                                          <p:spTgt spid="231">
                                            <p:txEl>
                                              <p:pRg st="8" end="8"/>
                                            </p:txEl>
                                          </p:spTgt>
                                        </p:tgtEl>
                                        <p:attrNameLst>
                                          <p:attrName>style.visibility</p:attrName>
                                        </p:attrNameLst>
                                      </p:cBhvr>
                                      <p:to>
                                        <p:strVal val="visible"/>
                                      </p:to>
                                    </p:set>
                                    <p:anim calcmode="lin" valueType="num">
                                      <p:cBhvr additive="base">
                                        <p:cTn id="42" dur="500"/>
                                        <p:tgtEl>
                                          <p:spTgt spid="231">
                                            <p:txEl>
                                              <p:pRg st="8" end="8"/>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9">
          <a:extLst>
            <a:ext uri="{FF2B5EF4-FFF2-40B4-BE49-F238E27FC236}">
              <a16:creationId xmlns:a16="http://schemas.microsoft.com/office/drawing/2014/main" id="{CC916685-2D2D-CFC7-98A0-B1E6DEF7E8C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0612CD9-81A5-7E13-77CC-F81914FF1DE7}"/>
              </a:ext>
            </a:extLst>
          </p:cNvPr>
          <p:cNvSpPr>
            <a:spLocks noGrp="1"/>
          </p:cNvSpPr>
          <p:nvPr>
            <p:ph type="title"/>
          </p:nvPr>
        </p:nvSpPr>
        <p:spPr/>
        <p:txBody>
          <a:bodyPr/>
          <a:lstStyle/>
          <a:p>
            <a:r>
              <a:rPr lang="en-GB" b="1" dirty="0">
                <a:solidFill>
                  <a:srgbClr val="000000"/>
                </a:solidFill>
                <a:latin typeface="Calibri" panose="020F0502020204030204" pitchFamily="34" charset="0"/>
                <a:ea typeface="Calibri" panose="020F0502020204030204" pitchFamily="34" charset="0"/>
                <a:cs typeface="Calibri" panose="020F0502020204030204" pitchFamily="34" charset="0"/>
                <a:sym typeface="Open Sans"/>
              </a:rPr>
              <a:t>Some Tips on Topic Selection</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31" name="Google Shape;231;p40">
            <a:extLst>
              <a:ext uri="{FF2B5EF4-FFF2-40B4-BE49-F238E27FC236}">
                <a16:creationId xmlns:a16="http://schemas.microsoft.com/office/drawing/2014/main" id="{9447C61F-C052-8C07-0BB0-A513E1C2D8C3}"/>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fontScale="85000" lnSpcReduction="10000"/>
          </a:bodyPr>
          <a:lstStyle/>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4. Review the scope of the topic by specifying context, framework, and approach to establish some originality and feasibility.</a:t>
            </a:r>
          </a:p>
          <a:p>
            <a:pPr lvl="1"/>
            <a:r>
              <a:rPr lang="en-GB" dirty="0">
                <a:latin typeface="Calibri" panose="020F0502020204030204" pitchFamily="34" charset="0"/>
                <a:ea typeface="Calibri" panose="020F0502020204030204" pitchFamily="34" charset="0"/>
                <a:cs typeface="Calibri" panose="020F0502020204030204" pitchFamily="34" charset="0"/>
              </a:rPr>
              <a:t>“The impact of [X: variable/method] on [Y: outcome] in [Z: context], through the lens of [Theory/Framework].”</a:t>
            </a:r>
          </a:p>
          <a:p>
            <a:r>
              <a:rPr lang="en-GB" dirty="0">
                <a:latin typeface="Calibri" panose="020F0502020204030204" pitchFamily="34" charset="0"/>
                <a:ea typeface="Calibri" panose="020F0502020204030204" pitchFamily="34" charset="0"/>
                <a:cs typeface="Calibri" panose="020F0502020204030204" pitchFamily="34" charset="0"/>
              </a:rPr>
              <a:t>A specific example can be: “Investigating the role of AI-powered marketing tools in detecting sustainability-related products by customers in emerging economies: A legitimacy theory perspective.”</a:t>
            </a:r>
          </a:p>
          <a:p>
            <a:endParaRPr lang="en-GB" dirty="0">
              <a:latin typeface="Calibri" panose="020F0502020204030204" pitchFamily="34" charset="0"/>
              <a:ea typeface="Calibri" panose="020F0502020204030204" pitchFamily="34" charset="0"/>
              <a:cs typeface="Calibri" panose="020F0502020204030204" pitchFamily="34" charset="0"/>
              <a:sym typeface="Helvetica Neue"/>
            </a:endParaRP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5. Validate with your supervisor during the next workshop</a:t>
            </a:r>
          </a:p>
          <a:p>
            <a:endParaRPr lang="en-GB" dirty="0">
              <a:latin typeface="Calibri" panose="020F0502020204030204" pitchFamily="34" charset="0"/>
              <a:ea typeface="Calibri" panose="020F0502020204030204" pitchFamily="34" charset="0"/>
              <a:cs typeface="Calibri" panose="020F0502020204030204" pitchFamily="34" charset="0"/>
              <a:sym typeface="Helvetica Neue"/>
            </a:endParaRPr>
          </a:p>
        </p:txBody>
      </p:sp>
      <p:sp>
        <p:nvSpPr>
          <p:cNvPr id="4" name="Slide Number Placeholder 3">
            <a:extLst>
              <a:ext uri="{FF2B5EF4-FFF2-40B4-BE49-F238E27FC236}">
                <a16:creationId xmlns:a16="http://schemas.microsoft.com/office/drawing/2014/main" id="{A4A068F0-D480-E5C0-0A1C-22C106403922}"/>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9</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32982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31">
                                            <p:txEl>
                                              <p:pRg st="0" end="0"/>
                                            </p:txEl>
                                          </p:spTgt>
                                        </p:tgtEl>
                                        <p:attrNameLst>
                                          <p:attrName>style.visibility</p:attrName>
                                        </p:attrNameLst>
                                      </p:cBhvr>
                                      <p:to>
                                        <p:strVal val="visible"/>
                                      </p:to>
                                    </p:set>
                                    <p:anim calcmode="lin" valueType="num">
                                      <p:cBhvr additive="base">
                                        <p:cTn id="7" dur="500"/>
                                        <p:tgtEl>
                                          <p:spTgt spid="231">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31">
                                            <p:txEl>
                                              <p:pRg st="1" end="1"/>
                                            </p:txEl>
                                          </p:spTgt>
                                        </p:tgtEl>
                                        <p:attrNameLst>
                                          <p:attrName>style.visibility</p:attrName>
                                        </p:attrNameLst>
                                      </p:cBhvr>
                                      <p:to>
                                        <p:strVal val="visible"/>
                                      </p:to>
                                    </p:set>
                                    <p:anim calcmode="lin" valueType="num">
                                      <p:cBhvr additive="base">
                                        <p:cTn id="12" dur="500"/>
                                        <p:tgtEl>
                                          <p:spTgt spid="231">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31">
                                            <p:txEl>
                                              <p:pRg st="2" end="2"/>
                                            </p:txEl>
                                          </p:spTgt>
                                        </p:tgtEl>
                                        <p:attrNameLst>
                                          <p:attrName>style.visibility</p:attrName>
                                        </p:attrNameLst>
                                      </p:cBhvr>
                                      <p:to>
                                        <p:strVal val="visible"/>
                                      </p:to>
                                    </p:set>
                                    <p:anim calcmode="lin" valueType="num">
                                      <p:cBhvr additive="base">
                                        <p:cTn id="17" dur="500"/>
                                        <p:tgtEl>
                                          <p:spTgt spid="231">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231">
                                            <p:txEl>
                                              <p:pRg st="4" end="4"/>
                                            </p:txEl>
                                          </p:spTgt>
                                        </p:tgtEl>
                                        <p:attrNameLst>
                                          <p:attrName>style.visibility</p:attrName>
                                        </p:attrNameLst>
                                      </p:cBhvr>
                                      <p:to>
                                        <p:strVal val="visible"/>
                                      </p:to>
                                    </p:set>
                                    <p:anim calcmode="lin" valueType="num">
                                      <p:cBhvr additive="base">
                                        <p:cTn id="22" dur="500"/>
                                        <p:tgtEl>
                                          <p:spTgt spid="231">
                                            <p:txEl>
                                              <p:pRg st="4" end="4"/>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B7274AD6-0249-8D51-44D6-A8E3E1F3EEB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5B1ADC8-0AE1-9E0E-755F-C13EEA9DC0C3}"/>
              </a:ext>
            </a:extLst>
          </p:cNvPr>
          <p:cNvSpPr>
            <a:spLocks noGrp="1"/>
          </p:cNvSpPr>
          <p:nvPr>
            <p:ph type="title"/>
          </p:nvPr>
        </p:nvSpPr>
        <p:spPr/>
        <p:txBody>
          <a:bodyPr/>
          <a:lstStyle/>
          <a:p>
            <a:r>
              <a:rPr lang="en-US" b="1" dirty="0">
                <a:solidFill>
                  <a:srgbClr val="000000"/>
                </a:solidFill>
                <a:latin typeface="Calibri" panose="020F0502020204030204" pitchFamily="34" charset="0"/>
                <a:ea typeface="Calibri" panose="020F0502020204030204" pitchFamily="34" charset="0"/>
                <a:cs typeface="Calibri" panose="020F0502020204030204" pitchFamily="34" charset="0"/>
                <a:sym typeface="Open Sans"/>
              </a:rPr>
              <a:t>Activity</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08" name="Google Shape;208;p36">
            <a:extLst>
              <a:ext uri="{FF2B5EF4-FFF2-40B4-BE49-F238E27FC236}">
                <a16:creationId xmlns:a16="http://schemas.microsoft.com/office/drawing/2014/main" id="{B4977030-6B41-61CA-4B66-ABEAE0040B5E}"/>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fontScale="92500" lnSpcReduction="20000"/>
          </a:bodyPr>
          <a:lstStyle/>
          <a:p>
            <a:pPr lvl="0"/>
            <a:r>
              <a:rPr lang="en-GB" dirty="0">
                <a:latin typeface="Calibri" panose="020F0502020204030204" pitchFamily="34" charset="0"/>
                <a:ea typeface="Calibri" panose="020F0502020204030204" pitchFamily="34" charset="0"/>
                <a:cs typeface="Calibri" panose="020F0502020204030204" pitchFamily="34" charset="0"/>
              </a:rPr>
              <a:t>Think about your general area of interest</a:t>
            </a:r>
          </a:p>
          <a:p>
            <a:pPr lvl="0"/>
            <a:r>
              <a:rPr lang="en-GB" dirty="0">
                <a:latin typeface="Calibri" panose="020F0502020204030204" pitchFamily="34" charset="0"/>
                <a:ea typeface="Calibri" panose="020F0502020204030204" pitchFamily="34" charset="0"/>
                <a:cs typeface="Calibri" panose="020F0502020204030204" pitchFamily="34" charset="0"/>
              </a:rPr>
              <a:t>Add a specific variable to help you understand the area better (Note: a good topic may have two key variables of interest)</a:t>
            </a:r>
          </a:p>
          <a:p>
            <a:pPr lvl="0"/>
            <a:r>
              <a:rPr lang="en-GB" dirty="0">
                <a:latin typeface="Calibri" panose="020F0502020204030204" pitchFamily="34" charset="0"/>
                <a:ea typeface="Calibri" panose="020F0502020204030204" pitchFamily="34" charset="0"/>
                <a:cs typeface="Calibri" panose="020F0502020204030204" pitchFamily="34" charset="0"/>
              </a:rPr>
              <a:t>Ask questions…. When? Who? Where? What? (Note: the more you add to a generic title, the more specific it becomes)</a:t>
            </a:r>
          </a:p>
          <a:p>
            <a:pPr lvl="0"/>
            <a:r>
              <a:rPr lang="en-GB" dirty="0">
                <a:latin typeface="Calibri" panose="020F0502020204030204" pitchFamily="34" charset="0"/>
                <a:ea typeface="Calibri" panose="020F0502020204030204" pitchFamily="34" charset="0"/>
                <a:cs typeface="Calibri" panose="020F0502020204030204" pitchFamily="34" charset="0"/>
              </a:rPr>
              <a:t>What have you come up with?</a:t>
            </a:r>
          </a:p>
          <a:p>
            <a:pPr lvl="0"/>
            <a:r>
              <a:rPr lang="en-GB" dirty="0">
                <a:latin typeface="Calibri" panose="020F0502020204030204" pitchFamily="34" charset="0"/>
                <a:ea typeface="Calibri" panose="020F0502020204030204" pitchFamily="34" charset="0"/>
                <a:cs typeface="Calibri" panose="020F0502020204030204" pitchFamily="34" charset="0"/>
              </a:rPr>
              <a:t>Discuss with your peer (next to you)</a:t>
            </a:r>
          </a:p>
          <a:p>
            <a:pPr lvl="0"/>
            <a:r>
              <a:rPr lang="en-GB" dirty="0">
                <a:latin typeface="Calibri" panose="020F0502020204030204" pitchFamily="34" charset="0"/>
                <a:ea typeface="Calibri" panose="020F0502020204030204" pitchFamily="34" charset="0"/>
                <a:cs typeface="Calibri" panose="020F0502020204030204" pitchFamily="34" charset="0"/>
              </a:rPr>
              <a:t>Prepare to share the feedback you gave your peer with the class</a:t>
            </a:r>
          </a:p>
        </p:txBody>
      </p:sp>
      <p:sp>
        <p:nvSpPr>
          <p:cNvPr id="4" name="Slide Number Placeholder 3">
            <a:extLst>
              <a:ext uri="{FF2B5EF4-FFF2-40B4-BE49-F238E27FC236}">
                <a16:creationId xmlns:a16="http://schemas.microsoft.com/office/drawing/2014/main" id="{F4377A8F-7D39-A6EF-3817-FFF3CF3A40A6}"/>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10</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41633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8">
                                            <p:txEl>
                                              <p:pRg st="0" end="0"/>
                                            </p:txEl>
                                          </p:spTgt>
                                        </p:tgtEl>
                                        <p:attrNameLst>
                                          <p:attrName>style.visibility</p:attrName>
                                        </p:attrNameLst>
                                      </p:cBhvr>
                                      <p:to>
                                        <p:strVal val="visible"/>
                                      </p:to>
                                    </p:set>
                                    <p:anim calcmode="lin" valueType="num">
                                      <p:cBhvr additive="base">
                                        <p:cTn id="7"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08">
                                            <p:txEl>
                                              <p:pRg st="1" end="1"/>
                                            </p:txEl>
                                          </p:spTgt>
                                        </p:tgtEl>
                                        <p:attrNameLst>
                                          <p:attrName>style.visibility</p:attrName>
                                        </p:attrNameLst>
                                      </p:cBhvr>
                                      <p:to>
                                        <p:strVal val="visible"/>
                                      </p:to>
                                    </p:set>
                                    <p:anim calcmode="lin" valueType="num">
                                      <p:cBhvr additive="base">
                                        <p:cTn id="12"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08">
                                            <p:txEl>
                                              <p:pRg st="2" end="2"/>
                                            </p:txEl>
                                          </p:spTgt>
                                        </p:tgtEl>
                                        <p:attrNameLst>
                                          <p:attrName>style.visibility</p:attrName>
                                        </p:attrNameLst>
                                      </p:cBhvr>
                                      <p:to>
                                        <p:strVal val="visible"/>
                                      </p:to>
                                    </p:set>
                                    <p:anim calcmode="lin" valueType="num">
                                      <p:cBhvr additive="base">
                                        <p:cTn id="17"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208">
                                            <p:txEl>
                                              <p:pRg st="3" end="3"/>
                                            </p:txEl>
                                          </p:spTgt>
                                        </p:tgtEl>
                                        <p:attrNameLst>
                                          <p:attrName>style.visibility</p:attrName>
                                        </p:attrNameLst>
                                      </p:cBhvr>
                                      <p:to>
                                        <p:strVal val="visible"/>
                                      </p:to>
                                    </p:set>
                                    <p:anim calcmode="lin" valueType="num">
                                      <p:cBhvr additive="base">
                                        <p:cTn id="22"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208">
                                            <p:txEl>
                                              <p:pRg st="4" end="4"/>
                                            </p:txEl>
                                          </p:spTgt>
                                        </p:tgtEl>
                                        <p:attrNameLst>
                                          <p:attrName>style.visibility</p:attrName>
                                        </p:attrNameLst>
                                      </p:cBhvr>
                                      <p:to>
                                        <p:strVal val="visible"/>
                                      </p:to>
                                    </p:set>
                                    <p:anim calcmode="lin" valueType="num">
                                      <p:cBhvr additive="base">
                                        <p:cTn id="27" dur="500"/>
                                        <p:tgtEl>
                                          <p:spTgt spid="208">
                                            <p:txEl>
                                              <p:pRg st="4" end="4"/>
                                            </p:txEl>
                                          </p:spTgt>
                                        </p:tgtEl>
                                        <p:attrNameLst>
                                          <p:attrName>ppt_x</p:attrName>
                                        </p:attrNameLst>
                                      </p:cBhvr>
                                      <p:tavLst>
                                        <p:tav tm="0">
                                          <p:val>
                                            <p:strVal val="#ppt_x-1"/>
                                          </p:val>
                                        </p:tav>
                                        <p:tav tm="100000">
                                          <p:val>
                                            <p:strVal val="#ppt_x"/>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nodeType="clickEffect">
                                  <p:stCondLst>
                                    <p:cond delay="0"/>
                                  </p:stCondLst>
                                  <p:childTnLst>
                                    <p:set>
                                      <p:cBhvr>
                                        <p:cTn id="31" dur="1" fill="hold">
                                          <p:stCondLst>
                                            <p:cond delay="0"/>
                                          </p:stCondLst>
                                        </p:cTn>
                                        <p:tgtEl>
                                          <p:spTgt spid="208">
                                            <p:txEl>
                                              <p:pRg st="5" end="5"/>
                                            </p:txEl>
                                          </p:spTgt>
                                        </p:tgtEl>
                                        <p:attrNameLst>
                                          <p:attrName>style.visibility</p:attrName>
                                        </p:attrNameLst>
                                      </p:cBhvr>
                                      <p:to>
                                        <p:strVal val="visible"/>
                                      </p:to>
                                    </p:set>
                                    <p:anim calcmode="lin" valueType="num">
                                      <p:cBhvr additive="base">
                                        <p:cTn id="32" dur="500"/>
                                        <p:tgtEl>
                                          <p:spTgt spid="208">
                                            <p:txEl>
                                              <p:pRg st="5" end="5"/>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3" name="Title 2">
            <a:extLst>
              <a:ext uri="{FF2B5EF4-FFF2-40B4-BE49-F238E27FC236}">
                <a16:creationId xmlns:a16="http://schemas.microsoft.com/office/drawing/2014/main" id="{6424632A-39FC-2762-0ED6-081D007C1404}"/>
              </a:ext>
            </a:extLst>
          </p:cNvPr>
          <p:cNvSpPr>
            <a:spLocks noGrp="1"/>
          </p:cNvSpPr>
          <p:nvPr>
            <p:ph type="title"/>
          </p:nvPr>
        </p:nvSpPr>
        <p:spPr/>
        <p:txBody>
          <a:bodyPr/>
          <a:lstStyle/>
          <a:p>
            <a:r>
              <a:rPr lang="en-GB" b="1" dirty="0">
                <a:solidFill>
                  <a:srgbClr val="000000"/>
                </a:solidFill>
                <a:latin typeface="Calibri" panose="020F0502020204030204" pitchFamily="34" charset="0"/>
                <a:ea typeface="Calibri" panose="020F0502020204030204" pitchFamily="34" charset="0"/>
                <a:cs typeface="Calibri" panose="020F0502020204030204" pitchFamily="34" charset="0"/>
                <a:sym typeface="Open Sans"/>
              </a:rPr>
              <a:t>Research Question</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14" name="Google Shape;214;p37"/>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fontScale="85000" lnSpcReduction="20000"/>
          </a:bodyPr>
          <a:lstStyle/>
          <a:p>
            <a:r>
              <a:rPr lang="en-GB" dirty="0">
                <a:latin typeface="Calibri" panose="020F0502020204030204" pitchFamily="34" charset="0"/>
                <a:ea typeface="Calibri" panose="020F0502020204030204" pitchFamily="34" charset="0"/>
                <a:cs typeface="Calibri" panose="020F0502020204030204" pitchFamily="34" charset="0"/>
              </a:rPr>
              <a:t>A research question refers to a central question that a study aims to answer at the end of the research (Mattick et al., 2018)</a:t>
            </a:r>
          </a:p>
          <a:p>
            <a:r>
              <a:rPr lang="en-GB" dirty="0">
                <a:latin typeface="Calibri" panose="020F0502020204030204" pitchFamily="34" charset="0"/>
                <a:ea typeface="Calibri" panose="020F0502020204030204" pitchFamily="34" charset="0"/>
                <a:cs typeface="Calibri" panose="020F0502020204030204" pitchFamily="34" charset="0"/>
              </a:rPr>
              <a:t>A r</a:t>
            </a:r>
            <a:r>
              <a:rPr lang="en-GB" noProof="0" dirty="0" err="1">
                <a:latin typeface="Calibri" panose="020F0502020204030204" pitchFamily="34" charset="0"/>
                <a:ea typeface="Calibri" panose="020F0502020204030204" pitchFamily="34" charset="0"/>
                <a:cs typeface="Calibri" panose="020F0502020204030204" pitchFamily="34" charset="0"/>
                <a:sym typeface="Open Sans"/>
              </a:rPr>
              <a:t>esearch</a:t>
            </a:r>
            <a:r>
              <a:rPr lang="en-GB" noProof="0" dirty="0">
                <a:latin typeface="Calibri" panose="020F0502020204030204" pitchFamily="34" charset="0"/>
                <a:ea typeface="Calibri" panose="020F0502020204030204" pitchFamily="34" charset="0"/>
                <a:cs typeface="Calibri" panose="020F0502020204030204" pitchFamily="34" charset="0"/>
                <a:sym typeface="Open Sans"/>
              </a:rPr>
              <a:t> question often addresses an issue or a problem, which, through analysis and interpretation of data, is answered</a:t>
            </a:r>
            <a:endParaRPr lang="en-GB" dirty="0">
              <a:latin typeface="Calibri" panose="020F0502020204030204" pitchFamily="34" charset="0"/>
              <a:ea typeface="Calibri" panose="020F0502020204030204" pitchFamily="34" charset="0"/>
              <a:cs typeface="Calibri" panose="020F0502020204030204" pitchFamily="34" charset="0"/>
            </a:endParaRPr>
          </a:p>
          <a:p>
            <a:pPr lvl="1"/>
            <a:r>
              <a:rPr lang="en-GB" dirty="0">
                <a:latin typeface="Calibri" panose="020F0502020204030204" pitchFamily="34" charset="0"/>
                <a:ea typeface="Calibri" panose="020F0502020204030204" pitchFamily="34" charset="0"/>
                <a:cs typeface="Calibri" panose="020F0502020204030204" pitchFamily="34" charset="0"/>
              </a:rPr>
              <a:t>It helps in providing a clear focus for the research project</a:t>
            </a:r>
          </a:p>
          <a:p>
            <a:pPr lvl="1"/>
            <a:r>
              <a:rPr lang="en-GB" dirty="0">
                <a:latin typeface="Calibri" panose="020F0502020204030204" pitchFamily="34" charset="0"/>
                <a:ea typeface="Calibri" panose="020F0502020204030204" pitchFamily="34" charset="0"/>
                <a:cs typeface="Calibri" panose="020F0502020204030204" pitchFamily="34" charset="0"/>
              </a:rPr>
              <a:t>It is often shaped by researchers’ preferred methodological tools</a:t>
            </a:r>
          </a:p>
          <a:p>
            <a:pPr lvl="1"/>
            <a:r>
              <a:rPr lang="en-GB" dirty="0">
                <a:latin typeface="Calibri" panose="020F0502020204030204" pitchFamily="34" charset="0"/>
                <a:ea typeface="Calibri" panose="020F0502020204030204" pitchFamily="34" charset="0"/>
                <a:cs typeface="Calibri" panose="020F0502020204030204" pitchFamily="34" charset="0"/>
              </a:rPr>
              <a:t>It should be clear, concise, specific, and complex (i.e. avoid simple yes/no answers) </a:t>
            </a:r>
          </a:p>
          <a:p>
            <a:pPr lvl="1"/>
            <a:r>
              <a:rPr lang="en-GB" dirty="0">
                <a:latin typeface="Calibri" panose="020F0502020204030204" pitchFamily="34" charset="0"/>
                <a:ea typeface="Calibri" panose="020F0502020204030204" pitchFamily="34" charset="0"/>
                <a:cs typeface="Calibri" panose="020F0502020204030204" pitchFamily="34" charset="0"/>
              </a:rPr>
              <a:t>It remains in the mind of the researcher throughout to guide the entire research process </a:t>
            </a:r>
          </a:p>
        </p:txBody>
      </p:sp>
      <p:sp>
        <p:nvSpPr>
          <p:cNvPr id="4" name="Slide Number Placeholder 3">
            <a:extLst>
              <a:ext uri="{FF2B5EF4-FFF2-40B4-BE49-F238E27FC236}">
                <a16:creationId xmlns:a16="http://schemas.microsoft.com/office/drawing/2014/main" id="{9C893052-82F0-FE33-72C6-A3A8D7BC54D9}"/>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11</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2">
          <a:extLst>
            <a:ext uri="{FF2B5EF4-FFF2-40B4-BE49-F238E27FC236}">
              <a16:creationId xmlns:a16="http://schemas.microsoft.com/office/drawing/2014/main" id="{5675F9BE-4945-6AA7-8CEA-FC87486B4A0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BCD3562-2E8F-4DA4-EA56-DF12F950ECC3}"/>
              </a:ext>
            </a:extLst>
          </p:cNvPr>
          <p:cNvSpPr>
            <a:spLocks noGrp="1"/>
          </p:cNvSpPr>
          <p:nvPr>
            <p:ph type="title"/>
          </p:nvPr>
        </p:nvSpPr>
        <p:spPr/>
        <p:txBody>
          <a:bodyPr/>
          <a:lstStyle/>
          <a:p>
            <a:r>
              <a:rPr lang="en-GB" b="1" dirty="0">
                <a:solidFill>
                  <a:srgbClr val="000000"/>
                </a:solidFill>
                <a:latin typeface="Calibri" panose="020F0502020204030204" pitchFamily="34" charset="0"/>
                <a:ea typeface="Calibri" panose="020F0502020204030204" pitchFamily="34" charset="0"/>
                <a:cs typeface="Calibri" panose="020F0502020204030204" pitchFamily="34" charset="0"/>
                <a:sym typeface="Open Sans"/>
              </a:rPr>
              <a:t>Qualities of a Good Research Question</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14" name="Google Shape;214;p37">
            <a:extLst>
              <a:ext uri="{FF2B5EF4-FFF2-40B4-BE49-F238E27FC236}">
                <a16:creationId xmlns:a16="http://schemas.microsoft.com/office/drawing/2014/main" id="{9748FA88-36EA-272F-23B2-870B509341BE}"/>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fontScale="62500" lnSpcReduction="20000"/>
          </a:bodyPr>
          <a:lstStyle/>
          <a:p>
            <a:r>
              <a:rPr lang="en-GB" dirty="0">
                <a:latin typeface="Calibri" panose="020F0502020204030204" pitchFamily="34" charset="0"/>
                <a:ea typeface="Calibri" panose="020F0502020204030204" pitchFamily="34" charset="0"/>
                <a:cs typeface="Calibri" panose="020F0502020204030204" pitchFamily="34" charset="0"/>
              </a:rPr>
              <a:t>Clear and focused. In other words, the question should clearly state what the writer needs to do.</a:t>
            </a:r>
          </a:p>
          <a:p>
            <a:r>
              <a:rPr lang="en-GB" dirty="0">
                <a:latin typeface="Calibri" panose="020F0502020204030204" pitchFamily="34" charset="0"/>
                <a:ea typeface="Calibri" panose="020F0502020204030204" pitchFamily="34" charset="0"/>
                <a:cs typeface="Calibri" panose="020F0502020204030204" pitchFamily="34" charset="0"/>
              </a:rPr>
              <a:t>Not too broad and not too narrow. The question should have an appropriate scope. If the question is too broad it will not be possible to answer it thoroughly within the word limit. If it is too narrow you will not have enough to write about and you will struggle to develop a strong argument (see the activity below for examples).</a:t>
            </a:r>
          </a:p>
          <a:p>
            <a:r>
              <a:rPr lang="en-GB" dirty="0">
                <a:latin typeface="Calibri" panose="020F0502020204030204" pitchFamily="34" charset="0"/>
                <a:ea typeface="Calibri" panose="020F0502020204030204" pitchFamily="34" charset="0"/>
                <a:cs typeface="Calibri" panose="020F0502020204030204" pitchFamily="34" charset="0"/>
              </a:rPr>
              <a:t>Not too easy to answer. For example, the question should require more than a simple yes or no answer.</a:t>
            </a:r>
          </a:p>
          <a:p>
            <a:r>
              <a:rPr lang="en-GB" dirty="0">
                <a:latin typeface="Calibri" panose="020F0502020204030204" pitchFamily="34" charset="0"/>
                <a:ea typeface="Calibri" panose="020F0502020204030204" pitchFamily="34" charset="0"/>
                <a:cs typeface="Calibri" panose="020F0502020204030204" pitchFamily="34" charset="0"/>
              </a:rPr>
              <a:t>Not too difficult to answer. You must be able to answer the question thoroughly within the given timeframe and word limit.</a:t>
            </a:r>
          </a:p>
          <a:p>
            <a:r>
              <a:rPr lang="en-GB" dirty="0">
                <a:latin typeface="Calibri" panose="020F0502020204030204" pitchFamily="34" charset="0"/>
                <a:ea typeface="Calibri" panose="020F0502020204030204" pitchFamily="34" charset="0"/>
                <a:cs typeface="Calibri" panose="020F0502020204030204" pitchFamily="34" charset="0"/>
              </a:rPr>
              <a:t>Researchable. You must have access to a suitable amount of quality research materials, such as academic books and refereed journal articles.</a:t>
            </a:r>
          </a:p>
          <a:p>
            <a:r>
              <a:rPr lang="en-GB" dirty="0">
                <a:latin typeface="Calibri" panose="020F0502020204030204" pitchFamily="34" charset="0"/>
                <a:ea typeface="Calibri" panose="020F0502020204030204" pitchFamily="34" charset="0"/>
                <a:cs typeface="Calibri" panose="020F0502020204030204" pitchFamily="34" charset="0"/>
              </a:rPr>
              <a:t>Analytical rather than descriptive. In other words, your research question should allow you to produce an analysis of an issue or problem rather than a simple description of it (more on this below).</a:t>
            </a:r>
          </a:p>
          <a:p>
            <a:pPr lvl="0"/>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73FF296C-9FC5-6116-96AF-6720F28288AE}"/>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12</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2965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4" name="Title 3">
            <a:extLst>
              <a:ext uri="{FF2B5EF4-FFF2-40B4-BE49-F238E27FC236}">
                <a16:creationId xmlns:a16="http://schemas.microsoft.com/office/drawing/2014/main" id="{BF308185-FB42-ECC9-1139-770C59BBF0DE}"/>
              </a:ext>
            </a:extLst>
          </p:cNvPr>
          <p:cNvSpPr>
            <a:spLocks noGrp="1"/>
          </p:cNvSpPr>
          <p:nvPr>
            <p:ph type="title"/>
          </p:nvPr>
        </p:nvSpPr>
        <p:spPr/>
        <p:txBody>
          <a:bodyPr/>
          <a:lstStyle/>
          <a:p>
            <a:r>
              <a:rPr lang="en-GB" b="1" dirty="0">
                <a:solidFill>
                  <a:srgbClr val="000000"/>
                </a:solidFill>
                <a:latin typeface="Calibri" panose="020F0502020204030204" pitchFamily="34" charset="0"/>
                <a:ea typeface="Calibri" panose="020F0502020204030204" pitchFamily="34" charset="0"/>
                <a:cs typeface="Calibri" panose="020F0502020204030204" pitchFamily="34" charset="0"/>
                <a:sym typeface="Open Sans"/>
              </a:rPr>
              <a:t>Elements of Research Question Development</a:t>
            </a:r>
            <a:endParaRPr lang="en-GB"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2" name="Diagram 1">
            <a:extLst>
              <a:ext uri="{FF2B5EF4-FFF2-40B4-BE49-F238E27FC236}">
                <a16:creationId xmlns:a16="http://schemas.microsoft.com/office/drawing/2014/main" id="{8E3AD07C-36B9-E2A4-D5EE-0C8ECC89310A}"/>
              </a:ext>
            </a:extLst>
          </p:cNvPr>
          <p:cNvGraphicFramePr/>
          <p:nvPr>
            <p:extLst>
              <p:ext uri="{D42A27DB-BD31-4B8C-83A1-F6EECF244321}">
                <p14:modId xmlns:p14="http://schemas.microsoft.com/office/powerpoint/2010/main" val="3433021174"/>
              </p:ext>
            </p:extLst>
          </p:nvPr>
        </p:nvGraphicFramePr>
        <p:xfrm>
          <a:off x="1016000" y="1137082"/>
          <a:ext cx="9144000" cy="5001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5E31AFF3-A958-9F51-5873-2489A42F6C1E}"/>
              </a:ext>
            </a:extLst>
          </p:cNvPr>
          <p:cNvSpPr/>
          <p:nvPr/>
        </p:nvSpPr>
        <p:spPr>
          <a:xfrm>
            <a:off x="8390611" y="2175398"/>
            <a:ext cx="3538778" cy="52578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Adapted from Mattick et al. (2018)</a:t>
            </a:r>
          </a:p>
        </p:txBody>
      </p:sp>
      <p:sp>
        <p:nvSpPr>
          <p:cNvPr id="6" name="Slide Number Placeholder 5">
            <a:extLst>
              <a:ext uri="{FF2B5EF4-FFF2-40B4-BE49-F238E27FC236}">
                <a16:creationId xmlns:a16="http://schemas.microsoft.com/office/drawing/2014/main" id="{04B79048-77DC-B14A-99CA-9AC8D5F317EA}"/>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13</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46"/>
        <p:cNvGrpSpPr/>
        <p:nvPr/>
      </p:nvGrpSpPr>
      <p:grpSpPr>
        <a:xfrm>
          <a:off x="0" y="0"/>
          <a:ext cx="0" cy="0"/>
          <a:chOff x="0" y="0"/>
          <a:chExt cx="0" cy="0"/>
        </a:xfrm>
      </p:grpSpPr>
      <p:sp>
        <p:nvSpPr>
          <p:cNvPr id="5" name="Title 4">
            <a:extLst>
              <a:ext uri="{FF2B5EF4-FFF2-40B4-BE49-F238E27FC236}">
                <a16:creationId xmlns:a16="http://schemas.microsoft.com/office/drawing/2014/main" id="{6F683505-2AA3-CF65-1240-6B09A0A8CADD}"/>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Elements of the research process</a:t>
            </a:r>
          </a:p>
        </p:txBody>
      </p:sp>
      <p:sp>
        <p:nvSpPr>
          <p:cNvPr id="347" name="Google Shape;347;p53"/>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lnSpcReduction="10000"/>
          </a:bodyPr>
          <a:lstStyle/>
          <a:p>
            <a:pPr marL="514350" lvl="0" indent="-514350">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Literature review</a:t>
            </a:r>
          </a:p>
          <a:p>
            <a:pPr marL="514350" lvl="0" indent="-514350">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Concepts and theories</a:t>
            </a:r>
          </a:p>
          <a:p>
            <a:pPr marL="514350" lvl="0" indent="-514350">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Research questions</a:t>
            </a:r>
          </a:p>
          <a:p>
            <a:pPr marL="514350" lvl="0" indent="-514350">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Sampling</a:t>
            </a:r>
          </a:p>
          <a:p>
            <a:pPr marL="514350" lvl="0" indent="-514350">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Data collection</a:t>
            </a:r>
          </a:p>
          <a:p>
            <a:pPr marL="514350" lvl="0" indent="-514350">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Data analysis</a:t>
            </a:r>
          </a:p>
          <a:p>
            <a:pPr marL="514350" lvl="0" indent="-514350">
              <a:buFont typeface="+mj-lt"/>
              <a:buAutoNum type="arabicPeriod"/>
            </a:pPr>
            <a:r>
              <a:rPr lang="en-GB" dirty="0">
                <a:latin typeface="Calibri" panose="020F0502020204030204" pitchFamily="34" charset="0"/>
                <a:ea typeface="Calibri" panose="020F0502020204030204" pitchFamily="34" charset="0"/>
                <a:cs typeface="Calibri" panose="020F0502020204030204" pitchFamily="34" charset="0"/>
              </a:rPr>
              <a:t>Writing up the research</a:t>
            </a:r>
          </a:p>
        </p:txBody>
      </p:sp>
      <p:sp>
        <p:nvSpPr>
          <p:cNvPr id="6" name="Slide Number Placeholder 5">
            <a:extLst>
              <a:ext uri="{FF2B5EF4-FFF2-40B4-BE49-F238E27FC236}">
                <a16:creationId xmlns:a16="http://schemas.microsoft.com/office/drawing/2014/main" id="{3E388E1F-7D1A-9BB5-4297-C4DAE1477D5C}"/>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14</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2">
          <a:extLst>
            <a:ext uri="{FF2B5EF4-FFF2-40B4-BE49-F238E27FC236}">
              <a16:creationId xmlns:a16="http://schemas.microsoft.com/office/drawing/2014/main" id="{CD1BC939-2FC4-7455-736B-14CD5AFAF88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A7E7EC0-23F6-0360-2949-3CEFCCFA416B}"/>
              </a:ext>
            </a:extLst>
          </p:cNvPr>
          <p:cNvSpPr>
            <a:spLocks noGrp="1"/>
          </p:cNvSpPr>
          <p:nvPr>
            <p:ph type="title"/>
          </p:nvPr>
        </p:nvSpPr>
        <p:spPr/>
        <p:txBody>
          <a:bodyPr/>
          <a:lstStyle/>
          <a:p>
            <a:r>
              <a:rPr lang="en-GB" b="1" dirty="0">
                <a:solidFill>
                  <a:srgbClr val="000000"/>
                </a:solidFill>
                <a:latin typeface="Calibri" panose="020F0502020204030204" pitchFamily="34" charset="0"/>
                <a:ea typeface="Calibri" panose="020F0502020204030204" pitchFamily="34" charset="0"/>
                <a:cs typeface="Calibri" panose="020F0502020204030204" pitchFamily="34" charset="0"/>
                <a:sym typeface="Open Sans"/>
              </a:rPr>
              <a:t>Examples of Research Questions</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14" name="Google Shape;214;p37">
            <a:extLst>
              <a:ext uri="{FF2B5EF4-FFF2-40B4-BE49-F238E27FC236}">
                <a16:creationId xmlns:a16="http://schemas.microsoft.com/office/drawing/2014/main" id="{75A8BF2C-B543-A080-68A9-1A7208AB12B7}"/>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a:bodyPr>
          <a:lstStyle/>
          <a:p>
            <a:pPr lvl="0"/>
            <a:endParaRPr lang="en-GB" dirty="0">
              <a:latin typeface="Calibri" panose="020F0502020204030204" pitchFamily="34" charset="0"/>
              <a:ea typeface="Calibri" panose="020F0502020204030204" pitchFamily="34" charset="0"/>
              <a:cs typeface="Calibri" panose="020F0502020204030204" pitchFamily="34" charset="0"/>
            </a:endParaRPr>
          </a:p>
          <a:p>
            <a:pPr lvl="0"/>
            <a:endParaRPr lang="en-GB" dirty="0">
              <a:latin typeface="Calibri" panose="020F0502020204030204" pitchFamily="34" charset="0"/>
              <a:ea typeface="Calibri" panose="020F0502020204030204" pitchFamily="34" charset="0"/>
              <a:cs typeface="Calibri" panose="020F0502020204030204" pitchFamily="34" charset="0"/>
            </a:endParaRPr>
          </a:p>
          <a:p>
            <a:pPr lvl="0"/>
            <a:endParaRPr lang="en-GB" dirty="0">
              <a:latin typeface="Calibri" panose="020F0502020204030204" pitchFamily="34" charset="0"/>
              <a:ea typeface="Calibri" panose="020F0502020204030204" pitchFamily="34" charset="0"/>
              <a:cs typeface="Calibri" panose="020F0502020204030204" pitchFamily="34" charset="0"/>
            </a:endParaRPr>
          </a:p>
          <a:p>
            <a:pPr lvl="0"/>
            <a:endParaRPr lang="en-GB" dirty="0">
              <a:latin typeface="Calibri" panose="020F0502020204030204" pitchFamily="34" charset="0"/>
              <a:ea typeface="Calibri" panose="020F0502020204030204" pitchFamily="34" charset="0"/>
              <a:cs typeface="Calibri" panose="020F0502020204030204" pitchFamily="34" charset="0"/>
            </a:endParaRPr>
          </a:p>
          <a:p>
            <a:pPr lvl="0"/>
            <a:endParaRPr lang="en-GB"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2" name="Table 1">
            <a:extLst>
              <a:ext uri="{FF2B5EF4-FFF2-40B4-BE49-F238E27FC236}">
                <a16:creationId xmlns:a16="http://schemas.microsoft.com/office/drawing/2014/main" id="{F20670A2-360B-DDEF-76AA-62B5D008529C}"/>
              </a:ext>
            </a:extLst>
          </p:cNvPr>
          <p:cNvGraphicFramePr>
            <a:graphicFrameLocks noGrp="1"/>
          </p:cNvGraphicFramePr>
          <p:nvPr>
            <p:extLst>
              <p:ext uri="{D42A27DB-BD31-4B8C-83A1-F6EECF244321}">
                <p14:modId xmlns:p14="http://schemas.microsoft.com/office/powerpoint/2010/main" val="550630266"/>
              </p:ext>
            </p:extLst>
          </p:nvPr>
        </p:nvGraphicFramePr>
        <p:xfrm>
          <a:off x="609600" y="1593088"/>
          <a:ext cx="11087100" cy="2738141"/>
        </p:xfrm>
        <a:graphic>
          <a:graphicData uri="http://schemas.openxmlformats.org/drawingml/2006/table">
            <a:tbl>
              <a:tblPr firstRow="1" bandRow="1">
                <a:tableStyleId>{5C22544A-7EE6-4342-B048-85BDC9FD1C3A}</a:tableStyleId>
              </a:tblPr>
              <a:tblGrid>
                <a:gridCol w="1812053">
                  <a:extLst>
                    <a:ext uri="{9D8B030D-6E8A-4147-A177-3AD203B41FA5}">
                      <a16:colId xmlns:a16="http://schemas.microsoft.com/office/drawing/2014/main" val="1656904602"/>
                    </a:ext>
                  </a:extLst>
                </a:gridCol>
                <a:gridCol w="1175657">
                  <a:extLst>
                    <a:ext uri="{9D8B030D-6E8A-4147-A177-3AD203B41FA5}">
                      <a16:colId xmlns:a16="http://schemas.microsoft.com/office/drawing/2014/main" val="2486262827"/>
                    </a:ext>
                  </a:extLst>
                </a:gridCol>
                <a:gridCol w="8099390">
                  <a:extLst>
                    <a:ext uri="{9D8B030D-6E8A-4147-A177-3AD203B41FA5}">
                      <a16:colId xmlns:a16="http://schemas.microsoft.com/office/drawing/2014/main" val="3899309769"/>
                    </a:ext>
                  </a:extLst>
                </a:gridCol>
              </a:tblGrid>
              <a:tr h="144098">
                <a:tc>
                  <a:txBody>
                    <a:bodyPr/>
                    <a:lstStyle/>
                    <a:p>
                      <a:r>
                        <a:rPr lang="en-GB" sz="2000" dirty="0">
                          <a:latin typeface="Calibri" panose="020F0502020204030204" pitchFamily="34" charset="0"/>
                        </a:rPr>
                        <a:t>Question</a:t>
                      </a:r>
                    </a:p>
                  </a:txBody>
                  <a:tcPr/>
                </a:tc>
                <a:tc>
                  <a:txBody>
                    <a:bodyPr/>
                    <a:lstStyle/>
                    <a:p>
                      <a:r>
                        <a:rPr lang="en-GB" sz="2000" dirty="0">
                          <a:latin typeface="Calibri" panose="020F0502020204030204" pitchFamily="34" charset="0"/>
                        </a:rPr>
                        <a:t>Source</a:t>
                      </a:r>
                    </a:p>
                  </a:txBody>
                  <a:tcPr/>
                </a:tc>
                <a:tc>
                  <a:txBody>
                    <a:bodyPr/>
                    <a:lstStyle/>
                    <a:p>
                      <a:r>
                        <a:rPr lang="en-GB" sz="2000" dirty="0">
                          <a:latin typeface="Calibri" panose="020F0502020204030204" pitchFamily="34" charset="0"/>
                        </a:rPr>
                        <a:t>Significance</a:t>
                      </a:r>
                    </a:p>
                  </a:txBody>
                  <a:tcPr/>
                </a:tc>
                <a:extLst>
                  <a:ext uri="{0D108BD9-81ED-4DB2-BD59-A6C34878D82A}">
                    <a16:rowId xmlns:a16="http://schemas.microsoft.com/office/drawing/2014/main" val="3004146648"/>
                  </a:ext>
                </a:extLst>
              </a:tr>
              <a:tr h="1068473">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2000" dirty="0"/>
                        <a:t>What is the metaverse and how has it impacted marketing?</a:t>
                      </a:r>
                      <a:endParaRPr lang="en-GB" sz="2000" dirty="0">
                        <a:latin typeface="Calibri" panose="020F0502020204030204" pitchFamily="34" charset="0"/>
                      </a:endParaRPr>
                    </a:p>
                  </a:txBody>
                  <a:tcPr/>
                </a:tc>
                <a:tc>
                  <a:txBody>
                    <a:bodyPr/>
                    <a:lstStyle/>
                    <a:p>
                      <a:r>
                        <a:rPr lang="en-GB" sz="2000" dirty="0">
                          <a:latin typeface="Calibri" panose="020F0502020204030204" pitchFamily="34" charset="0"/>
                        </a:rPr>
                        <a:t>Lim et al. (2024) </a:t>
                      </a:r>
                    </a:p>
                  </a:txBody>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sz="2000" dirty="0"/>
                        <a:t>This study conceptualizes and standardizes the definition of the metaverse within an academic framework. Furthermore, it enhances our understanding of how immersive digital environments influence consumer </a:t>
                      </a:r>
                      <a:r>
                        <a:rPr lang="en-GB" sz="2000" dirty="0" err="1"/>
                        <a:t>behavior</a:t>
                      </a:r>
                      <a:r>
                        <a:rPr lang="en-GB" sz="2000" dirty="0"/>
                        <a:t>, providing critical insights for marketing practices in a rapidly evolving digital landscape.</a:t>
                      </a:r>
                      <a:endParaRPr lang="en-GB" sz="2000" dirty="0">
                        <a:latin typeface="Calibri" panose="020F0502020204030204" pitchFamily="34" charset="0"/>
                      </a:endParaRPr>
                    </a:p>
                  </a:txBody>
                  <a:tcPr/>
                </a:tc>
                <a:extLst>
                  <a:ext uri="{0D108BD9-81ED-4DB2-BD59-A6C34878D82A}">
                    <a16:rowId xmlns:a16="http://schemas.microsoft.com/office/drawing/2014/main" val="3505984681"/>
                  </a:ext>
                </a:extLst>
              </a:tr>
              <a:tr h="726461">
                <a:tc>
                  <a:txBody>
                    <a:bodyPr/>
                    <a:lstStyle/>
                    <a:p>
                      <a:endParaRPr lang="en-GB" sz="2000" dirty="0">
                        <a:solidFill>
                          <a:schemeClr val="accent6">
                            <a:lumMod val="75000"/>
                          </a:schemeClr>
                        </a:solidFill>
                        <a:latin typeface="Calibri" panose="020F0502020204030204" pitchFamily="34" charset="0"/>
                      </a:endParaRPr>
                    </a:p>
                  </a:txBody>
                  <a:tcPr/>
                </a:tc>
                <a:tc>
                  <a:txBody>
                    <a:bodyPr/>
                    <a:lstStyle/>
                    <a:p>
                      <a:endParaRPr lang="en-GB" sz="2000" dirty="0">
                        <a:solidFill>
                          <a:schemeClr val="accent6">
                            <a:lumMod val="75000"/>
                          </a:schemeClr>
                        </a:solidFill>
                      </a:endParaRPr>
                    </a:p>
                  </a:txBody>
                  <a:tcPr/>
                </a:tc>
                <a:tc>
                  <a:txBody>
                    <a:bodyPr/>
                    <a:lstStyle/>
                    <a:p>
                      <a:endParaRPr lang="en-GB" sz="2000" dirty="0">
                        <a:solidFill>
                          <a:schemeClr val="accent6">
                            <a:lumMod val="75000"/>
                          </a:schemeClr>
                        </a:solidFill>
                      </a:endParaRPr>
                    </a:p>
                  </a:txBody>
                  <a:tcPr/>
                </a:tc>
                <a:extLst>
                  <a:ext uri="{0D108BD9-81ED-4DB2-BD59-A6C34878D82A}">
                    <a16:rowId xmlns:a16="http://schemas.microsoft.com/office/drawing/2014/main" val="28306716"/>
                  </a:ext>
                </a:extLst>
              </a:tr>
            </a:tbl>
          </a:graphicData>
        </a:graphic>
      </p:graphicFrame>
      <p:sp>
        <p:nvSpPr>
          <p:cNvPr id="5" name="Slide Number Placeholder 4">
            <a:extLst>
              <a:ext uri="{FF2B5EF4-FFF2-40B4-BE49-F238E27FC236}">
                <a16:creationId xmlns:a16="http://schemas.microsoft.com/office/drawing/2014/main" id="{6023A3B1-0CD9-62E0-0E88-53E96C9B0AD1}"/>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15</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656455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F7BE282-EEED-844D-BBCB-8152E76337A4}"/>
              </a:ext>
            </a:extLst>
          </p:cNvPr>
          <p:cNvSpPr>
            <a:spLocks noGrp="1"/>
          </p:cNvSpPr>
          <p:nvPr>
            <p:ph type="title"/>
          </p:nvPr>
        </p:nvSpPr>
        <p:spPr>
          <a:xfrm>
            <a:off x="609600" y="274638"/>
            <a:ext cx="10972800" cy="1143000"/>
          </a:xfrm>
          <a:solidFill>
            <a:schemeClr val="accent2"/>
          </a:solidFill>
        </p:spPr>
        <p:txBody>
          <a:bodyPr/>
          <a:lstStyle/>
          <a:p>
            <a:r>
              <a:rPr lang="en-US" dirty="0">
                <a:latin typeface="Calibri" panose="020F0502020204030204" pitchFamily="34" charset="0"/>
                <a:ea typeface="Calibri" panose="020F0502020204030204" pitchFamily="34" charset="0"/>
                <a:cs typeface="Calibri" panose="020F0502020204030204" pitchFamily="34" charset="0"/>
              </a:rPr>
              <a:t>Activity</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5" name="Text Placeholder 4">
            <a:extLst>
              <a:ext uri="{FF2B5EF4-FFF2-40B4-BE49-F238E27FC236}">
                <a16:creationId xmlns:a16="http://schemas.microsoft.com/office/drawing/2014/main" id="{5F501269-7DF5-DD4E-2757-E1E0427EEDA6}"/>
              </a:ext>
            </a:extLst>
          </p:cNvPr>
          <p:cNvSpPr>
            <a:spLocks noGrp="1"/>
          </p:cNvSpPr>
          <p:nvPr>
            <p:ph idx="1"/>
          </p:nvPr>
        </p:nvSpPr>
        <p:spPr>
          <a:xfrm>
            <a:off x="609600" y="1600201"/>
            <a:ext cx="10972800" cy="3917032"/>
          </a:xfrm>
        </p:spPr>
        <p:txBody>
          <a:bodyPr/>
          <a:lstStyle/>
          <a:p>
            <a:r>
              <a:rPr lang="en-US" dirty="0">
                <a:latin typeface="Calibri" panose="020F0502020204030204" pitchFamily="34" charset="0"/>
                <a:ea typeface="Calibri" panose="020F0502020204030204" pitchFamily="34" charset="0"/>
                <a:cs typeface="Calibri" panose="020F0502020204030204" pitchFamily="34" charset="0"/>
              </a:rPr>
              <a:t>Individual task</a:t>
            </a:r>
          </a:p>
          <a:p>
            <a:r>
              <a:rPr lang="en-US" dirty="0">
                <a:latin typeface="Calibri" panose="020F0502020204030204" pitchFamily="34" charset="0"/>
                <a:ea typeface="Calibri" panose="020F0502020204030204" pitchFamily="34" charset="0"/>
                <a:cs typeface="Calibri" panose="020F0502020204030204" pitchFamily="34" charset="0"/>
              </a:rPr>
              <a:t>Identify question, source and significance of one research.</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6" name="Slide Number Placeholder 5">
            <a:extLst>
              <a:ext uri="{FF2B5EF4-FFF2-40B4-BE49-F238E27FC236}">
                <a16:creationId xmlns:a16="http://schemas.microsoft.com/office/drawing/2014/main" id="{CFB40144-A126-CC50-CE4B-E03AE02654BD}"/>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16</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6944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43BDFDBB-F1AD-05EF-36C7-60828A969766}"/>
            </a:ext>
          </a:extLst>
        </p:cNvPr>
        <p:cNvGrpSpPr/>
        <p:nvPr/>
      </p:nvGrpSpPr>
      <p:grpSpPr>
        <a:xfrm>
          <a:off x="0" y="0"/>
          <a:ext cx="0" cy="0"/>
          <a:chOff x="0" y="0"/>
          <a:chExt cx="0" cy="0"/>
        </a:xfrm>
      </p:grpSpPr>
      <p:sp>
        <p:nvSpPr>
          <p:cNvPr id="249" name="Google Shape;249;p43">
            <a:extLst>
              <a:ext uri="{FF2B5EF4-FFF2-40B4-BE49-F238E27FC236}">
                <a16:creationId xmlns:a16="http://schemas.microsoft.com/office/drawing/2014/main" id="{62ED0F1A-C803-FF18-961D-7CE24963F006}"/>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Open Sans"/>
              <a:buNone/>
            </a:pPr>
            <a:r>
              <a:rPr lang="en-GB" sz="3600" b="1" dirty="0">
                <a:latin typeface="Calibri" panose="020F0502020204030204" pitchFamily="34" charset="0"/>
                <a:ea typeface="Calibri" panose="020F0502020204030204" pitchFamily="34" charset="0"/>
                <a:cs typeface="Calibri" panose="020F0502020204030204" pitchFamily="34" charset="0"/>
              </a:rPr>
              <a:t>Research Questions</a:t>
            </a:r>
            <a:endParaRPr dirty="0">
              <a:latin typeface="Calibri" panose="020F0502020204030204" pitchFamily="34" charset="0"/>
              <a:ea typeface="Calibri" panose="020F0502020204030204" pitchFamily="34" charset="0"/>
              <a:cs typeface="Calibri" panose="020F0502020204030204" pitchFamily="34" charset="0"/>
            </a:endParaRPr>
          </a:p>
        </p:txBody>
      </p:sp>
      <p:sp>
        <p:nvSpPr>
          <p:cNvPr id="250" name="Google Shape;250;p43">
            <a:extLst>
              <a:ext uri="{FF2B5EF4-FFF2-40B4-BE49-F238E27FC236}">
                <a16:creationId xmlns:a16="http://schemas.microsoft.com/office/drawing/2014/main" id="{AE567AFE-81B9-0DFF-5E5B-E15489A8039E}"/>
              </a:ext>
            </a:extLst>
          </p:cNvPr>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lnSpcReduction="10000"/>
          </a:bodyPr>
          <a:lstStyle/>
          <a:p>
            <a:pPr>
              <a:defRPr/>
            </a:pPr>
            <a:r>
              <a:rPr lang="en-GB" sz="3200" dirty="0">
                <a:latin typeface="Calibri" panose="020F0502020204030204" pitchFamily="34" charset="0"/>
                <a:ea typeface="Calibri" panose="020F0502020204030204" pitchFamily="34" charset="0"/>
                <a:cs typeface="Calibri" panose="020F0502020204030204" pitchFamily="34" charset="0"/>
              </a:rPr>
              <a:t>To what extent is/has …? </a:t>
            </a:r>
          </a:p>
          <a:p>
            <a:pPr>
              <a:defRPr/>
            </a:pPr>
            <a:r>
              <a:rPr lang="en-GB" sz="3200" dirty="0">
                <a:latin typeface="Calibri" panose="020F0502020204030204" pitchFamily="34" charset="0"/>
                <a:ea typeface="Calibri" panose="020F0502020204030204" pitchFamily="34" charset="0"/>
                <a:cs typeface="Calibri" panose="020F0502020204030204" pitchFamily="34" charset="0"/>
              </a:rPr>
              <a:t>What is the nature of …? </a:t>
            </a:r>
          </a:p>
          <a:p>
            <a:pPr>
              <a:defRPr/>
            </a:pPr>
            <a:r>
              <a:rPr lang="en-GB" sz="3200" dirty="0">
                <a:latin typeface="Calibri" panose="020F0502020204030204" pitchFamily="34" charset="0"/>
                <a:ea typeface="Calibri" panose="020F0502020204030204" pitchFamily="34" charset="0"/>
                <a:cs typeface="Calibri" panose="020F0502020204030204" pitchFamily="34" charset="0"/>
              </a:rPr>
              <a:t>What is the association between … ? </a:t>
            </a:r>
          </a:p>
          <a:p>
            <a:pPr>
              <a:defRPr/>
            </a:pPr>
            <a:r>
              <a:rPr lang="en-GB" dirty="0">
                <a:latin typeface="Calibri" panose="020F0502020204030204" pitchFamily="34" charset="0"/>
                <a:ea typeface="Calibri" panose="020F0502020204030204" pitchFamily="34" charset="0"/>
                <a:cs typeface="Calibri" panose="020F0502020204030204" pitchFamily="34" charset="0"/>
              </a:rPr>
              <a:t>What is the impact of …? </a:t>
            </a:r>
            <a:endParaRPr lang="en-GB" sz="3200" dirty="0">
              <a:latin typeface="Calibri" panose="020F0502020204030204" pitchFamily="34" charset="0"/>
              <a:ea typeface="Calibri" panose="020F0502020204030204" pitchFamily="34" charset="0"/>
              <a:cs typeface="Calibri" panose="020F0502020204030204" pitchFamily="34" charset="0"/>
            </a:endParaRPr>
          </a:p>
          <a:p>
            <a:pPr>
              <a:defRPr/>
            </a:pPr>
            <a:r>
              <a:rPr lang="en-GB" sz="3200" dirty="0">
                <a:latin typeface="Calibri" panose="020F0502020204030204" pitchFamily="34" charset="0"/>
                <a:ea typeface="Calibri" panose="020F0502020204030204" pitchFamily="34" charset="0"/>
                <a:cs typeface="Calibri" panose="020F0502020204030204" pitchFamily="34" charset="0"/>
              </a:rPr>
              <a:t>What is the effectiveness of …? </a:t>
            </a:r>
          </a:p>
          <a:p>
            <a:pPr>
              <a:defRPr/>
            </a:pPr>
            <a:r>
              <a:rPr lang="en-GB" sz="3200" dirty="0">
                <a:latin typeface="Calibri" panose="020F0502020204030204" pitchFamily="34" charset="0"/>
                <a:ea typeface="Calibri" panose="020F0502020204030204" pitchFamily="34" charset="0"/>
                <a:cs typeface="Calibri" panose="020F0502020204030204" pitchFamily="34" charset="0"/>
              </a:rPr>
              <a:t>What are the changes brought about by …? </a:t>
            </a:r>
          </a:p>
          <a:p>
            <a:pPr>
              <a:defRPr/>
            </a:pPr>
            <a:r>
              <a:rPr lang="en-GB" sz="3200" dirty="0">
                <a:latin typeface="Calibri" panose="020F0502020204030204" pitchFamily="34" charset="0"/>
                <a:ea typeface="Calibri" panose="020F0502020204030204" pitchFamily="34" charset="0"/>
                <a:cs typeface="Calibri" panose="020F0502020204030204" pitchFamily="34" charset="0"/>
              </a:rPr>
              <a:t>……? </a:t>
            </a:r>
          </a:p>
          <a:p>
            <a:pPr indent="-457200" algn="ctr">
              <a:spcBef>
                <a:spcPts val="0"/>
              </a:spcBef>
              <a:buSzPts val="3200"/>
            </a:pPr>
            <a:endParaRPr dirty="0">
              <a:solidFill>
                <a:srgbClr val="191919"/>
              </a:solidFill>
              <a:latin typeface="Calibri" panose="020F0502020204030204" pitchFamily="34" charset="0"/>
              <a:ea typeface="Calibri" panose="020F0502020204030204" pitchFamily="34" charset="0"/>
              <a:cs typeface="Calibri" panose="020F0502020204030204" pitchFamily="34" charset="0"/>
              <a:sym typeface="Open Sans"/>
            </a:endParaRPr>
          </a:p>
          <a:p>
            <a:pPr indent="-457200" algn="ctr">
              <a:spcBef>
                <a:spcPts val="640"/>
              </a:spcBef>
              <a:buSzPts val="3200"/>
            </a:pPr>
            <a:endParaRPr dirty="0">
              <a:solidFill>
                <a:srgbClr val="191919"/>
              </a:solidFill>
              <a:latin typeface="Calibri" panose="020F0502020204030204" pitchFamily="34" charset="0"/>
              <a:ea typeface="Calibri" panose="020F0502020204030204" pitchFamily="34" charset="0"/>
              <a:cs typeface="Calibri" panose="020F0502020204030204" pitchFamily="34" charset="0"/>
              <a:sym typeface="Open Sans"/>
            </a:endParaRPr>
          </a:p>
        </p:txBody>
      </p:sp>
      <p:sp>
        <p:nvSpPr>
          <p:cNvPr id="2" name="Slide Number Placeholder 1">
            <a:extLst>
              <a:ext uri="{FF2B5EF4-FFF2-40B4-BE49-F238E27FC236}">
                <a16:creationId xmlns:a16="http://schemas.microsoft.com/office/drawing/2014/main" id="{4441A01A-D1AD-FEBC-E898-30862D205512}"/>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17</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05283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22F03ADF-5469-4FE9-F94D-9735A9742E56}"/>
            </a:ext>
          </a:extLst>
        </p:cNvPr>
        <p:cNvGrpSpPr/>
        <p:nvPr/>
      </p:nvGrpSpPr>
      <p:grpSpPr>
        <a:xfrm>
          <a:off x="0" y="0"/>
          <a:ext cx="0" cy="0"/>
          <a:chOff x="0" y="0"/>
          <a:chExt cx="0" cy="0"/>
        </a:xfrm>
      </p:grpSpPr>
      <p:sp>
        <p:nvSpPr>
          <p:cNvPr id="249" name="Google Shape;249;p43">
            <a:extLst>
              <a:ext uri="{FF2B5EF4-FFF2-40B4-BE49-F238E27FC236}">
                <a16:creationId xmlns:a16="http://schemas.microsoft.com/office/drawing/2014/main" id="{BCC848ED-52EC-77EF-157E-AA403BE585B0}"/>
              </a:ext>
            </a:extLst>
          </p:cNvPr>
          <p:cNvSpPr txBox="1">
            <a:spLocks noGrp="1"/>
          </p:cNvSpPr>
          <p:nvPr>
            <p:ph type="title"/>
          </p:nvPr>
        </p:nvSpPr>
        <p:spPr>
          <a:xfrm>
            <a:off x="609600" y="274638"/>
            <a:ext cx="10972800" cy="1143000"/>
          </a:xfrm>
          <a:solidFill>
            <a:schemeClr val="accent2"/>
          </a:solidFill>
          <a:ln>
            <a:noFill/>
          </a:ln>
        </p:spPr>
        <p:txBody>
          <a:bodyPr spcFirstLastPara="1" wrap="square" lIns="91425" tIns="45700" rIns="91425" bIns="45700" anchor="ctr" anchorCtr="0">
            <a:normAutofit/>
          </a:bodyPr>
          <a:lstStyle/>
          <a:p>
            <a:pPr lvl="0"/>
            <a:r>
              <a:rPr lang="en-GB" b="1" dirty="0">
                <a:latin typeface="Calibri" panose="020F0502020204030204" pitchFamily="34" charset="0"/>
                <a:ea typeface="Calibri" panose="020F0502020204030204" pitchFamily="34" charset="0"/>
                <a:cs typeface="Calibri" panose="020F0502020204030204" pitchFamily="34" charset="0"/>
              </a:rPr>
              <a:t>Activity</a:t>
            </a:r>
          </a:p>
        </p:txBody>
      </p:sp>
      <p:sp>
        <p:nvSpPr>
          <p:cNvPr id="250" name="Google Shape;250;p43">
            <a:extLst>
              <a:ext uri="{FF2B5EF4-FFF2-40B4-BE49-F238E27FC236}">
                <a16:creationId xmlns:a16="http://schemas.microsoft.com/office/drawing/2014/main" id="{A4221C9E-69E6-CA8E-3980-185D4517E661}"/>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lnSpcReduction="10000"/>
          </a:bodyPr>
          <a:lstStyle/>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Are the following research questions suitable for your dissertation?</a:t>
            </a:r>
          </a:p>
          <a:p>
            <a:pPr marL="514350" indent="-514350">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What makes a business successful in the modern era?</a:t>
            </a:r>
          </a:p>
          <a:p>
            <a:pPr marL="514350" indent="-514350">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Which is a better marketing platform, Instagram or Facebook?</a:t>
            </a:r>
          </a:p>
          <a:p>
            <a:pPr marL="514350" indent="-514350">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How does Lidl optimize its real-time warehouse logistics and internal supply chain margins across Europe?</a:t>
            </a:r>
          </a:p>
          <a:p>
            <a:pPr marL="514350" indent="-514350">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Which brand creates the best and most ethical marketing campaigns: Nike or Adidas?</a:t>
            </a:r>
          </a:p>
          <a:p>
            <a:pPr marL="514350" indent="-514350">
              <a:buAutoNum type="arabicPeriod"/>
            </a:pPr>
            <a:r>
              <a:rPr lang="en-GB" sz="2400" dirty="0">
                <a:latin typeface="Calibri" panose="020F0502020204030204" pitchFamily="34" charset="0"/>
                <a:ea typeface="Calibri" panose="020F0502020204030204" pitchFamily="34" charset="0"/>
                <a:cs typeface="Calibri" panose="020F0502020204030204" pitchFamily="34" charset="0"/>
              </a:rPr>
              <a:t>How has AI transformed the digital marketing activities?</a:t>
            </a:r>
          </a:p>
        </p:txBody>
      </p:sp>
      <p:sp>
        <p:nvSpPr>
          <p:cNvPr id="4" name="Slide Number Placeholder 3">
            <a:extLst>
              <a:ext uri="{FF2B5EF4-FFF2-40B4-BE49-F238E27FC236}">
                <a16:creationId xmlns:a16="http://schemas.microsoft.com/office/drawing/2014/main" id="{B3F1FC84-0DF0-7FFD-7445-3AFF424E68F6}"/>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18</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95381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2498D0AF-11D8-B4DC-B794-9E4F6EEB2B35}"/>
            </a:ext>
          </a:extLst>
        </p:cNvPr>
        <p:cNvGrpSpPr/>
        <p:nvPr/>
      </p:nvGrpSpPr>
      <p:grpSpPr>
        <a:xfrm>
          <a:off x="0" y="0"/>
          <a:ext cx="0" cy="0"/>
          <a:chOff x="0" y="0"/>
          <a:chExt cx="0" cy="0"/>
        </a:xfrm>
      </p:grpSpPr>
      <p:sp>
        <p:nvSpPr>
          <p:cNvPr id="249" name="Google Shape;249;p43">
            <a:extLst>
              <a:ext uri="{FF2B5EF4-FFF2-40B4-BE49-F238E27FC236}">
                <a16:creationId xmlns:a16="http://schemas.microsoft.com/office/drawing/2014/main" id="{8D0A19F6-F537-6D6A-9E74-2C02C4AEBB0E}"/>
              </a:ext>
            </a:extLst>
          </p:cNvPr>
          <p:cNvSpPr txBox="1">
            <a:spLocks noGrp="1"/>
          </p:cNvSpPr>
          <p:nvPr>
            <p:ph type="title"/>
          </p:nvPr>
        </p:nvSpPr>
        <p:spPr>
          <a:xfrm>
            <a:off x="609600" y="274638"/>
            <a:ext cx="10972800" cy="1143000"/>
          </a:xfrm>
          <a:solidFill>
            <a:schemeClr val="accent2"/>
          </a:solidFill>
          <a:ln>
            <a:noFill/>
          </a:ln>
        </p:spPr>
        <p:txBody>
          <a:bodyPr spcFirstLastPara="1" wrap="square" lIns="91425" tIns="45700" rIns="91425" bIns="45700" anchor="ctr" anchorCtr="0">
            <a:normAutofit/>
          </a:bodyPr>
          <a:lstStyle/>
          <a:p>
            <a:pPr lvl="0"/>
            <a:r>
              <a:rPr lang="en-GB" b="1" dirty="0">
                <a:latin typeface="Calibri" panose="020F0502020204030204" pitchFamily="34" charset="0"/>
                <a:ea typeface="Calibri" panose="020F0502020204030204" pitchFamily="34" charset="0"/>
                <a:cs typeface="Calibri" panose="020F0502020204030204" pitchFamily="34" charset="0"/>
              </a:rPr>
              <a:t>Activity</a:t>
            </a:r>
          </a:p>
        </p:txBody>
      </p:sp>
      <p:sp>
        <p:nvSpPr>
          <p:cNvPr id="250" name="Google Shape;250;p43">
            <a:extLst>
              <a:ext uri="{FF2B5EF4-FFF2-40B4-BE49-F238E27FC236}">
                <a16:creationId xmlns:a16="http://schemas.microsoft.com/office/drawing/2014/main" id="{F8247092-BE93-A613-8F7D-46E7A9BDBBF6}"/>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fontScale="92500" lnSpcReduction="20000"/>
          </a:bodyPr>
          <a:lstStyle/>
          <a:p>
            <a:pPr marL="0" indent="0">
              <a:buNone/>
            </a:pPr>
            <a:r>
              <a:rPr lang="en-GB" sz="2200" dirty="0">
                <a:latin typeface="Calibri" panose="020F0502020204030204" pitchFamily="34" charset="0"/>
                <a:ea typeface="Calibri" panose="020F0502020204030204" pitchFamily="34" charset="0"/>
                <a:cs typeface="Calibri" panose="020F0502020204030204" pitchFamily="34" charset="0"/>
              </a:rPr>
              <a:t>6. How can a newly launched organic beverage startup effectively optimize its influencer marketing campaigns on TikTok while simultaneously redesigning its physical product packaging to reduce manufacturing costs?</a:t>
            </a:r>
          </a:p>
          <a:p>
            <a:pPr marL="0" indent="0">
              <a:buNone/>
            </a:pPr>
            <a:r>
              <a:rPr lang="en-GB" sz="2200" dirty="0">
                <a:latin typeface="Calibri" panose="020F0502020204030204" pitchFamily="34" charset="0"/>
                <a:ea typeface="Calibri" panose="020F0502020204030204" pitchFamily="34" charset="0"/>
                <a:cs typeface="Calibri" panose="020F0502020204030204" pitchFamily="34" charset="0"/>
              </a:rPr>
              <a:t>7. How can HR managers implement strict, keystroke-logging surveillance software to eliminate drop in employee productivity that occurs when staff transition to working from home?</a:t>
            </a:r>
          </a:p>
          <a:p>
            <a:pPr marL="0" indent="0">
              <a:buNone/>
            </a:pPr>
            <a:r>
              <a:rPr lang="en-GB" sz="2200" dirty="0">
                <a:latin typeface="Calibri" panose="020F0502020204030204" pitchFamily="34" charset="0"/>
                <a:ea typeface="Calibri" panose="020F0502020204030204" pitchFamily="34" charset="0"/>
                <a:cs typeface="Calibri" panose="020F0502020204030204" pitchFamily="34" charset="0"/>
              </a:rPr>
              <a:t>8. What are the best cost-cutting measures that Vanguard Manufacturing should implement next quarter to balance its budget after losing its main supplier?</a:t>
            </a:r>
          </a:p>
          <a:p>
            <a:pPr marL="0" indent="0">
              <a:buNone/>
            </a:pPr>
            <a:r>
              <a:rPr lang="en-GB" sz="2200" dirty="0">
                <a:latin typeface="Calibri" panose="020F0502020204030204" pitchFamily="34" charset="0"/>
                <a:ea typeface="Calibri" panose="020F0502020204030204" pitchFamily="34" charset="0"/>
                <a:cs typeface="Calibri" panose="020F0502020204030204" pitchFamily="34" charset="0"/>
              </a:rPr>
              <a:t>9. </a:t>
            </a:r>
            <a:r>
              <a:rPr lang="en-US" sz="2200" dirty="0">
                <a:latin typeface="Calibri" panose="020F0502020204030204" pitchFamily="34" charset="0"/>
                <a:ea typeface="Calibri" panose="020F0502020204030204" pitchFamily="34" charset="0"/>
                <a:cs typeface="Calibri" panose="020F0502020204030204" pitchFamily="34" charset="0"/>
              </a:rPr>
              <a:t>How can Tesco redesign its marketing campaign to ensure its sale targets will be reached</a:t>
            </a:r>
            <a:r>
              <a:rPr lang="en-GB" sz="2200" dirty="0">
                <a:latin typeface="Calibri" panose="020F0502020204030204" pitchFamily="34" charset="0"/>
                <a:ea typeface="Calibri" panose="020F0502020204030204" pitchFamily="34" charset="0"/>
                <a:cs typeface="Calibri" panose="020F0502020204030204" pitchFamily="34" charset="0"/>
              </a:rPr>
              <a:t>?</a:t>
            </a:r>
          </a:p>
          <a:p>
            <a:pPr marL="0" indent="0">
              <a:buNone/>
            </a:pPr>
            <a:r>
              <a:rPr lang="en-GB" sz="2200" dirty="0">
                <a:latin typeface="Calibri" panose="020F0502020204030204" pitchFamily="34" charset="0"/>
                <a:ea typeface="Calibri" panose="020F0502020204030204" pitchFamily="34" charset="0"/>
                <a:cs typeface="Calibri" panose="020F0502020204030204" pitchFamily="34" charset="0"/>
              </a:rPr>
              <a:t>10. How can AI enhance performance in Amazon?</a:t>
            </a:r>
          </a:p>
          <a:p>
            <a:pPr marL="0" indent="0">
              <a:buNone/>
            </a:pPr>
            <a:r>
              <a:rPr lang="en-GB" sz="2200" dirty="0">
                <a:latin typeface="Calibri" panose="020F0502020204030204" pitchFamily="34" charset="0"/>
                <a:ea typeface="Calibri" panose="020F0502020204030204" pitchFamily="34" charset="0"/>
                <a:cs typeface="Calibri" panose="020F0502020204030204" pitchFamily="34" charset="0"/>
              </a:rPr>
              <a:t>11. To what extent do positive electronic word-of-mouth (</a:t>
            </a:r>
            <a:r>
              <a:rPr lang="en-GB" sz="2200" dirty="0" err="1">
                <a:latin typeface="Calibri" panose="020F0502020204030204" pitchFamily="34" charset="0"/>
                <a:ea typeface="Calibri" panose="020F0502020204030204" pitchFamily="34" charset="0"/>
                <a:cs typeface="Calibri" panose="020F0502020204030204" pitchFamily="34" charset="0"/>
              </a:rPr>
              <a:t>eWOM</a:t>
            </a:r>
            <a:r>
              <a:rPr lang="en-GB" sz="2200" dirty="0">
                <a:latin typeface="Calibri" panose="020F0502020204030204" pitchFamily="34" charset="0"/>
                <a:ea typeface="Calibri" panose="020F0502020204030204" pitchFamily="34" charset="0"/>
                <a:cs typeface="Calibri" panose="020F0502020204030204" pitchFamily="34" charset="0"/>
              </a:rPr>
              <a:t>) reviews on TripAdvisor affect booking decisions in the independent UK boutique hotel sector?</a:t>
            </a:r>
          </a:p>
          <a:p>
            <a:pPr marL="0" indent="0">
              <a:buNone/>
            </a:pPr>
            <a:endParaRPr lang="en-GB" sz="22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200" b="1" u="sng" dirty="0">
                <a:latin typeface="Calibri" panose="020F0502020204030204" pitchFamily="34" charset="0"/>
                <a:ea typeface="Calibri" panose="020F0502020204030204" pitchFamily="34" charset="0"/>
                <a:cs typeface="Calibri" panose="020F0502020204030204" pitchFamily="34" charset="0"/>
              </a:rPr>
              <a:t>How can these questions be revised to fit with your dissertation?</a:t>
            </a:r>
          </a:p>
          <a:p>
            <a:pPr marL="0" indent="0">
              <a:buNone/>
            </a:pPr>
            <a:endParaRPr lang="en-GB" sz="2200"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55EBA15D-0EDB-AC52-7C38-017F6A8F92BA}"/>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19</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23354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085E1EFA-767B-6A08-8B99-D8EE2D752D2D}"/>
            </a:ext>
          </a:extLst>
        </p:cNvPr>
        <p:cNvGrpSpPr/>
        <p:nvPr/>
      </p:nvGrpSpPr>
      <p:grpSpPr>
        <a:xfrm>
          <a:off x="0" y="0"/>
          <a:ext cx="0" cy="0"/>
          <a:chOff x="0" y="0"/>
          <a:chExt cx="0" cy="0"/>
        </a:xfrm>
      </p:grpSpPr>
      <p:sp>
        <p:nvSpPr>
          <p:cNvPr id="249" name="Google Shape;249;p43">
            <a:extLst>
              <a:ext uri="{FF2B5EF4-FFF2-40B4-BE49-F238E27FC236}">
                <a16:creationId xmlns:a16="http://schemas.microsoft.com/office/drawing/2014/main" id="{2704E286-9C92-1A0A-2B4F-CE6D890A76C6}"/>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ea typeface="Calibri" panose="020F0502020204030204" pitchFamily="34" charset="0"/>
                <a:cs typeface="Calibri" panose="020F0502020204030204" pitchFamily="34" charset="0"/>
              </a:rPr>
              <a:t>Research Objectives</a:t>
            </a:r>
          </a:p>
        </p:txBody>
      </p:sp>
      <p:sp>
        <p:nvSpPr>
          <p:cNvPr id="250" name="Google Shape;250;p43">
            <a:extLst>
              <a:ext uri="{FF2B5EF4-FFF2-40B4-BE49-F238E27FC236}">
                <a16:creationId xmlns:a16="http://schemas.microsoft.com/office/drawing/2014/main" id="{C16ED338-D6B0-DA2B-A2F7-ABCD56A52BCF}"/>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a:bodyPr>
          <a:lstStyle/>
          <a:p>
            <a:r>
              <a:rPr lang="en-GB" dirty="0">
                <a:latin typeface="Calibri" panose="020F0502020204030204" pitchFamily="34" charset="0"/>
                <a:ea typeface="Calibri" panose="020F0502020204030204" pitchFamily="34" charset="0"/>
                <a:cs typeface="Calibri" panose="020F0502020204030204" pitchFamily="34" charset="0"/>
              </a:rPr>
              <a:t>Writing clear research objectives</a:t>
            </a:r>
          </a:p>
          <a:p>
            <a:r>
              <a:rPr lang="en-GB" dirty="0">
                <a:latin typeface="Calibri" panose="020F0502020204030204" pitchFamily="34" charset="0"/>
                <a:ea typeface="Calibri" panose="020F0502020204030204" pitchFamily="34" charset="0"/>
                <a:cs typeface="Calibri" panose="020F0502020204030204" pitchFamily="34" charset="0"/>
              </a:rPr>
              <a:t>Define clearly research questions at the beginning of the research process, bearing in mind the scope and divisions such as “descriptive, evaluative and/or explanatory”</a:t>
            </a:r>
          </a:p>
          <a:p>
            <a:pPr lvl="1"/>
            <a:r>
              <a:rPr lang="en-GB" dirty="0">
                <a:latin typeface="Calibri" panose="020F0502020204030204" pitchFamily="34" charset="0"/>
                <a:ea typeface="Calibri" panose="020F0502020204030204" pitchFamily="34" charset="0"/>
                <a:cs typeface="Calibri" panose="020F0502020204030204" pitchFamily="34" charset="0"/>
              </a:rPr>
              <a:t>Consider writing a research question based on the theory</a:t>
            </a:r>
          </a:p>
          <a:p>
            <a:pPr lvl="1"/>
            <a:r>
              <a:rPr lang="en-GB" dirty="0">
                <a:latin typeface="Calibri" panose="020F0502020204030204" pitchFamily="34" charset="0"/>
                <a:ea typeface="Calibri" panose="020F0502020204030204" pitchFamily="34" charset="0"/>
                <a:cs typeface="Calibri" panose="020F0502020204030204" pitchFamily="34" charset="0"/>
              </a:rPr>
              <a:t>Check your examining body’s preferences for stated objectives </a:t>
            </a:r>
          </a:p>
          <a:p>
            <a:pPr lvl="1"/>
            <a:r>
              <a:rPr lang="en-GB" dirty="0">
                <a:latin typeface="Calibri" panose="020F0502020204030204" pitchFamily="34" charset="0"/>
                <a:ea typeface="Calibri" panose="020F0502020204030204" pitchFamily="34" charset="0"/>
                <a:cs typeface="Calibri" panose="020F0502020204030204" pitchFamily="34" charset="0"/>
              </a:rPr>
              <a:t>Use a general focus question to achieve precise objectives </a:t>
            </a: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pPr lvl="0"/>
            <a:endParaRPr lang="en-GB" dirty="0">
              <a:latin typeface="Calibri" panose="020F0502020204030204" pitchFamily="34" charset="0"/>
              <a:ea typeface="Calibri" panose="020F0502020204030204" pitchFamily="34" charset="0"/>
              <a:cs typeface="Calibri" panose="020F0502020204030204" pitchFamily="34" charset="0"/>
              <a:sym typeface="Open Sans"/>
            </a:endParaRPr>
          </a:p>
          <a:p>
            <a:pPr lvl="0"/>
            <a:endParaRPr lang="en-GB" dirty="0">
              <a:latin typeface="Calibri" panose="020F0502020204030204" pitchFamily="34" charset="0"/>
              <a:ea typeface="Calibri" panose="020F0502020204030204" pitchFamily="34" charset="0"/>
              <a:cs typeface="Calibri" panose="020F0502020204030204" pitchFamily="34" charset="0"/>
              <a:sym typeface="Open Sans"/>
            </a:endParaRPr>
          </a:p>
        </p:txBody>
      </p:sp>
      <p:sp>
        <p:nvSpPr>
          <p:cNvPr id="4" name="Slide Number Placeholder 3">
            <a:extLst>
              <a:ext uri="{FF2B5EF4-FFF2-40B4-BE49-F238E27FC236}">
                <a16:creationId xmlns:a16="http://schemas.microsoft.com/office/drawing/2014/main" id="{F2BFF13F-9AA5-78F5-5FA2-D7C90471C339}"/>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20</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29608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152367E5-5661-76B5-6958-3838CFEDD781}"/>
            </a:ext>
          </a:extLst>
        </p:cNvPr>
        <p:cNvGrpSpPr/>
        <p:nvPr/>
      </p:nvGrpSpPr>
      <p:grpSpPr>
        <a:xfrm>
          <a:off x="0" y="0"/>
          <a:ext cx="0" cy="0"/>
          <a:chOff x="0" y="0"/>
          <a:chExt cx="0" cy="0"/>
        </a:xfrm>
      </p:grpSpPr>
      <p:sp>
        <p:nvSpPr>
          <p:cNvPr id="249" name="Google Shape;249;p43">
            <a:extLst>
              <a:ext uri="{FF2B5EF4-FFF2-40B4-BE49-F238E27FC236}">
                <a16:creationId xmlns:a16="http://schemas.microsoft.com/office/drawing/2014/main" id="{27D9E333-BF78-C04B-1B40-A6B9F65C16AF}"/>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ea typeface="Calibri" panose="020F0502020204030204" pitchFamily="34" charset="0"/>
                <a:cs typeface="Calibri" panose="020F0502020204030204" pitchFamily="34" charset="0"/>
              </a:rPr>
              <a:t>Research Objectives</a:t>
            </a:r>
          </a:p>
        </p:txBody>
      </p:sp>
      <p:sp>
        <p:nvSpPr>
          <p:cNvPr id="250" name="Google Shape;250;p43">
            <a:extLst>
              <a:ext uri="{FF2B5EF4-FFF2-40B4-BE49-F238E27FC236}">
                <a16:creationId xmlns:a16="http://schemas.microsoft.com/office/drawing/2014/main" id="{C1856B7B-B53D-92B7-52D7-13CD81F21BFB}"/>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Autofit/>
          </a:bodyPr>
          <a:lstStyle/>
          <a:p>
            <a:pPr lvl="0"/>
            <a:r>
              <a:rPr lang="en-GB" sz="2000" noProof="0" dirty="0">
                <a:latin typeface="Calibri" panose="020F0502020204030204" pitchFamily="34" charset="0"/>
                <a:ea typeface="Calibri" panose="020F0502020204030204" pitchFamily="34" charset="0"/>
                <a:cs typeface="Calibri" panose="020F0502020204030204" pitchFamily="34" charset="0"/>
              </a:rPr>
              <a:t>Include SMART personal objectives </a:t>
            </a:r>
          </a:p>
          <a:p>
            <a:pPr lvl="0"/>
            <a:r>
              <a:rPr lang="en-GB" sz="2000" noProof="0" dirty="0">
                <a:latin typeface="Calibri" panose="020F0502020204030204" pitchFamily="34" charset="0"/>
                <a:ea typeface="Calibri" panose="020F0502020204030204" pitchFamily="34" charset="0"/>
                <a:cs typeface="Calibri" panose="020F0502020204030204" pitchFamily="34" charset="0"/>
              </a:rPr>
              <a:t>Specific: What exactly do you expect to achieve from undertaking the project? </a:t>
            </a:r>
          </a:p>
          <a:p>
            <a:pPr lvl="0"/>
            <a:r>
              <a:rPr lang="en-GB" sz="2000" noProof="0" dirty="0">
                <a:latin typeface="Calibri" panose="020F0502020204030204" pitchFamily="34" charset="0"/>
                <a:ea typeface="Calibri" panose="020F0502020204030204" pitchFamily="34" charset="0"/>
                <a:cs typeface="Calibri" panose="020F0502020204030204" pitchFamily="34" charset="0"/>
              </a:rPr>
              <a:t>Measurable: What measures will you use to determine whether you have achieved your objectives?(Secured a career-level first job for example) </a:t>
            </a:r>
          </a:p>
          <a:p>
            <a:pPr lvl="0"/>
            <a:r>
              <a:rPr lang="en-GB" sz="2000" noProof="0" dirty="0">
                <a:latin typeface="Calibri" panose="020F0502020204030204" pitchFamily="34" charset="0"/>
                <a:ea typeface="Calibri" panose="020F0502020204030204" pitchFamily="34" charset="0"/>
                <a:cs typeface="Calibri" panose="020F0502020204030204" pitchFamily="34" charset="0"/>
              </a:rPr>
              <a:t>Achievable: Are the targets you have set for yourself achievable given all the possible constraints (coverage of prior literature, data availability, etc.)? </a:t>
            </a:r>
          </a:p>
          <a:p>
            <a:pPr lvl="0"/>
            <a:r>
              <a:rPr lang="en-GB" sz="2000" noProof="0" dirty="0">
                <a:latin typeface="Calibri" panose="020F0502020204030204" pitchFamily="34" charset="0"/>
                <a:ea typeface="Calibri" panose="020F0502020204030204" pitchFamily="34" charset="0"/>
                <a:cs typeface="Calibri" panose="020F0502020204030204" pitchFamily="34" charset="0"/>
              </a:rPr>
              <a:t>Realistic: Given all other demands, will you have the time and energy to complete the project on time? </a:t>
            </a:r>
          </a:p>
          <a:p>
            <a:pPr lvl="0"/>
            <a:r>
              <a:rPr lang="en-GB" sz="2000" noProof="0" dirty="0">
                <a:latin typeface="Calibri" panose="020F0502020204030204" pitchFamily="34" charset="0"/>
                <a:ea typeface="Calibri" panose="020F0502020204030204" pitchFamily="34" charset="0"/>
                <a:cs typeface="Calibri" panose="020F0502020204030204" pitchFamily="34" charset="0"/>
              </a:rPr>
              <a:t>Timely: Will you have time to accomplish all your objectives?</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D47D0162-83D2-4839-F397-51FD980A04B1}"/>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ea typeface="Calibri" panose="020F0502020204030204" pitchFamily="34" charset="0"/>
                <a:cs typeface="Calibri" panose="020F0502020204030204" pitchFamily="34" charset="0"/>
              </a:rPr>
              <a:pPr>
                <a:defRPr/>
              </a:pPr>
              <a:t>21</a:t>
            </a:fld>
            <a:endParaRPr lang="en-US" alt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64437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54">
          <a:extLst>
            <a:ext uri="{FF2B5EF4-FFF2-40B4-BE49-F238E27FC236}">
              <a16:creationId xmlns:a16="http://schemas.microsoft.com/office/drawing/2014/main" id="{6183D66C-F7E3-984B-0D16-429B004FE883}"/>
            </a:ext>
          </a:extLst>
        </p:cNvPr>
        <p:cNvGrpSpPr/>
        <p:nvPr/>
      </p:nvGrpSpPr>
      <p:grpSpPr>
        <a:xfrm>
          <a:off x="0" y="0"/>
          <a:ext cx="0" cy="0"/>
          <a:chOff x="0" y="0"/>
          <a:chExt cx="0" cy="0"/>
        </a:xfrm>
      </p:grpSpPr>
      <p:sp>
        <p:nvSpPr>
          <p:cNvPr id="255" name="Google Shape;255;p44">
            <a:extLst>
              <a:ext uri="{FF2B5EF4-FFF2-40B4-BE49-F238E27FC236}">
                <a16:creationId xmlns:a16="http://schemas.microsoft.com/office/drawing/2014/main" id="{368DA8F2-A160-1570-3F4B-26DEAC201BEE}"/>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Autofit/>
          </a:bodyPr>
          <a:lstStyle/>
          <a:p>
            <a:pPr lvl="0"/>
            <a:r>
              <a:rPr lang="en-GB" dirty="0">
                <a:latin typeface="Calibri" panose="020F0502020204030204" pitchFamily="34" charset="0"/>
                <a:ea typeface="Calibri" panose="020F0502020204030204" pitchFamily="34" charset="0"/>
                <a:cs typeface="Calibri" panose="020F0502020204030204" pitchFamily="34" charset="0"/>
              </a:rPr>
              <a:t>References</a:t>
            </a:r>
          </a:p>
        </p:txBody>
      </p:sp>
      <p:sp>
        <p:nvSpPr>
          <p:cNvPr id="256" name="Google Shape;256;p44">
            <a:extLst>
              <a:ext uri="{FF2B5EF4-FFF2-40B4-BE49-F238E27FC236}">
                <a16:creationId xmlns:a16="http://schemas.microsoft.com/office/drawing/2014/main" id="{F30D3504-9947-785E-784B-FB54DDE3B580}"/>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Autofit/>
          </a:bodyPr>
          <a:lstStyle/>
          <a:p>
            <a:pPr lvl="0"/>
            <a:r>
              <a:rPr lang="en-GB" sz="2800" dirty="0">
                <a:latin typeface="Calibri" panose="020F0502020204030204" pitchFamily="34" charset="0"/>
                <a:ea typeface="Calibri" panose="020F0502020204030204" pitchFamily="34" charset="0"/>
                <a:cs typeface="Calibri" panose="020F0502020204030204" pitchFamily="34" charset="0"/>
              </a:rPr>
              <a:t>Lim, W.M., Bansal, S., Nangia, P. and Singh, S. (2025). The bright and dark side of metaverse marketing. </a:t>
            </a:r>
            <a:r>
              <a:rPr lang="en-GB" sz="2800" i="1" dirty="0">
                <a:latin typeface="Calibri" panose="020F0502020204030204" pitchFamily="34" charset="0"/>
                <a:ea typeface="Calibri" panose="020F0502020204030204" pitchFamily="34" charset="0"/>
                <a:cs typeface="Calibri" panose="020F0502020204030204" pitchFamily="34" charset="0"/>
              </a:rPr>
              <a:t>Global Business and Organizational Excellence</a:t>
            </a:r>
            <a:r>
              <a:rPr lang="en-GB" sz="2800" dirty="0">
                <a:latin typeface="Calibri" panose="020F0502020204030204" pitchFamily="34" charset="0"/>
                <a:ea typeface="Calibri" panose="020F0502020204030204" pitchFamily="34" charset="0"/>
                <a:cs typeface="Calibri" panose="020F0502020204030204" pitchFamily="34" charset="0"/>
              </a:rPr>
              <a:t>, </a:t>
            </a:r>
            <a:r>
              <a:rPr lang="en-GB" sz="2800" i="1" dirty="0">
                <a:latin typeface="Calibri" panose="020F0502020204030204" pitchFamily="34" charset="0"/>
                <a:ea typeface="Calibri" panose="020F0502020204030204" pitchFamily="34" charset="0"/>
                <a:cs typeface="Calibri" panose="020F0502020204030204" pitchFamily="34" charset="0"/>
              </a:rPr>
              <a:t>44</a:t>
            </a:r>
            <a:r>
              <a:rPr lang="en-GB" sz="2800" dirty="0">
                <a:latin typeface="Calibri" panose="020F0502020204030204" pitchFamily="34" charset="0"/>
                <a:ea typeface="Calibri" panose="020F0502020204030204" pitchFamily="34" charset="0"/>
                <a:cs typeface="Calibri" panose="020F0502020204030204" pitchFamily="34" charset="0"/>
              </a:rPr>
              <a:t>(2), pp.58-82.</a:t>
            </a:r>
          </a:p>
          <a:p>
            <a:pPr lvl="0"/>
            <a:r>
              <a:rPr lang="en-GB" sz="2800" dirty="0">
                <a:latin typeface="Calibri" panose="020F0502020204030204" pitchFamily="34" charset="0"/>
                <a:ea typeface="Calibri" panose="020F0502020204030204" pitchFamily="34" charset="0"/>
                <a:cs typeface="Calibri" panose="020F0502020204030204" pitchFamily="34" charset="0"/>
              </a:rPr>
              <a:t>Mattick, K., Johnston, J. and de la Croix, A., (2018). How to… write a good research question. The clinical teacher, 15(2), pp.104-108.</a:t>
            </a:r>
          </a:p>
          <a:p>
            <a:pPr lvl="0"/>
            <a:r>
              <a:rPr lang="en-GB" sz="2800" dirty="0">
                <a:latin typeface="Calibri" panose="020F0502020204030204" pitchFamily="34" charset="0"/>
                <a:ea typeface="Calibri" panose="020F0502020204030204" pitchFamily="34" charset="0"/>
                <a:cs typeface="Calibri" panose="020F0502020204030204" pitchFamily="34" charset="0"/>
              </a:rPr>
              <a:t>Rizan, C., Elsey, C., Lemon, T., Grant, A., </a:t>
            </a:r>
            <a:r>
              <a:rPr lang="en-GB" sz="2800" dirty="0" err="1">
                <a:latin typeface="Calibri" panose="020F0502020204030204" pitchFamily="34" charset="0"/>
                <a:ea typeface="Calibri" panose="020F0502020204030204" pitchFamily="34" charset="0"/>
                <a:cs typeface="Calibri" panose="020F0502020204030204" pitchFamily="34" charset="0"/>
              </a:rPr>
              <a:t>Monrouxe</a:t>
            </a:r>
            <a:r>
              <a:rPr lang="en-GB" sz="2800" dirty="0">
                <a:latin typeface="Calibri" panose="020F0502020204030204" pitchFamily="34" charset="0"/>
                <a:ea typeface="Calibri" panose="020F0502020204030204" pitchFamily="34" charset="0"/>
                <a:cs typeface="Calibri" panose="020F0502020204030204" pitchFamily="34" charset="0"/>
              </a:rPr>
              <a:t>, L. V. (2014). Feedback in action within bedside teaching encounters: a video </a:t>
            </a:r>
            <a:r>
              <a:rPr lang="en-GB" sz="2800" dirty="0" err="1">
                <a:latin typeface="Calibri" panose="020F0502020204030204" pitchFamily="34" charset="0"/>
                <a:ea typeface="Calibri" panose="020F0502020204030204" pitchFamily="34" charset="0"/>
                <a:cs typeface="Calibri" panose="020F0502020204030204" pitchFamily="34" charset="0"/>
              </a:rPr>
              <a:t>ethonographic</a:t>
            </a:r>
            <a:r>
              <a:rPr lang="en-GB" sz="2800" dirty="0">
                <a:latin typeface="Calibri" panose="020F0502020204030204" pitchFamily="34" charset="0"/>
                <a:ea typeface="Calibri" panose="020F0502020204030204" pitchFamily="34" charset="0"/>
                <a:cs typeface="Calibri" panose="020F0502020204030204" pitchFamily="34" charset="0"/>
              </a:rPr>
              <a:t> study . Medical Education 48 ( 9 ): 902 – 920 </a:t>
            </a:r>
            <a:r>
              <a:rPr lang="en-GB" sz="2800">
                <a:latin typeface="Calibri" panose="020F0502020204030204" pitchFamily="34" charset="0"/>
                <a:ea typeface="Calibri" panose="020F0502020204030204" pitchFamily="34" charset="0"/>
                <a:cs typeface="Calibri" panose="020F0502020204030204" pitchFamily="34" charset="0"/>
              </a:rPr>
              <a:t>. </a:t>
            </a:r>
            <a:endParaRPr lang="en-GB" sz="2800" dirty="0">
              <a:latin typeface="Calibri" panose="020F0502020204030204" pitchFamily="34" charset="0"/>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9B18AFC6-BE4C-779F-633F-F86157C0A734}"/>
              </a:ext>
            </a:extLst>
          </p:cNvPr>
          <p:cNvSpPr>
            <a:spLocks noGrp="1"/>
          </p:cNvSpPr>
          <p:nvPr>
            <p:ph type="sldNum" sz="quarter" idx="12"/>
          </p:nvPr>
        </p:nvSpPr>
        <p:spPr/>
        <p:txBody>
          <a:bodyPr/>
          <a:lstStyle/>
          <a:p>
            <a:pPr>
              <a:defRPr/>
            </a:pPr>
            <a:fld id="{6B9CAAEB-5DD4-4716-AEA0-BEF1B1D22BD1}" type="slidenum">
              <a:rPr lang="en-US" altLang="en-US" sz="2000" smtClean="0">
                <a:latin typeface="Calibri" panose="020F0502020204030204" pitchFamily="34" charset="0"/>
                <a:ea typeface="Calibri" panose="020F0502020204030204" pitchFamily="34" charset="0"/>
                <a:cs typeface="Calibri" panose="020F0502020204030204" pitchFamily="34" charset="0"/>
              </a:rPr>
              <a:pPr>
                <a:defRPr/>
              </a:pPr>
              <a:t>22</a:t>
            </a:fld>
            <a:endParaRPr lang="en-US" altLang="en-US" sz="20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91636125"/>
      </p:ext>
    </p:extLst>
  </p:cSld>
  <p:clrMapOvr>
    <a:masterClrMapping/>
  </p:clrMapOvr>
  <mc:AlternateContent xmlns:mc="http://schemas.openxmlformats.org/markup-compatibility/2006" xmlns:p14="http://schemas.microsoft.com/office/powerpoint/2010/main">
    <mc:Choice Requires="p14">
      <p:transition spd="slow" p14:dur="1200">
        <p:fade thruBlk="1"/>
      </p:transition>
    </mc:Choice>
    <mc:Fallback xmlns="">
      <p:transition spd="slow">
        <p:fade thruBlk="1"/>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pic>
        <p:nvPicPr>
          <p:cNvPr id="219" name="Google Shape;219;p38" descr="Yellow question mark"/>
          <p:cNvPicPr preferRelativeResize="0"/>
          <p:nvPr/>
        </p:nvPicPr>
        <p:blipFill rotWithShape="1">
          <a:blip r:embed="rId3">
            <a:alphaModFix/>
          </a:blip>
          <a:srcRect t="11844" b="28658"/>
          <a:stretch/>
        </p:blipFill>
        <p:spPr>
          <a:xfrm>
            <a:off x="138260" y="930897"/>
            <a:ext cx="11720660" cy="4536649"/>
          </a:xfrm>
          <a:prstGeom prst="rect">
            <a:avLst/>
          </a:prstGeom>
          <a:noFill/>
          <a:ln>
            <a:noFill/>
          </a:ln>
        </p:spPr>
      </p:pic>
      <p:sp>
        <p:nvSpPr>
          <p:cNvPr id="220" name="Google Shape;220;p38"/>
          <p:cNvSpPr txBox="1">
            <a:spLocks noGrp="1"/>
          </p:cNvSpPr>
          <p:nvPr>
            <p:ph type="title"/>
          </p:nvPr>
        </p:nvSpPr>
        <p:spPr>
          <a:xfrm>
            <a:off x="468198" y="142662"/>
            <a:ext cx="10972800" cy="668042"/>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Open Sans"/>
              <a:buNone/>
            </a:pPr>
            <a:r>
              <a:rPr lang="en-GB" sz="3600" b="1" dirty="0"/>
              <a:t>QUESTIONS</a:t>
            </a:r>
            <a:endParaRPr dirty="0"/>
          </a:p>
        </p:txBody>
      </p:sp>
      <p:sp>
        <p:nvSpPr>
          <p:cNvPr id="2" name="Slide Number Placeholder 1">
            <a:extLst>
              <a:ext uri="{FF2B5EF4-FFF2-40B4-BE49-F238E27FC236}">
                <a16:creationId xmlns:a16="http://schemas.microsoft.com/office/drawing/2014/main" id="{0D505801-B46C-425E-3A29-1B19D9BB4F46}"/>
              </a:ext>
            </a:extLst>
          </p:cNvPr>
          <p:cNvSpPr>
            <a:spLocks noGrp="1"/>
          </p:cNvSpPr>
          <p:nvPr>
            <p:ph type="sldNum" sz="quarter" idx="12"/>
          </p:nvPr>
        </p:nvSpPr>
        <p:spPr/>
        <p:txBody>
          <a:bodyPr/>
          <a:lstStyle/>
          <a:p>
            <a:pPr>
              <a:defRPr/>
            </a:pPr>
            <a:fld id="{6B9CAAEB-5DD4-4716-AEA0-BEF1B1D22BD1}" type="slidenum">
              <a:rPr lang="en-US" altLang="en-US" smtClean="0"/>
              <a:pPr>
                <a:defRPr/>
              </a:pPr>
              <a:t>23</a:t>
            </a:fld>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86</TotalTime>
  <Words>1764</Words>
  <Application>Microsoft Office PowerPoint</Application>
  <PresentationFormat>Widescreen</PresentationFormat>
  <Paragraphs>175</Paragraphs>
  <Slides>23</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Aptos</vt:lpstr>
      <vt:lpstr>Arial</vt:lpstr>
      <vt:lpstr>Calibri</vt:lpstr>
      <vt:lpstr>Myriad Pro</vt:lpstr>
      <vt:lpstr>Open Sans</vt:lpstr>
      <vt:lpstr>Times New Roman</vt:lpstr>
      <vt:lpstr>20140311PresentationUWTSDTemplate</vt:lpstr>
      <vt:lpstr>Workshop 2.1 -  Research topic and research questions</vt:lpstr>
      <vt:lpstr>Learning objectives</vt:lpstr>
      <vt:lpstr>Scientific Method Cycle</vt:lpstr>
      <vt:lpstr>Activity</vt:lpstr>
      <vt:lpstr>Refining a Research Title</vt:lpstr>
      <vt:lpstr>Steps to Refining a Research Title</vt:lpstr>
      <vt:lpstr>Steps to Refining a Research Title</vt:lpstr>
      <vt:lpstr>Steps to Refining a Research Title</vt:lpstr>
      <vt:lpstr>Some Tips on Topic Selection</vt:lpstr>
      <vt:lpstr>Activity</vt:lpstr>
      <vt:lpstr>Research Question</vt:lpstr>
      <vt:lpstr>Qualities of a Good Research Question</vt:lpstr>
      <vt:lpstr>Elements of Research Question Development</vt:lpstr>
      <vt:lpstr>Elements of the research process</vt:lpstr>
      <vt:lpstr>Examples of Research Questions</vt:lpstr>
      <vt:lpstr>Activity</vt:lpstr>
      <vt:lpstr>Research Questions</vt:lpstr>
      <vt:lpstr>Activity</vt:lpstr>
      <vt:lpstr>Activity</vt:lpstr>
      <vt:lpstr>Research Objectives</vt:lpstr>
      <vt:lpstr>Research Objectives</vt:lpstr>
      <vt:lpstr>References</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2026-06-21T22:42:06Z</dcterms:modified>
</cp:coreProperties>
</file>