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20"/>
  </p:notesMasterIdLst>
  <p:sldIdLst>
    <p:sldId id="436" r:id="rId3"/>
    <p:sldId id="437" r:id="rId4"/>
    <p:sldId id="438" r:id="rId5"/>
    <p:sldId id="439" r:id="rId6"/>
    <p:sldId id="440" r:id="rId7"/>
    <p:sldId id="435" r:id="rId8"/>
    <p:sldId id="441" r:id="rId9"/>
    <p:sldId id="442" r:id="rId10"/>
    <p:sldId id="443" r:id="rId11"/>
    <p:sldId id="444" r:id="rId12"/>
    <p:sldId id="445" r:id="rId13"/>
    <p:sldId id="446" r:id="rId14"/>
    <p:sldId id="447" r:id="rId15"/>
    <p:sldId id="450" r:id="rId16"/>
    <p:sldId id="448" r:id="rId17"/>
    <p:sldId id="451" r:id="rId18"/>
    <p:sldId id="44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FBF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73DFA0-265A-434B-A168-F11AEFB19E04}" v="13" dt="2022-11-14T12:25:01.6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09" autoAdjust="0"/>
    <p:restoredTop sz="50061" autoAdjust="0"/>
  </p:normalViewPr>
  <p:slideViewPr>
    <p:cSldViewPr snapToGrid="0" snapToObjects="1">
      <p:cViewPr varScale="1">
        <p:scale>
          <a:sx n="114" d="100"/>
          <a:sy n="114" d="100"/>
        </p:scale>
        <p:origin x="77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66" d="100"/>
          <a:sy n="66" d="100"/>
        </p:scale>
        <p:origin x="1950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6/11/relationships/changesInfo" Target="changesInfos/changesInfo1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Stacey" userId="6e25bcea-c703-499a-b54e-663d1eeaca2d" providerId="ADAL" clId="{FD73DFA0-265A-434B-A168-F11AEFB19E04}"/>
    <pc:docChg chg="custSel addSld delSld modSld sldOrd">
      <pc:chgData name="David Stacey" userId="6e25bcea-c703-499a-b54e-663d1eeaca2d" providerId="ADAL" clId="{FD73DFA0-265A-434B-A168-F11AEFB19E04}" dt="2022-11-14T12:27:20.651" v="974" actId="14100"/>
      <pc:docMkLst>
        <pc:docMk/>
      </pc:docMkLst>
      <pc:sldChg chg="modSp mod">
        <pc:chgData name="David Stacey" userId="6e25bcea-c703-499a-b54e-663d1eeaca2d" providerId="ADAL" clId="{FD73DFA0-265A-434B-A168-F11AEFB19E04}" dt="2022-11-14T10:48:08.641" v="530" actId="20577"/>
        <pc:sldMkLst>
          <pc:docMk/>
          <pc:sldMk cId="2249296026" sldId="435"/>
        </pc:sldMkLst>
        <pc:spChg chg="mod">
          <ac:chgData name="David Stacey" userId="6e25bcea-c703-499a-b54e-663d1eeaca2d" providerId="ADAL" clId="{FD73DFA0-265A-434B-A168-F11AEFB19E04}" dt="2022-11-14T10:47:36.433" v="408" actId="20577"/>
          <ac:spMkLst>
            <pc:docMk/>
            <pc:sldMk cId="2249296026" sldId="435"/>
            <ac:spMk id="2" creationId="{00000000-0000-0000-0000-000000000000}"/>
          </ac:spMkLst>
        </pc:spChg>
        <pc:spChg chg="mod">
          <ac:chgData name="David Stacey" userId="6e25bcea-c703-499a-b54e-663d1eeaca2d" providerId="ADAL" clId="{FD73DFA0-265A-434B-A168-F11AEFB19E04}" dt="2022-11-14T10:48:08.641" v="530" actId="20577"/>
          <ac:spMkLst>
            <pc:docMk/>
            <pc:sldMk cId="2249296026" sldId="435"/>
            <ac:spMk id="3" creationId="{00000000-0000-0000-0000-000000000000}"/>
          </ac:spMkLst>
        </pc:spChg>
      </pc:sldChg>
      <pc:sldChg chg="addSp delSp modSp mod modClrScheme chgLayout">
        <pc:chgData name="David Stacey" userId="6e25bcea-c703-499a-b54e-663d1eeaca2d" providerId="ADAL" clId="{FD73DFA0-265A-434B-A168-F11AEFB19E04}" dt="2022-11-14T10:03:02.916" v="6" actId="1076"/>
        <pc:sldMkLst>
          <pc:docMk/>
          <pc:sldMk cId="1572167926" sldId="436"/>
        </pc:sldMkLst>
        <pc:spChg chg="del">
          <ac:chgData name="David Stacey" userId="6e25bcea-c703-499a-b54e-663d1eeaca2d" providerId="ADAL" clId="{FD73DFA0-265A-434B-A168-F11AEFB19E04}" dt="2022-11-14T10:02:54.234" v="2" actId="700"/>
          <ac:spMkLst>
            <pc:docMk/>
            <pc:sldMk cId="1572167926" sldId="436"/>
            <ac:spMk id="2" creationId="{00000000-0000-0000-0000-000000000000}"/>
          </ac:spMkLst>
        </pc:spChg>
        <pc:spChg chg="del">
          <ac:chgData name="David Stacey" userId="6e25bcea-c703-499a-b54e-663d1eeaca2d" providerId="ADAL" clId="{FD73DFA0-265A-434B-A168-F11AEFB19E04}" dt="2022-11-14T10:02:54.234" v="2" actId="700"/>
          <ac:spMkLst>
            <pc:docMk/>
            <pc:sldMk cId="1572167926" sldId="436"/>
            <ac:spMk id="3" creationId="{00000000-0000-0000-0000-000000000000}"/>
          </ac:spMkLst>
        </pc:spChg>
        <pc:spChg chg="del">
          <ac:chgData name="David Stacey" userId="6e25bcea-c703-499a-b54e-663d1eeaca2d" providerId="ADAL" clId="{FD73DFA0-265A-434B-A168-F11AEFB19E04}" dt="2022-11-14T10:02:54.234" v="2" actId="700"/>
          <ac:spMkLst>
            <pc:docMk/>
            <pc:sldMk cId="1572167926" sldId="436"/>
            <ac:spMk id="4" creationId="{00000000-0000-0000-0000-000000000000}"/>
          </ac:spMkLst>
        </pc:spChg>
        <pc:picChg chg="add mod">
          <ac:chgData name="David Stacey" userId="6e25bcea-c703-499a-b54e-663d1eeaca2d" providerId="ADAL" clId="{FD73DFA0-265A-434B-A168-F11AEFB19E04}" dt="2022-11-14T10:03:02.916" v="6" actId="1076"/>
          <ac:picMkLst>
            <pc:docMk/>
            <pc:sldMk cId="1572167926" sldId="436"/>
            <ac:picMk id="6" creationId="{1CD8F7A3-8F6C-4312-07FE-411DCB334F55}"/>
          </ac:picMkLst>
        </pc:picChg>
      </pc:sldChg>
      <pc:sldChg chg="del">
        <pc:chgData name="David Stacey" userId="6e25bcea-c703-499a-b54e-663d1eeaca2d" providerId="ADAL" clId="{FD73DFA0-265A-434B-A168-F11AEFB19E04}" dt="2022-11-14T10:01:59.942" v="0" actId="47"/>
        <pc:sldMkLst>
          <pc:docMk/>
          <pc:sldMk cId="2519136149" sldId="437"/>
        </pc:sldMkLst>
      </pc:sldChg>
      <pc:sldChg chg="new">
        <pc:chgData name="David Stacey" userId="6e25bcea-c703-499a-b54e-663d1eeaca2d" providerId="ADAL" clId="{FD73DFA0-265A-434B-A168-F11AEFB19E04}" dt="2022-11-14T10:02:50.540" v="1" actId="680"/>
        <pc:sldMkLst>
          <pc:docMk/>
          <pc:sldMk cId="2637211638" sldId="437"/>
        </pc:sldMkLst>
      </pc:sldChg>
      <pc:sldChg chg="addSp delSp modSp new mod ord modClrScheme chgLayout">
        <pc:chgData name="David Stacey" userId="6e25bcea-c703-499a-b54e-663d1eeaca2d" providerId="ADAL" clId="{FD73DFA0-265A-434B-A168-F11AEFB19E04}" dt="2022-11-14T10:30:00.240" v="13" actId="1076"/>
        <pc:sldMkLst>
          <pc:docMk/>
          <pc:sldMk cId="2003997358" sldId="438"/>
        </pc:sldMkLst>
        <pc:spChg chg="del">
          <ac:chgData name="David Stacey" userId="6e25bcea-c703-499a-b54e-663d1eeaca2d" providerId="ADAL" clId="{FD73DFA0-265A-434B-A168-F11AEFB19E04}" dt="2022-11-14T10:29:54.399" v="10" actId="700"/>
          <ac:spMkLst>
            <pc:docMk/>
            <pc:sldMk cId="2003997358" sldId="438"/>
            <ac:spMk id="2" creationId="{94CF43E0-6F93-6124-8580-F393C95D2A3A}"/>
          </ac:spMkLst>
        </pc:spChg>
        <pc:spChg chg="del">
          <ac:chgData name="David Stacey" userId="6e25bcea-c703-499a-b54e-663d1eeaca2d" providerId="ADAL" clId="{FD73DFA0-265A-434B-A168-F11AEFB19E04}" dt="2022-11-14T10:29:54.399" v="10" actId="700"/>
          <ac:spMkLst>
            <pc:docMk/>
            <pc:sldMk cId="2003997358" sldId="438"/>
            <ac:spMk id="3" creationId="{BCC919F9-2718-DF56-F258-FAC58EA6E947}"/>
          </ac:spMkLst>
        </pc:spChg>
        <pc:picChg chg="add mod">
          <ac:chgData name="David Stacey" userId="6e25bcea-c703-499a-b54e-663d1eeaca2d" providerId="ADAL" clId="{FD73DFA0-265A-434B-A168-F11AEFB19E04}" dt="2022-11-14T10:30:00.240" v="13" actId="1076"/>
          <ac:picMkLst>
            <pc:docMk/>
            <pc:sldMk cId="2003997358" sldId="438"/>
            <ac:picMk id="5" creationId="{245E2468-86E9-F48A-DA10-6FAD031ABC65}"/>
          </ac:picMkLst>
        </pc:picChg>
      </pc:sldChg>
      <pc:sldChg chg="addSp modSp new mod">
        <pc:chgData name="David Stacey" userId="6e25bcea-c703-499a-b54e-663d1eeaca2d" providerId="ADAL" clId="{FD73DFA0-265A-434B-A168-F11AEFB19E04}" dt="2022-11-14T10:32:20.802" v="33" actId="1076"/>
        <pc:sldMkLst>
          <pc:docMk/>
          <pc:sldMk cId="2251731845" sldId="439"/>
        </pc:sldMkLst>
        <pc:spChg chg="add mod">
          <ac:chgData name="David Stacey" userId="6e25bcea-c703-499a-b54e-663d1eeaca2d" providerId="ADAL" clId="{FD73DFA0-265A-434B-A168-F11AEFB19E04}" dt="2022-11-14T10:31:40.714" v="21" actId="1076"/>
          <ac:spMkLst>
            <pc:docMk/>
            <pc:sldMk cId="2251731845" sldId="439"/>
            <ac:spMk id="4" creationId="{6DB02FFC-ACEC-64C2-7551-1706D6B28348}"/>
          </ac:spMkLst>
        </pc:spChg>
        <pc:spChg chg="add mod">
          <ac:chgData name="David Stacey" userId="6e25bcea-c703-499a-b54e-663d1eeaca2d" providerId="ADAL" clId="{FD73DFA0-265A-434B-A168-F11AEFB19E04}" dt="2022-11-14T10:31:45.299" v="23" actId="1076"/>
          <ac:spMkLst>
            <pc:docMk/>
            <pc:sldMk cId="2251731845" sldId="439"/>
            <ac:spMk id="5" creationId="{0B2FF944-8AE9-05E8-25CF-ACBD86E289D7}"/>
          </ac:spMkLst>
        </pc:spChg>
        <pc:spChg chg="add mod">
          <ac:chgData name="David Stacey" userId="6e25bcea-c703-499a-b54e-663d1eeaca2d" providerId="ADAL" clId="{FD73DFA0-265A-434B-A168-F11AEFB19E04}" dt="2022-11-14T10:31:57.842" v="26" actId="1076"/>
          <ac:spMkLst>
            <pc:docMk/>
            <pc:sldMk cId="2251731845" sldId="439"/>
            <ac:spMk id="6" creationId="{7C773D9A-4F17-990F-A118-B5A0FE175E53}"/>
          </ac:spMkLst>
        </pc:spChg>
        <pc:spChg chg="add mod">
          <ac:chgData name="David Stacey" userId="6e25bcea-c703-499a-b54e-663d1eeaca2d" providerId="ADAL" clId="{FD73DFA0-265A-434B-A168-F11AEFB19E04}" dt="2022-11-14T10:32:03.182" v="28" actId="1076"/>
          <ac:spMkLst>
            <pc:docMk/>
            <pc:sldMk cId="2251731845" sldId="439"/>
            <ac:spMk id="7" creationId="{13CC68C6-99E9-DF5B-189B-A51ABF0A7A00}"/>
          </ac:spMkLst>
        </pc:spChg>
        <pc:spChg chg="add mod">
          <ac:chgData name="David Stacey" userId="6e25bcea-c703-499a-b54e-663d1eeaca2d" providerId="ADAL" clId="{FD73DFA0-265A-434B-A168-F11AEFB19E04}" dt="2022-11-14T10:32:13.168" v="31" actId="1076"/>
          <ac:spMkLst>
            <pc:docMk/>
            <pc:sldMk cId="2251731845" sldId="439"/>
            <ac:spMk id="8" creationId="{BDB4E1D2-BFCE-0CC6-65A4-8B672E72CC07}"/>
          </ac:spMkLst>
        </pc:spChg>
        <pc:spChg chg="add mod">
          <ac:chgData name="David Stacey" userId="6e25bcea-c703-499a-b54e-663d1eeaca2d" providerId="ADAL" clId="{FD73DFA0-265A-434B-A168-F11AEFB19E04}" dt="2022-11-14T10:32:20.802" v="33" actId="1076"/>
          <ac:spMkLst>
            <pc:docMk/>
            <pc:sldMk cId="2251731845" sldId="439"/>
            <ac:spMk id="9" creationId="{B2B95BBF-5C02-2FD9-4A45-2AF8BACB1C6E}"/>
          </ac:spMkLst>
        </pc:spChg>
        <pc:picChg chg="add mod">
          <ac:chgData name="David Stacey" userId="6e25bcea-c703-499a-b54e-663d1eeaca2d" providerId="ADAL" clId="{FD73DFA0-265A-434B-A168-F11AEFB19E04}" dt="2022-11-14T10:32:08.745" v="30" actId="1076"/>
          <ac:picMkLst>
            <pc:docMk/>
            <pc:sldMk cId="2251731845" sldId="439"/>
            <ac:picMk id="3" creationId="{3EDF7475-C483-62CF-8DB5-A7871A76FFE4}"/>
          </ac:picMkLst>
        </pc:picChg>
      </pc:sldChg>
      <pc:sldChg chg="addSp delSp modSp new mod">
        <pc:chgData name="David Stacey" userId="6e25bcea-c703-499a-b54e-663d1eeaca2d" providerId="ADAL" clId="{FD73DFA0-265A-434B-A168-F11AEFB19E04}" dt="2022-11-14T10:35:05.729" v="55" actId="207"/>
        <pc:sldMkLst>
          <pc:docMk/>
          <pc:sldMk cId="1968734199" sldId="440"/>
        </pc:sldMkLst>
        <pc:spChg chg="add del mod">
          <ac:chgData name="David Stacey" userId="6e25bcea-c703-499a-b54e-663d1eeaca2d" providerId="ADAL" clId="{FD73DFA0-265A-434B-A168-F11AEFB19E04}" dt="2022-11-14T10:34:05.869" v="41" actId="478"/>
          <ac:spMkLst>
            <pc:docMk/>
            <pc:sldMk cId="1968734199" sldId="440"/>
            <ac:spMk id="4" creationId="{5CFE55C9-9E3B-91FD-82D0-A59F7E6F0EC3}"/>
          </ac:spMkLst>
        </pc:spChg>
        <pc:spChg chg="add mod">
          <ac:chgData name="David Stacey" userId="6e25bcea-c703-499a-b54e-663d1eeaca2d" providerId="ADAL" clId="{FD73DFA0-265A-434B-A168-F11AEFB19E04}" dt="2022-11-14T10:34:29.377" v="47" actId="14100"/>
          <ac:spMkLst>
            <pc:docMk/>
            <pc:sldMk cId="1968734199" sldId="440"/>
            <ac:spMk id="5" creationId="{AB798B2B-E8DC-F7C0-6C4B-A3DC71543285}"/>
          </ac:spMkLst>
        </pc:spChg>
        <pc:spChg chg="add mod">
          <ac:chgData name="David Stacey" userId="6e25bcea-c703-499a-b54e-663d1eeaca2d" providerId="ADAL" clId="{FD73DFA0-265A-434B-A168-F11AEFB19E04}" dt="2022-11-14T10:35:05.729" v="55" actId="207"/>
          <ac:spMkLst>
            <pc:docMk/>
            <pc:sldMk cId="1968734199" sldId="440"/>
            <ac:spMk id="6" creationId="{C5BBEEA1-E1CC-A248-CCA9-E66932235A43}"/>
          </ac:spMkLst>
        </pc:spChg>
        <pc:picChg chg="add mod">
          <ac:chgData name="David Stacey" userId="6e25bcea-c703-499a-b54e-663d1eeaca2d" providerId="ADAL" clId="{FD73DFA0-265A-434B-A168-F11AEFB19E04}" dt="2022-11-14T10:34:35.146" v="49" actId="1076"/>
          <ac:picMkLst>
            <pc:docMk/>
            <pc:sldMk cId="1968734199" sldId="440"/>
            <ac:picMk id="3" creationId="{7D7277AA-0CAA-17B2-BA76-7682AEFE0F92}"/>
          </ac:picMkLst>
        </pc:picChg>
      </pc:sldChg>
      <pc:sldChg chg="modSp add mod">
        <pc:chgData name="David Stacey" userId="6e25bcea-c703-499a-b54e-663d1eeaca2d" providerId="ADAL" clId="{FD73DFA0-265A-434B-A168-F11AEFB19E04}" dt="2022-11-14T10:50:12.760" v="706" actId="20577"/>
        <pc:sldMkLst>
          <pc:docMk/>
          <pc:sldMk cId="2159788476" sldId="441"/>
        </pc:sldMkLst>
        <pc:spChg chg="mod">
          <ac:chgData name="David Stacey" userId="6e25bcea-c703-499a-b54e-663d1eeaca2d" providerId="ADAL" clId="{FD73DFA0-265A-434B-A168-F11AEFB19E04}" dt="2022-11-14T10:48:23.309" v="532" actId="20577"/>
          <ac:spMkLst>
            <pc:docMk/>
            <pc:sldMk cId="2159788476" sldId="441"/>
            <ac:spMk id="2" creationId="{00000000-0000-0000-0000-000000000000}"/>
          </ac:spMkLst>
        </pc:spChg>
        <pc:spChg chg="mod">
          <ac:chgData name="David Stacey" userId="6e25bcea-c703-499a-b54e-663d1eeaca2d" providerId="ADAL" clId="{FD73DFA0-265A-434B-A168-F11AEFB19E04}" dt="2022-11-14T10:50:12.760" v="706" actId="20577"/>
          <ac:spMkLst>
            <pc:docMk/>
            <pc:sldMk cId="2159788476" sldId="441"/>
            <ac:spMk id="3" creationId="{00000000-0000-0000-0000-000000000000}"/>
          </ac:spMkLst>
        </pc:spChg>
      </pc:sldChg>
      <pc:sldChg chg="modSp add mod">
        <pc:chgData name="David Stacey" userId="6e25bcea-c703-499a-b54e-663d1eeaca2d" providerId="ADAL" clId="{FD73DFA0-265A-434B-A168-F11AEFB19E04}" dt="2022-11-14T12:18:57.243" v="888" actId="27636"/>
        <pc:sldMkLst>
          <pc:docMk/>
          <pc:sldMk cId="1468562199" sldId="442"/>
        </pc:sldMkLst>
        <pc:spChg chg="mod">
          <ac:chgData name="David Stacey" userId="6e25bcea-c703-499a-b54e-663d1eeaca2d" providerId="ADAL" clId="{FD73DFA0-265A-434B-A168-F11AEFB19E04}" dt="2022-11-14T10:51:02.892" v="709" actId="20577"/>
          <ac:spMkLst>
            <pc:docMk/>
            <pc:sldMk cId="1468562199" sldId="442"/>
            <ac:spMk id="2" creationId="{00000000-0000-0000-0000-000000000000}"/>
          </ac:spMkLst>
        </pc:spChg>
        <pc:spChg chg="mod">
          <ac:chgData name="David Stacey" userId="6e25bcea-c703-499a-b54e-663d1eeaca2d" providerId="ADAL" clId="{FD73DFA0-265A-434B-A168-F11AEFB19E04}" dt="2022-11-14T12:18:57.243" v="888" actId="27636"/>
          <ac:spMkLst>
            <pc:docMk/>
            <pc:sldMk cId="1468562199" sldId="442"/>
            <ac:spMk id="3" creationId="{00000000-0000-0000-0000-000000000000}"/>
          </ac:spMkLst>
        </pc:spChg>
      </pc:sldChg>
      <pc:sldChg chg="addSp delSp modSp new mod modClrScheme chgLayout">
        <pc:chgData name="David Stacey" userId="6e25bcea-c703-499a-b54e-663d1eeaca2d" providerId="ADAL" clId="{FD73DFA0-265A-434B-A168-F11AEFB19E04}" dt="2022-11-14T12:22:57.195" v="929" actId="1076"/>
        <pc:sldMkLst>
          <pc:docMk/>
          <pc:sldMk cId="2711146482" sldId="443"/>
        </pc:sldMkLst>
        <pc:spChg chg="del">
          <ac:chgData name="David Stacey" userId="6e25bcea-c703-499a-b54e-663d1eeaca2d" providerId="ADAL" clId="{FD73DFA0-265A-434B-A168-F11AEFB19E04}" dt="2022-11-14T12:19:30.480" v="889" actId="700"/>
          <ac:spMkLst>
            <pc:docMk/>
            <pc:sldMk cId="2711146482" sldId="443"/>
            <ac:spMk id="2" creationId="{39C333AC-E62C-5561-055E-5E50E91337C6}"/>
          </ac:spMkLst>
        </pc:spChg>
        <pc:spChg chg="del">
          <ac:chgData name="David Stacey" userId="6e25bcea-c703-499a-b54e-663d1eeaca2d" providerId="ADAL" clId="{FD73DFA0-265A-434B-A168-F11AEFB19E04}" dt="2022-11-14T12:19:30.480" v="889" actId="700"/>
          <ac:spMkLst>
            <pc:docMk/>
            <pc:sldMk cId="2711146482" sldId="443"/>
            <ac:spMk id="3" creationId="{1037F592-7BDE-EF27-F85F-21983441F50B}"/>
          </ac:spMkLst>
        </pc:spChg>
        <pc:picChg chg="add mod">
          <ac:chgData name="David Stacey" userId="6e25bcea-c703-499a-b54e-663d1eeaca2d" providerId="ADAL" clId="{FD73DFA0-265A-434B-A168-F11AEFB19E04}" dt="2022-11-14T12:19:51.158" v="892" actId="1076"/>
          <ac:picMkLst>
            <pc:docMk/>
            <pc:sldMk cId="2711146482" sldId="443"/>
            <ac:picMk id="5" creationId="{47459C81-EA8C-1943-C20B-AACF49434EAD}"/>
          </ac:picMkLst>
        </pc:picChg>
        <pc:picChg chg="add mod">
          <ac:chgData name="David Stacey" userId="6e25bcea-c703-499a-b54e-663d1eeaca2d" providerId="ADAL" clId="{FD73DFA0-265A-434B-A168-F11AEFB19E04}" dt="2022-11-14T12:22:57.195" v="929" actId="1076"/>
          <ac:picMkLst>
            <pc:docMk/>
            <pc:sldMk cId="2711146482" sldId="443"/>
            <ac:picMk id="7" creationId="{19EED52D-C30E-4FDB-D904-269B212EB9D6}"/>
          </ac:picMkLst>
        </pc:picChg>
      </pc:sldChg>
      <pc:sldChg chg="addSp modSp new mod">
        <pc:chgData name="David Stacey" userId="6e25bcea-c703-499a-b54e-663d1eeaca2d" providerId="ADAL" clId="{FD73DFA0-265A-434B-A168-F11AEFB19E04}" dt="2022-11-14T12:23:12.378" v="932" actId="1076"/>
        <pc:sldMkLst>
          <pc:docMk/>
          <pc:sldMk cId="360516099" sldId="444"/>
        </pc:sldMkLst>
        <pc:picChg chg="add mod">
          <ac:chgData name="David Stacey" userId="6e25bcea-c703-499a-b54e-663d1eeaca2d" providerId="ADAL" clId="{FD73DFA0-265A-434B-A168-F11AEFB19E04}" dt="2022-11-14T12:20:11.741" v="897" actId="1076"/>
          <ac:picMkLst>
            <pc:docMk/>
            <pc:sldMk cId="360516099" sldId="444"/>
            <ac:picMk id="3" creationId="{0D5B7053-CED9-5448-82CA-76E6449F1B48}"/>
          </ac:picMkLst>
        </pc:picChg>
        <pc:picChg chg="add mod">
          <ac:chgData name="David Stacey" userId="6e25bcea-c703-499a-b54e-663d1eeaca2d" providerId="ADAL" clId="{FD73DFA0-265A-434B-A168-F11AEFB19E04}" dt="2022-11-14T12:23:12.378" v="932" actId="1076"/>
          <ac:picMkLst>
            <pc:docMk/>
            <pc:sldMk cId="360516099" sldId="444"/>
            <ac:picMk id="5" creationId="{98F354D5-670D-AD61-B949-F50262567617}"/>
          </ac:picMkLst>
        </pc:picChg>
      </pc:sldChg>
      <pc:sldChg chg="addSp delSp modSp new mod">
        <pc:chgData name="David Stacey" userId="6e25bcea-c703-499a-b54e-663d1eeaca2d" providerId="ADAL" clId="{FD73DFA0-265A-434B-A168-F11AEFB19E04}" dt="2022-11-14T12:23:34.299" v="938" actId="1076"/>
        <pc:sldMkLst>
          <pc:docMk/>
          <pc:sldMk cId="1887757694" sldId="445"/>
        </pc:sldMkLst>
        <pc:picChg chg="add mod">
          <ac:chgData name="David Stacey" userId="6e25bcea-c703-499a-b54e-663d1eeaca2d" providerId="ADAL" clId="{FD73DFA0-265A-434B-A168-F11AEFB19E04}" dt="2022-11-14T12:23:34.299" v="938" actId="1076"/>
          <ac:picMkLst>
            <pc:docMk/>
            <pc:sldMk cId="1887757694" sldId="445"/>
            <ac:picMk id="3" creationId="{4E0789E8-E3A5-7EA9-DAE5-20CC9147C574}"/>
          </ac:picMkLst>
        </pc:picChg>
        <pc:picChg chg="add del">
          <ac:chgData name="David Stacey" userId="6e25bcea-c703-499a-b54e-663d1eeaca2d" providerId="ADAL" clId="{FD73DFA0-265A-434B-A168-F11AEFB19E04}" dt="2022-11-14T12:20:57.477" v="906" actId="21"/>
          <ac:picMkLst>
            <pc:docMk/>
            <pc:sldMk cId="1887757694" sldId="445"/>
            <ac:picMk id="5" creationId="{48FBCD75-2B4B-6D42-F026-667A14564939}"/>
          </ac:picMkLst>
        </pc:picChg>
        <pc:picChg chg="add mod">
          <ac:chgData name="David Stacey" userId="6e25bcea-c703-499a-b54e-663d1eeaca2d" providerId="ADAL" clId="{FD73DFA0-265A-434B-A168-F11AEFB19E04}" dt="2022-11-14T12:23:31.827" v="937" actId="1076"/>
          <ac:picMkLst>
            <pc:docMk/>
            <pc:sldMk cId="1887757694" sldId="445"/>
            <ac:picMk id="7" creationId="{356691C2-5996-D66B-9EBA-929041580D8C}"/>
          </ac:picMkLst>
        </pc:picChg>
      </pc:sldChg>
      <pc:sldChg chg="addSp delSp modSp new mod">
        <pc:chgData name="David Stacey" userId="6e25bcea-c703-499a-b54e-663d1eeaca2d" providerId="ADAL" clId="{FD73DFA0-265A-434B-A168-F11AEFB19E04}" dt="2022-11-14T12:24:58.601" v="946" actId="21"/>
        <pc:sldMkLst>
          <pc:docMk/>
          <pc:sldMk cId="1858029057" sldId="446"/>
        </pc:sldMkLst>
        <pc:picChg chg="add mod">
          <ac:chgData name="David Stacey" userId="6e25bcea-c703-499a-b54e-663d1eeaca2d" providerId="ADAL" clId="{FD73DFA0-265A-434B-A168-F11AEFB19E04}" dt="2022-11-14T12:23:55.308" v="943" actId="14100"/>
          <ac:picMkLst>
            <pc:docMk/>
            <pc:sldMk cId="1858029057" sldId="446"/>
            <ac:picMk id="2" creationId="{18A8C492-51EC-FF25-CEB9-B2DA251924C7}"/>
          </ac:picMkLst>
        </pc:picChg>
        <pc:picChg chg="add mod">
          <ac:chgData name="David Stacey" userId="6e25bcea-c703-499a-b54e-663d1eeaca2d" providerId="ADAL" clId="{FD73DFA0-265A-434B-A168-F11AEFB19E04}" dt="2022-11-14T12:23:52.571" v="942" actId="14100"/>
          <ac:picMkLst>
            <pc:docMk/>
            <pc:sldMk cId="1858029057" sldId="446"/>
            <ac:picMk id="4" creationId="{61A6685B-6E0B-D55D-17BC-EFA2F184B9C5}"/>
          </ac:picMkLst>
        </pc:picChg>
        <pc:picChg chg="add del">
          <ac:chgData name="David Stacey" userId="6e25bcea-c703-499a-b54e-663d1eeaca2d" providerId="ADAL" clId="{FD73DFA0-265A-434B-A168-F11AEFB19E04}" dt="2022-11-14T12:24:58.601" v="946" actId="21"/>
          <ac:picMkLst>
            <pc:docMk/>
            <pc:sldMk cId="1858029057" sldId="446"/>
            <ac:picMk id="6" creationId="{6FA08550-4940-B19D-AB92-B43854FFB670}"/>
          </ac:picMkLst>
        </pc:picChg>
      </pc:sldChg>
      <pc:sldChg chg="addSp delSp modSp new mod">
        <pc:chgData name="David Stacey" userId="6e25bcea-c703-499a-b54e-663d1eeaca2d" providerId="ADAL" clId="{FD73DFA0-265A-434B-A168-F11AEFB19E04}" dt="2022-11-14T12:26:29.115" v="959" actId="14100"/>
        <pc:sldMkLst>
          <pc:docMk/>
          <pc:sldMk cId="1511900086" sldId="447"/>
        </pc:sldMkLst>
        <pc:picChg chg="add mod">
          <ac:chgData name="David Stacey" userId="6e25bcea-c703-499a-b54e-663d1eeaca2d" providerId="ADAL" clId="{FD73DFA0-265A-434B-A168-F11AEFB19E04}" dt="2022-11-14T12:26:29.115" v="959" actId="14100"/>
          <ac:picMkLst>
            <pc:docMk/>
            <pc:sldMk cId="1511900086" sldId="447"/>
            <ac:picMk id="3" creationId="{62DC63B5-97AC-3A15-A0B9-89177AF42B45}"/>
          </ac:picMkLst>
        </pc:picChg>
        <pc:picChg chg="add del">
          <ac:chgData name="David Stacey" userId="6e25bcea-c703-499a-b54e-663d1eeaca2d" providerId="ADAL" clId="{FD73DFA0-265A-434B-A168-F11AEFB19E04}" dt="2022-11-14T12:22:02.530" v="920" actId="21"/>
          <ac:picMkLst>
            <pc:docMk/>
            <pc:sldMk cId="1511900086" sldId="447"/>
            <ac:picMk id="5" creationId="{FBA758E9-D47E-4404-9099-5552BE1BC1BE}"/>
          </ac:picMkLst>
        </pc:picChg>
        <pc:picChg chg="add mod">
          <ac:chgData name="David Stacey" userId="6e25bcea-c703-499a-b54e-663d1eeaca2d" providerId="ADAL" clId="{FD73DFA0-265A-434B-A168-F11AEFB19E04}" dt="2022-11-14T12:26:25.690" v="957" actId="14100"/>
          <ac:picMkLst>
            <pc:docMk/>
            <pc:sldMk cId="1511900086" sldId="447"/>
            <ac:picMk id="7" creationId="{8FADE937-871A-B198-3A01-F67E297B5827}"/>
          </ac:picMkLst>
        </pc:picChg>
      </pc:sldChg>
      <pc:sldChg chg="addSp modSp new mod ord">
        <pc:chgData name="David Stacey" userId="6e25bcea-c703-499a-b54e-663d1eeaca2d" providerId="ADAL" clId="{FD73DFA0-265A-434B-A168-F11AEFB19E04}" dt="2022-11-14T12:26:50.850" v="964" actId="1076"/>
        <pc:sldMkLst>
          <pc:docMk/>
          <pc:sldMk cId="1453095323" sldId="448"/>
        </pc:sldMkLst>
        <pc:picChg chg="add mod">
          <ac:chgData name="David Stacey" userId="6e25bcea-c703-499a-b54e-663d1eeaca2d" providerId="ADAL" clId="{FD73DFA0-265A-434B-A168-F11AEFB19E04}" dt="2022-11-14T12:22:07.826" v="923" actId="1076"/>
          <ac:picMkLst>
            <pc:docMk/>
            <pc:sldMk cId="1453095323" sldId="448"/>
            <ac:picMk id="2" creationId="{5286671E-F74D-402C-3FA1-7C12503718BD}"/>
          </ac:picMkLst>
        </pc:picChg>
        <pc:picChg chg="add mod">
          <ac:chgData name="David Stacey" userId="6e25bcea-c703-499a-b54e-663d1eeaca2d" providerId="ADAL" clId="{FD73DFA0-265A-434B-A168-F11AEFB19E04}" dt="2022-11-14T12:26:50.850" v="964" actId="1076"/>
          <ac:picMkLst>
            <pc:docMk/>
            <pc:sldMk cId="1453095323" sldId="448"/>
            <ac:picMk id="4" creationId="{F84F582C-BB3E-15F7-94F8-8DA6949FA3C9}"/>
          </ac:picMkLst>
        </pc:picChg>
      </pc:sldChg>
      <pc:sldChg chg="addSp modSp new mod">
        <pc:chgData name="David Stacey" userId="6e25bcea-c703-499a-b54e-663d1eeaca2d" providerId="ADAL" clId="{FD73DFA0-265A-434B-A168-F11AEFB19E04}" dt="2022-11-14T12:27:20.651" v="974" actId="14100"/>
        <pc:sldMkLst>
          <pc:docMk/>
          <pc:sldMk cId="961931435" sldId="449"/>
        </pc:sldMkLst>
        <pc:picChg chg="add mod">
          <ac:chgData name="David Stacey" userId="6e25bcea-c703-499a-b54e-663d1eeaca2d" providerId="ADAL" clId="{FD73DFA0-265A-434B-A168-F11AEFB19E04}" dt="2022-11-14T12:27:20.651" v="974" actId="14100"/>
          <ac:picMkLst>
            <pc:docMk/>
            <pc:sldMk cId="961931435" sldId="449"/>
            <ac:picMk id="3" creationId="{F034E925-62B2-AE22-DB66-BC92359B9A14}"/>
          </ac:picMkLst>
        </pc:picChg>
        <pc:picChg chg="add mod">
          <ac:chgData name="David Stacey" userId="6e25bcea-c703-499a-b54e-663d1eeaca2d" providerId="ADAL" clId="{FD73DFA0-265A-434B-A168-F11AEFB19E04}" dt="2022-11-14T12:27:17.698" v="972" actId="14100"/>
          <ac:picMkLst>
            <pc:docMk/>
            <pc:sldMk cId="961931435" sldId="449"/>
            <ac:picMk id="5" creationId="{7A61DC4F-C1C9-D654-9F21-A64D2A756CA0}"/>
          </ac:picMkLst>
        </pc:picChg>
      </pc:sldChg>
      <pc:sldChg chg="addSp modSp new mod">
        <pc:chgData name="David Stacey" userId="6e25bcea-c703-499a-b54e-663d1eeaca2d" providerId="ADAL" clId="{FD73DFA0-265A-434B-A168-F11AEFB19E04}" dt="2022-11-14T12:25:04.043" v="948" actId="1076"/>
        <pc:sldMkLst>
          <pc:docMk/>
          <pc:sldMk cId="3702036562" sldId="450"/>
        </pc:sldMkLst>
        <pc:picChg chg="add mod">
          <ac:chgData name="David Stacey" userId="6e25bcea-c703-499a-b54e-663d1eeaca2d" providerId="ADAL" clId="{FD73DFA0-265A-434B-A168-F11AEFB19E04}" dt="2022-11-14T12:25:04.043" v="948" actId="1076"/>
          <ac:picMkLst>
            <pc:docMk/>
            <pc:sldMk cId="3702036562" sldId="450"/>
            <ac:picMk id="2" creationId="{F24E6866-8B64-69E5-0D5B-2CE92158F50C}"/>
          </ac:picMkLst>
        </pc:picChg>
      </pc:sldChg>
      <pc:sldChg chg="addSp modSp new mod">
        <pc:chgData name="David Stacey" userId="6e25bcea-c703-499a-b54e-663d1eeaca2d" providerId="ADAL" clId="{FD73DFA0-265A-434B-A168-F11AEFB19E04}" dt="2022-11-14T12:25:28.914" v="953" actId="1076"/>
        <pc:sldMkLst>
          <pc:docMk/>
          <pc:sldMk cId="3029604602" sldId="451"/>
        </pc:sldMkLst>
        <pc:picChg chg="add mod">
          <ac:chgData name="David Stacey" userId="6e25bcea-c703-499a-b54e-663d1eeaca2d" providerId="ADAL" clId="{FD73DFA0-265A-434B-A168-F11AEFB19E04}" dt="2022-11-14T12:25:28.914" v="953" actId="1076"/>
          <ac:picMkLst>
            <pc:docMk/>
            <pc:sldMk cId="3029604602" sldId="451"/>
            <ac:picMk id="3" creationId="{4E947CA6-D9DC-C44A-02DF-BC14A666CC6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11/14/2022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98454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7886700" cy="3781091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3765049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289717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289717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22163"/>
            <a:ext cx="9144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2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CD8F7A3-8F6C-4312-07FE-411DCB334F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7024" y="332280"/>
            <a:ext cx="6109952" cy="4291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1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DCCF5-A883-4589-9314-B475AAED3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D59A6-3992-14D9-EA67-AE2777EFF8A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3C6E52-A072-DE51-4B43-212331FD33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211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45E2468-86E9-F48A-DA10-6FAD031ABC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169" y="379269"/>
            <a:ext cx="7964084" cy="484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997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EDF7475-C483-62CF-8DB5-A7871A76FF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58" y="739211"/>
            <a:ext cx="9144000" cy="5167247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6DB02FFC-ACEC-64C2-7551-1706D6B28348}"/>
              </a:ext>
            </a:extLst>
          </p:cNvPr>
          <p:cNvSpPr/>
          <p:nvPr/>
        </p:nvSpPr>
        <p:spPr>
          <a:xfrm>
            <a:off x="3608681" y="807281"/>
            <a:ext cx="1754429" cy="1581461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B2FF944-8AE9-05E8-25CF-ACBD86E289D7}"/>
              </a:ext>
            </a:extLst>
          </p:cNvPr>
          <p:cNvSpPr/>
          <p:nvPr/>
        </p:nvSpPr>
        <p:spPr>
          <a:xfrm>
            <a:off x="1896321" y="2089839"/>
            <a:ext cx="1754429" cy="1581461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C773D9A-4F17-990F-A118-B5A0FE175E53}"/>
              </a:ext>
            </a:extLst>
          </p:cNvPr>
          <p:cNvSpPr/>
          <p:nvPr/>
        </p:nvSpPr>
        <p:spPr>
          <a:xfrm>
            <a:off x="5493250" y="1847539"/>
            <a:ext cx="1754429" cy="1581461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3CC68C6-99E9-DF5B-189B-A51ABF0A7A00}"/>
              </a:ext>
            </a:extLst>
          </p:cNvPr>
          <p:cNvSpPr/>
          <p:nvPr/>
        </p:nvSpPr>
        <p:spPr>
          <a:xfrm>
            <a:off x="237045" y="3065883"/>
            <a:ext cx="1754429" cy="1581461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DB4E1D2-BFCE-0CC6-65A4-8B672E72CC07}"/>
              </a:ext>
            </a:extLst>
          </p:cNvPr>
          <p:cNvSpPr/>
          <p:nvPr/>
        </p:nvSpPr>
        <p:spPr>
          <a:xfrm>
            <a:off x="3761081" y="3173762"/>
            <a:ext cx="1754429" cy="1581461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2B95BBF-5C02-2FD9-4A45-2AF8BACB1C6E}"/>
              </a:ext>
            </a:extLst>
          </p:cNvPr>
          <p:cNvSpPr/>
          <p:nvPr/>
        </p:nvSpPr>
        <p:spPr>
          <a:xfrm>
            <a:off x="7152526" y="3132665"/>
            <a:ext cx="1754429" cy="1581461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731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D7277AA-0CAA-17B2-BA76-7682AEFE0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134" y="71919"/>
            <a:ext cx="6956731" cy="68580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B798B2B-E8DC-F7C0-6C4B-A3DC71543285}"/>
              </a:ext>
            </a:extLst>
          </p:cNvPr>
          <p:cNvSpPr/>
          <p:nvPr/>
        </p:nvSpPr>
        <p:spPr>
          <a:xfrm>
            <a:off x="364734" y="0"/>
            <a:ext cx="5106256" cy="5086350"/>
          </a:xfrm>
          <a:prstGeom prst="roundRect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5BBEEA1-E1CC-A248-CCA9-E66932235A43}"/>
              </a:ext>
            </a:extLst>
          </p:cNvPr>
          <p:cNvSpPr/>
          <p:nvPr/>
        </p:nvSpPr>
        <p:spPr>
          <a:xfrm>
            <a:off x="172950" y="5158268"/>
            <a:ext cx="6505252" cy="1699731"/>
          </a:xfrm>
          <a:prstGeom prst="roundRect">
            <a:avLst/>
          </a:prstGeom>
          <a:solidFill>
            <a:srgbClr val="BFBFBF">
              <a:alpha val="60000"/>
            </a:srgbClr>
          </a:solidFill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734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 / Next steps #1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17.11 – 9am – CJ5 and CJ6 - </a:t>
            </a:r>
            <a:r>
              <a:rPr lang="en-GB" dirty="0" err="1"/>
              <a:t>Uned</a:t>
            </a:r>
            <a:r>
              <a:rPr lang="en-GB" dirty="0"/>
              <a:t> 3 / Unit 3. </a:t>
            </a:r>
          </a:p>
          <a:p>
            <a:pPr marL="0" indent="0">
              <a:buNone/>
            </a:pPr>
            <a:r>
              <a:rPr lang="en-GB" dirty="0"/>
              <a:t>Complete the unit </a:t>
            </a:r>
            <a:r>
              <a:rPr lang="en-GB" b="1" dirty="0"/>
              <a:t>together </a:t>
            </a:r>
            <a:r>
              <a:rPr lang="en-GB" dirty="0"/>
              <a:t>then</a:t>
            </a:r>
          </a:p>
          <a:p>
            <a:pPr marL="0" indent="0">
              <a:buNone/>
            </a:pPr>
            <a:r>
              <a:rPr lang="en-GB" b="1" dirty="0"/>
              <a:t>30 minute teamwork challenge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By 11am – photo of your team and your solution (ppt slide or word doc is fine)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2 mins – create your groups for Thurs. 3-4 per group. Include anyone absent.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9296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 / Next steps #2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Completion of online unit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17.11 – </a:t>
            </a:r>
            <a:r>
              <a:rPr lang="en-GB" dirty="0" err="1"/>
              <a:t>Uned</a:t>
            </a:r>
            <a:r>
              <a:rPr lang="en-GB" dirty="0"/>
              <a:t> 3 / Unit 3</a:t>
            </a:r>
          </a:p>
          <a:p>
            <a:pPr marL="0" indent="0">
              <a:buNone/>
            </a:pPr>
            <a:r>
              <a:rPr lang="en-GB" dirty="0"/>
              <a:t>18.11 – </a:t>
            </a:r>
            <a:r>
              <a:rPr lang="en-GB" dirty="0" err="1"/>
              <a:t>Uned</a:t>
            </a:r>
            <a:r>
              <a:rPr lang="en-GB" dirty="0"/>
              <a:t> 0 ac 1 – Unit 0 &amp; 1</a:t>
            </a:r>
          </a:p>
          <a:p>
            <a:pPr marL="0" indent="0">
              <a:buNone/>
            </a:pPr>
            <a:r>
              <a:rPr lang="en-GB" dirty="0"/>
              <a:t>25.11 – </a:t>
            </a:r>
            <a:r>
              <a:rPr lang="en-GB" dirty="0" err="1"/>
              <a:t>Uned</a:t>
            </a:r>
            <a:r>
              <a:rPr lang="en-GB" dirty="0"/>
              <a:t> 2 – Unit 2</a:t>
            </a:r>
          </a:p>
          <a:p>
            <a:pPr marL="0" indent="0">
              <a:buNone/>
            </a:pPr>
            <a:r>
              <a:rPr lang="en-GB" dirty="0"/>
              <a:t>02.12 – </a:t>
            </a:r>
            <a:r>
              <a:rPr lang="en-GB" dirty="0" err="1"/>
              <a:t>Uned</a:t>
            </a:r>
            <a:r>
              <a:rPr lang="en-GB" dirty="0"/>
              <a:t> 4 – Unit 4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788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 / Next steps #3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 28 </a:t>
            </a:r>
            <a:r>
              <a:rPr lang="en-GB" dirty="0" err="1"/>
              <a:t>Tachwydd</a:t>
            </a:r>
            <a:r>
              <a:rPr lang="en-GB" dirty="0"/>
              <a:t>*</a:t>
            </a:r>
            <a:br>
              <a:rPr lang="en-GB" dirty="0"/>
            </a:br>
            <a:r>
              <a:rPr lang="en-GB" dirty="0"/>
              <a:t>Mon 28</a:t>
            </a:r>
            <a:r>
              <a:rPr lang="en-GB" baseline="30000" dirty="0"/>
              <a:t>th</a:t>
            </a:r>
            <a:r>
              <a:rPr lang="en-GB" dirty="0"/>
              <a:t> Nov* </a:t>
            </a:r>
          </a:p>
          <a:p>
            <a:pPr marL="0" indent="0">
              <a:buNone/>
            </a:pPr>
            <a:r>
              <a:rPr lang="en-GB" dirty="0"/>
              <a:t>CJ4 –</a:t>
            </a:r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r>
              <a:rPr lang="de-DE" dirty="0" err="1"/>
              <a:t>Creu</a:t>
            </a:r>
            <a:r>
              <a:rPr lang="de-DE" dirty="0"/>
              <a:t> </a:t>
            </a:r>
            <a:r>
              <a:rPr lang="de-DE" dirty="0" err="1"/>
              <a:t>eich</a:t>
            </a:r>
            <a:r>
              <a:rPr lang="de-DE" dirty="0"/>
              <a:t> </a:t>
            </a:r>
            <a:r>
              <a:rPr lang="de-DE" dirty="0" err="1"/>
              <a:t>fideo</a:t>
            </a:r>
            <a:r>
              <a:rPr lang="de-DE" dirty="0"/>
              <a:t> (</a:t>
            </a:r>
            <a:r>
              <a:rPr lang="de-DE" dirty="0" err="1"/>
              <a:t>Rhan</a:t>
            </a:r>
            <a:r>
              <a:rPr lang="de-DE" dirty="0"/>
              <a:t> B)</a:t>
            </a:r>
            <a:br>
              <a:rPr lang="de-DE" dirty="0"/>
            </a:br>
            <a:r>
              <a:rPr lang="en-GB" dirty="0"/>
              <a:t>Creating your video (Part B)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(*swapped with PT session on 1</a:t>
            </a:r>
            <a:r>
              <a:rPr lang="en-GB" i="1" baseline="30000" dirty="0"/>
              <a:t>st</a:t>
            </a:r>
            <a:r>
              <a:rPr lang="en-GB" i="1" dirty="0"/>
              <a:t> Dec)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8562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7459C81-EA8C-1943-C20B-AACF49434E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1583" y="159390"/>
            <a:ext cx="4166397" cy="48194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9EED52D-C30E-4FDB-D904-269B212EB9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231872" cy="4819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146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D5B7053-CED9-5448-82CA-76E6449F1B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3640" y="186921"/>
            <a:ext cx="4433857" cy="50268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F354D5-670D-AD61-B949-F502625676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6921"/>
            <a:ext cx="4456410" cy="4769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16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0789E8-E3A5-7EA9-DAE5-20CC9147C5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8244" y="285226"/>
            <a:ext cx="4536709" cy="48236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56691C2-5996-D66B-9EBA-929041580D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28244" cy="4645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757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8A8C492-51EC-FF25-CEB9-B2DA251924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9524" y="184559"/>
            <a:ext cx="4073444" cy="44042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1A6685B-6E0B-D55D-17BC-EFA2F184B9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031" y="184558"/>
            <a:ext cx="4339365" cy="4404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0290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DC63B5-97AC-3A15-A0B9-89177AF42B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6403" y="159389"/>
            <a:ext cx="4427344" cy="51005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FADE937-871A-B198-3A01-F67E297B58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42" y="444616"/>
            <a:ext cx="3943838" cy="4605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9000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24E6866-8B64-69E5-0D5B-2CE92158F5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9227"/>
            <a:ext cx="9144000" cy="3348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0365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86671E-F74D-402C-3FA1-7C12503718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2120" y="276836"/>
            <a:ext cx="4199183" cy="49620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84F582C-BB3E-15F7-94F8-8DA6949FA3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33" y="964734"/>
            <a:ext cx="4017105" cy="3905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0953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947CA6-D9DC-C44A-02DF-BC14A666CC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0048"/>
            <a:ext cx="9144000" cy="2788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6046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34E925-62B2-AE22-DB66-BC92359B9A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281" y="469782"/>
            <a:ext cx="3942823" cy="461033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61DC4F-C1C9-D654-9F21-A64D2A756C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23" y="469782"/>
            <a:ext cx="4420997" cy="4725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9314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152</Words>
  <Application>Microsoft Office PowerPoint</Application>
  <PresentationFormat>On-screen Show (4:3)</PresentationFormat>
  <Paragraphs>24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Camau nesaf / Next steps #1</vt:lpstr>
      <vt:lpstr>Camau nesaf / Next steps #2</vt:lpstr>
      <vt:lpstr>Camau nesaf / Next steps #3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David Stacey</cp:lastModifiedBy>
  <cp:revision>243</cp:revision>
  <dcterms:created xsi:type="dcterms:W3CDTF">2017-02-08T11:33:06Z</dcterms:created>
  <dcterms:modified xsi:type="dcterms:W3CDTF">2022-11-14T12:27:22Z</dcterms:modified>
</cp:coreProperties>
</file>