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40"/>
  </p:notesMasterIdLst>
  <p:handoutMasterIdLst>
    <p:handoutMasterId r:id="rId41"/>
  </p:handoutMasterIdLst>
  <p:sldIdLst>
    <p:sldId id="315" r:id="rId2"/>
    <p:sldId id="263" r:id="rId3"/>
    <p:sldId id="265" r:id="rId4"/>
    <p:sldId id="299" r:id="rId5"/>
    <p:sldId id="266" r:id="rId6"/>
    <p:sldId id="308" r:id="rId7"/>
    <p:sldId id="309" r:id="rId8"/>
    <p:sldId id="310" r:id="rId9"/>
    <p:sldId id="311" r:id="rId10"/>
    <p:sldId id="312" r:id="rId11"/>
    <p:sldId id="268" r:id="rId12"/>
    <p:sldId id="270" r:id="rId13"/>
    <p:sldId id="300" r:id="rId14"/>
    <p:sldId id="271" r:id="rId15"/>
    <p:sldId id="273" r:id="rId16"/>
    <p:sldId id="274" r:id="rId17"/>
    <p:sldId id="313" r:id="rId18"/>
    <p:sldId id="278" r:id="rId19"/>
    <p:sldId id="280" r:id="rId20"/>
    <p:sldId id="281" r:id="rId21"/>
    <p:sldId id="283" r:id="rId22"/>
    <p:sldId id="284" r:id="rId23"/>
    <p:sldId id="285" r:id="rId24"/>
    <p:sldId id="286" r:id="rId25"/>
    <p:sldId id="305" r:id="rId26"/>
    <p:sldId id="288" r:id="rId27"/>
    <p:sldId id="292" r:id="rId28"/>
    <p:sldId id="307" r:id="rId29"/>
    <p:sldId id="296" r:id="rId30"/>
    <p:sldId id="302" r:id="rId31"/>
    <p:sldId id="297" r:id="rId32"/>
    <p:sldId id="298" r:id="rId33"/>
    <p:sldId id="316" r:id="rId34"/>
    <p:sldId id="317" r:id="rId35"/>
    <p:sldId id="318" r:id="rId36"/>
    <p:sldId id="319" r:id="rId37"/>
    <p:sldId id="320" r:id="rId38"/>
    <p:sldId id="321" r:id="rId39"/>
  </p:sldIdLst>
  <p:sldSz cx="9144000" cy="6858000" type="screen4x3"/>
  <p:notesSz cx="6858000" cy="9144000"/>
  <p:defaultTextStyle>
    <a:defPPr>
      <a:defRPr lang="en-US"/>
    </a:defPPr>
    <a:lvl1pPr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5pPr>
    <a:lvl6pPr marL="22860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6pPr>
    <a:lvl7pPr marL="27432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7pPr>
    <a:lvl8pPr marL="32004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8pPr>
    <a:lvl9pPr marL="36576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59"/>
    <a:srgbClr val="000070"/>
    <a:srgbClr val="FF6600"/>
    <a:srgbClr val="00008F"/>
    <a:srgbClr val="CC0000"/>
    <a:srgbClr val="FFF0D1"/>
    <a:srgbClr val="FFFFCC"/>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50" autoAdjust="0"/>
    <p:restoredTop sz="94670" autoAdjust="0"/>
  </p:normalViewPr>
  <p:slideViewPr>
    <p:cSldViewPr snapToGrid="0">
      <p:cViewPr varScale="1">
        <p:scale>
          <a:sx n="79" d="100"/>
          <a:sy n="79" d="100"/>
        </p:scale>
        <p:origin x="101"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88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0CECE5E8-602E-2C48-8876-115F12A430B1}"/>
    <pc:docChg chg="undo custSel addSld modSld addMainMaster delMainMaster modMainMaster">
      <pc:chgData name="Geraint Forster" userId="8c02c943-4b4b-4de2-a38e-320edf235171" providerId="ADAL" clId="{0CECE5E8-602E-2C48-8876-115F12A430B1}" dt="2020-02-19T19:40:43.473" v="28" actId="14100"/>
      <pc:docMkLst>
        <pc:docMk/>
      </pc:docMkLst>
      <pc:sldChg chg="addSp delSp modSp new">
        <pc:chgData name="Geraint Forster" userId="8c02c943-4b4b-4de2-a38e-320edf235171" providerId="ADAL" clId="{0CECE5E8-602E-2C48-8876-115F12A430B1}" dt="2020-02-19T19:38:45.198" v="9" actId="1076"/>
        <pc:sldMkLst>
          <pc:docMk/>
          <pc:sldMk cId="2953361596" sldId="316"/>
        </pc:sldMkLst>
        <pc:spChg chg="del">
          <ac:chgData name="Geraint Forster" userId="8c02c943-4b4b-4de2-a38e-320edf235171" providerId="ADAL" clId="{0CECE5E8-602E-2C48-8876-115F12A430B1}" dt="2020-02-19T19:38:30.250" v="4" actId="931"/>
          <ac:spMkLst>
            <pc:docMk/>
            <pc:sldMk cId="2953361596" sldId="316"/>
            <ac:spMk id="3" creationId="{4D2A838A-8729-BA49-9F56-7D8D27C7DE9F}"/>
          </ac:spMkLst>
        </pc:spChg>
        <pc:picChg chg="add mod ord">
          <ac:chgData name="Geraint Forster" userId="8c02c943-4b4b-4de2-a38e-320edf235171" providerId="ADAL" clId="{0CECE5E8-602E-2C48-8876-115F12A430B1}" dt="2020-02-19T19:38:45.198" v="9" actId="1076"/>
          <ac:picMkLst>
            <pc:docMk/>
            <pc:sldMk cId="2953361596" sldId="316"/>
            <ac:picMk id="4" creationId="{EB260BE4-96A2-9E4C-BF8D-B03F81C26031}"/>
          </ac:picMkLst>
        </pc:picChg>
      </pc:sldChg>
      <pc:sldChg chg="addSp delSp modSp new">
        <pc:chgData name="Geraint Forster" userId="8c02c943-4b4b-4de2-a38e-320edf235171" providerId="ADAL" clId="{0CECE5E8-602E-2C48-8876-115F12A430B1}" dt="2020-02-19T19:39:34.292" v="14" actId="14100"/>
        <pc:sldMkLst>
          <pc:docMk/>
          <pc:sldMk cId="1194072967" sldId="317"/>
        </pc:sldMkLst>
        <pc:spChg chg="del">
          <ac:chgData name="Geraint Forster" userId="8c02c943-4b4b-4de2-a38e-320edf235171" providerId="ADAL" clId="{0CECE5E8-602E-2C48-8876-115F12A430B1}" dt="2020-02-19T19:39:27.330" v="12" actId="931"/>
          <ac:spMkLst>
            <pc:docMk/>
            <pc:sldMk cId="1194072967" sldId="317"/>
            <ac:spMk id="3" creationId="{2FAAEB37-B706-E644-93C8-964695688D67}"/>
          </ac:spMkLst>
        </pc:spChg>
        <pc:picChg chg="add mod ord">
          <ac:chgData name="Geraint Forster" userId="8c02c943-4b4b-4de2-a38e-320edf235171" providerId="ADAL" clId="{0CECE5E8-602E-2C48-8876-115F12A430B1}" dt="2020-02-19T19:39:34.292" v="14" actId="14100"/>
          <ac:picMkLst>
            <pc:docMk/>
            <pc:sldMk cId="1194072967" sldId="317"/>
            <ac:picMk id="4" creationId="{CE44830D-D676-3041-B915-7868B7E2584D}"/>
          </ac:picMkLst>
        </pc:picChg>
      </pc:sldChg>
      <pc:sldChg chg="addSp delSp modSp new">
        <pc:chgData name="Geraint Forster" userId="8c02c943-4b4b-4de2-a38e-320edf235171" providerId="ADAL" clId="{0CECE5E8-602E-2C48-8876-115F12A430B1}" dt="2020-02-19T19:39:49.288" v="17" actId="14100"/>
        <pc:sldMkLst>
          <pc:docMk/>
          <pc:sldMk cId="1937945697" sldId="318"/>
        </pc:sldMkLst>
        <pc:spChg chg="del">
          <ac:chgData name="Geraint Forster" userId="8c02c943-4b4b-4de2-a38e-320edf235171" providerId="ADAL" clId="{0CECE5E8-602E-2C48-8876-115F12A430B1}" dt="2020-02-19T19:39:41.970" v="15" actId="931"/>
          <ac:spMkLst>
            <pc:docMk/>
            <pc:sldMk cId="1937945697" sldId="318"/>
            <ac:spMk id="3" creationId="{AFD76A01-E3A0-654D-829A-AD715974CE5A}"/>
          </ac:spMkLst>
        </pc:spChg>
        <pc:picChg chg="add mod ord">
          <ac:chgData name="Geraint Forster" userId="8c02c943-4b4b-4de2-a38e-320edf235171" providerId="ADAL" clId="{0CECE5E8-602E-2C48-8876-115F12A430B1}" dt="2020-02-19T19:39:49.288" v="17" actId="14100"/>
          <ac:picMkLst>
            <pc:docMk/>
            <pc:sldMk cId="1937945697" sldId="318"/>
            <ac:picMk id="4" creationId="{D4C26191-76A8-4B44-976D-0BBED64430AF}"/>
          </ac:picMkLst>
        </pc:picChg>
      </pc:sldChg>
      <pc:sldChg chg="addSp delSp modSp new">
        <pc:chgData name="Geraint Forster" userId="8c02c943-4b4b-4de2-a38e-320edf235171" providerId="ADAL" clId="{0CECE5E8-602E-2C48-8876-115F12A430B1}" dt="2020-02-19T19:40:02.402" v="20" actId="14100"/>
        <pc:sldMkLst>
          <pc:docMk/>
          <pc:sldMk cId="2015767891" sldId="319"/>
        </pc:sldMkLst>
        <pc:spChg chg="del">
          <ac:chgData name="Geraint Forster" userId="8c02c943-4b4b-4de2-a38e-320edf235171" providerId="ADAL" clId="{0CECE5E8-602E-2C48-8876-115F12A430B1}" dt="2020-02-19T19:39:57.331" v="18" actId="931"/>
          <ac:spMkLst>
            <pc:docMk/>
            <pc:sldMk cId="2015767891" sldId="319"/>
            <ac:spMk id="3" creationId="{4A4DE547-123F-F948-BA82-3222BD1C92EF}"/>
          </ac:spMkLst>
        </pc:spChg>
        <pc:picChg chg="add mod ord">
          <ac:chgData name="Geraint Forster" userId="8c02c943-4b4b-4de2-a38e-320edf235171" providerId="ADAL" clId="{0CECE5E8-602E-2C48-8876-115F12A430B1}" dt="2020-02-19T19:40:02.402" v="20" actId="14100"/>
          <ac:picMkLst>
            <pc:docMk/>
            <pc:sldMk cId="2015767891" sldId="319"/>
            <ac:picMk id="4" creationId="{0BB4B1DE-7B4C-FD4D-9C4E-22EE2DE2BC52}"/>
          </ac:picMkLst>
        </pc:picChg>
      </pc:sldChg>
      <pc:sldChg chg="addSp delSp modSp new">
        <pc:chgData name="Geraint Forster" userId="8c02c943-4b4b-4de2-a38e-320edf235171" providerId="ADAL" clId="{0CECE5E8-602E-2C48-8876-115F12A430B1}" dt="2020-02-19T19:40:26.347" v="25" actId="14100"/>
        <pc:sldMkLst>
          <pc:docMk/>
          <pc:sldMk cId="1681117094" sldId="320"/>
        </pc:sldMkLst>
        <pc:spChg chg="del">
          <ac:chgData name="Geraint Forster" userId="8c02c943-4b4b-4de2-a38e-320edf235171" providerId="ADAL" clId="{0CECE5E8-602E-2C48-8876-115F12A430B1}" dt="2020-02-19T19:40:18.611" v="23" actId="931"/>
          <ac:spMkLst>
            <pc:docMk/>
            <pc:sldMk cId="1681117094" sldId="320"/>
            <ac:spMk id="3" creationId="{D7774449-BA05-7B4B-A99B-37479FFEFD90}"/>
          </ac:spMkLst>
        </pc:spChg>
        <pc:picChg chg="add mod ord">
          <ac:chgData name="Geraint Forster" userId="8c02c943-4b4b-4de2-a38e-320edf235171" providerId="ADAL" clId="{0CECE5E8-602E-2C48-8876-115F12A430B1}" dt="2020-02-19T19:40:26.347" v="25" actId="14100"/>
          <ac:picMkLst>
            <pc:docMk/>
            <pc:sldMk cId="1681117094" sldId="320"/>
            <ac:picMk id="4" creationId="{637D9B15-7CE9-5541-AD7F-59E837FD898B}"/>
          </ac:picMkLst>
        </pc:picChg>
      </pc:sldChg>
      <pc:sldChg chg="addSp delSp modSp new">
        <pc:chgData name="Geraint Forster" userId="8c02c943-4b4b-4de2-a38e-320edf235171" providerId="ADAL" clId="{0CECE5E8-602E-2C48-8876-115F12A430B1}" dt="2020-02-19T19:40:43.473" v="28" actId="14100"/>
        <pc:sldMkLst>
          <pc:docMk/>
          <pc:sldMk cId="1901196714" sldId="321"/>
        </pc:sldMkLst>
        <pc:spChg chg="del">
          <ac:chgData name="Geraint Forster" userId="8c02c943-4b4b-4de2-a38e-320edf235171" providerId="ADAL" clId="{0CECE5E8-602E-2C48-8876-115F12A430B1}" dt="2020-02-19T19:40:38.340" v="26" actId="931"/>
          <ac:spMkLst>
            <pc:docMk/>
            <pc:sldMk cId="1901196714" sldId="321"/>
            <ac:spMk id="3" creationId="{0D960751-90B7-D94A-83E3-4C486F0A2F30}"/>
          </ac:spMkLst>
        </pc:spChg>
        <pc:picChg chg="add mod ord">
          <ac:chgData name="Geraint Forster" userId="8c02c943-4b4b-4de2-a38e-320edf235171" providerId="ADAL" clId="{0CECE5E8-602E-2C48-8876-115F12A430B1}" dt="2020-02-19T19:40:43.473" v="28" actId="14100"/>
          <ac:picMkLst>
            <pc:docMk/>
            <pc:sldMk cId="1901196714" sldId="321"/>
            <ac:picMk id="4" creationId="{F6731471-9CAC-0E43-AE1B-C0DE24340A7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45613760-AA8E-4F11-AE0B-49708E24558B}"/>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aseline="0">
                <a:latin typeface="Times New Roman" panose="02020603050405020304" pitchFamily="18" charset="0"/>
                <a:ea typeface="ＭＳ Ｐゴシック" pitchFamily="-65" charset="-128"/>
              </a:defRPr>
            </a:lvl1pPr>
          </a:lstStyle>
          <a:p>
            <a:pPr>
              <a:defRPr/>
            </a:pPr>
            <a:endParaRPr lang="en-US"/>
          </a:p>
        </p:txBody>
      </p:sp>
      <p:sp>
        <p:nvSpPr>
          <p:cNvPr id="44035" name="Rectangle 3">
            <a:extLst>
              <a:ext uri="{FF2B5EF4-FFF2-40B4-BE49-F238E27FC236}">
                <a16:creationId xmlns:a16="http://schemas.microsoft.com/office/drawing/2014/main" id="{495EB171-7092-4CD3-B975-F225811276C4}"/>
              </a:ext>
            </a:extLst>
          </p:cNvPr>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aseline="0">
                <a:latin typeface="Times New Roman" panose="02020603050405020304" pitchFamily="18" charset="0"/>
                <a:ea typeface="ＭＳ Ｐゴシック" pitchFamily="-65" charset="-128"/>
              </a:defRPr>
            </a:lvl1pPr>
          </a:lstStyle>
          <a:p>
            <a:pPr>
              <a:defRPr/>
            </a:pPr>
            <a:endParaRPr lang="en-US"/>
          </a:p>
        </p:txBody>
      </p:sp>
      <p:sp>
        <p:nvSpPr>
          <p:cNvPr id="44036" name="Rectangle 4">
            <a:extLst>
              <a:ext uri="{FF2B5EF4-FFF2-40B4-BE49-F238E27FC236}">
                <a16:creationId xmlns:a16="http://schemas.microsoft.com/office/drawing/2014/main" id="{4BC461BC-1531-4165-90FB-F97DA8108D11}"/>
              </a:ext>
            </a:extLst>
          </p:cNvPr>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aseline="0">
                <a:latin typeface="Times New Roman" panose="02020603050405020304" pitchFamily="18" charset="0"/>
                <a:ea typeface="ＭＳ Ｐゴシック" pitchFamily="-65" charset="-128"/>
              </a:defRPr>
            </a:lvl1pPr>
          </a:lstStyle>
          <a:p>
            <a:pPr>
              <a:defRPr/>
            </a:pPr>
            <a:endParaRPr lang="en-US"/>
          </a:p>
        </p:txBody>
      </p:sp>
      <p:sp>
        <p:nvSpPr>
          <p:cNvPr id="44037" name="Rectangle 5">
            <a:extLst>
              <a:ext uri="{FF2B5EF4-FFF2-40B4-BE49-F238E27FC236}">
                <a16:creationId xmlns:a16="http://schemas.microsoft.com/office/drawing/2014/main" id="{1F8B97EF-CF3A-401F-A09A-CB3F7563CAA1}"/>
              </a:ext>
            </a:extLst>
          </p:cNvPr>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aseline="0"/>
            </a:lvl1pPr>
          </a:lstStyle>
          <a:p>
            <a:fld id="{E37044C0-AE2F-44AE-9E99-C2C46AD35D63}"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47D3D05-B979-4A17-A01C-D4931A5DFEBB}"/>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aseline="0">
                <a:latin typeface="Times New Roman" panose="02020603050405020304" pitchFamily="18" charset="0"/>
                <a:ea typeface="ＭＳ Ｐゴシック" pitchFamily="-65" charset="-128"/>
              </a:defRPr>
            </a:lvl1pPr>
          </a:lstStyle>
          <a:p>
            <a:pPr>
              <a:defRPr/>
            </a:pPr>
            <a:endParaRPr lang="en-US"/>
          </a:p>
        </p:txBody>
      </p:sp>
      <p:sp>
        <p:nvSpPr>
          <p:cNvPr id="13315" name="Rectangle 3">
            <a:extLst>
              <a:ext uri="{FF2B5EF4-FFF2-40B4-BE49-F238E27FC236}">
                <a16:creationId xmlns:a16="http://schemas.microsoft.com/office/drawing/2014/main" id="{D7918699-E5D8-4C77-8C2B-D102B9CA05A3}"/>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aseline="0">
                <a:latin typeface="Times New Roman" panose="02020603050405020304" pitchFamily="18" charset="0"/>
                <a:ea typeface="ＭＳ Ｐゴシック" pitchFamily="-65" charset="-128"/>
              </a:defRPr>
            </a:lvl1pPr>
          </a:lstStyle>
          <a:p>
            <a:pPr>
              <a:defRPr/>
            </a:pPr>
            <a:endParaRPr lang="en-US"/>
          </a:p>
        </p:txBody>
      </p:sp>
      <p:sp>
        <p:nvSpPr>
          <p:cNvPr id="4100" name="Rectangle 4">
            <a:extLst>
              <a:ext uri="{FF2B5EF4-FFF2-40B4-BE49-F238E27FC236}">
                <a16:creationId xmlns:a16="http://schemas.microsoft.com/office/drawing/2014/main" id="{2189EECD-FFA2-4EE6-AAA5-C457F25162DA}"/>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FFB5615D-11A1-42AB-9A3F-BB74A846FC40}"/>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2987181E-FDDC-4AC0-83C5-18D2A9B77019}"/>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aseline="0">
                <a:latin typeface="Times New Roman" panose="02020603050405020304" pitchFamily="18" charset="0"/>
                <a:ea typeface="ＭＳ Ｐゴシック" pitchFamily="-65" charset="-128"/>
              </a:defRPr>
            </a:lvl1pPr>
          </a:lstStyle>
          <a:p>
            <a:pPr>
              <a:defRPr/>
            </a:pPr>
            <a:endParaRPr lang="en-US"/>
          </a:p>
        </p:txBody>
      </p:sp>
      <p:sp>
        <p:nvSpPr>
          <p:cNvPr id="13319" name="Rectangle 7">
            <a:extLst>
              <a:ext uri="{FF2B5EF4-FFF2-40B4-BE49-F238E27FC236}">
                <a16:creationId xmlns:a16="http://schemas.microsoft.com/office/drawing/2014/main" id="{6DD9C645-893E-454F-B011-F6FB339E47B0}"/>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aseline="0"/>
            </a:lvl1pPr>
          </a:lstStyle>
          <a:p>
            <a:fld id="{AA75F258-523F-45E2-8649-2695F6B712D4}"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1pPr>
    <a:lvl2pPr marL="4572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166C6AF0-580A-4CFA-B7CC-27B865B1AB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23E937A7-CC36-42CC-808C-617CED77C14A}" type="slidenum">
              <a:rPr lang="en-US" altLang="en-US" sz="1200" baseline="0"/>
              <a:pPr/>
              <a:t>2</a:t>
            </a:fld>
            <a:endParaRPr lang="en-US" altLang="en-US" sz="1200" baseline="0"/>
          </a:p>
        </p:txBody>
      </p:sp>
      <p:sp>
        <p:nvSpPr>
          <p:cNvPr id="8195" name="Rectangle 2">
            <a:extLst>
              <a:ext uri="{FF2B5EF4-FFF2-40B4-BE49-F238E27FC236}">
                <a16:creationId xmlns:a16="http://schemas.microsoft.com/office/drawing/2014/main" id="{813A0607-63CE-44BC-9CE2-BCC0297B086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549E9FA0-E690-450F-845E-31B493D3C89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48245816-1266-46EA-8D5D-4858DAF783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983A9476-7530-45B8-8FAD-11F138EE11EA}" type="slidenum">
              <a:rPr lang="en-US" altLang="en-US" sz="1200" baseline="0"/>
              <a:pPr/>
              <a:t>3</a:t>
            </a:fld>
            <a:endParaRPr lang="en-US" altLang="en-US" sz="1200" baseline="0"/>
          </a:p>
        </p:txBody>
      </p:sp>
      <p:sp>
        <p:nvSpPr>
          <p:cNvPr id="10243" name="Rectangle 2">
            <a:extLst>
              <a:ext uri="{FF2B5EF4-FFF2-40B4-BE49-F238E27FC236}">
                <a16:creationId xmlns:a16="http://schemas.microsoft.com/office/drawing/2014/main" id="{9EBC22EA-60AB-4C14-9D46-580A0A1B221A}"/>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9590819C-A168-4393-AACF-F09A2DA970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5D55929-BBC1-4D7C-882B-EB1B893EE8C7}"/>
              </a:ext>
            </a:extLst>
          </p:cNvPr>
          <p:cNvSpPr>
            <a:spLocks noGrp="1" noRot="1" noChangeAspect="1" noChangeArrowheads="1" noTextEdit="1"/>
          </p:cNvSpPr>
          <p:nvPr>
            <p:ph type="sldImg"/>
          </p:nvPr>
        </p:nvSpPr>
        <p:spPr>
          <a:ln/>
        </p:spPr>
      </p:sp>
      <p:sp>
        <p:nvSpPr>
          <p:cNvPr id="12291" name="Rectangle 3">
            <a:extLst>
              <a:ext uri="{FF2B5EF4-FFF2-40B4-BE49-F238E27FC236}">
                <a16:creationId xmlns:a16="http://schemas.microsoft.com/office/drawing/2014/main" id="{F21F09EB-8593-4725-A2C3-A9E60ADE1D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E0853D6D-F03C-4280-8294-74522EA702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8140C526-6F1A-4E81-A138-D623D535760B}" type="slidenum">
              <a:rPr lang="en-US" altLang="en-US" sz="1200" baseline="0"/>
              <a:pPr/>
              <a:t>5</a:t>
            </a:fld>
            <a:endParaRPr lang="en-US" altLang="en-US" sz="1200" baseline="0"/>
          </a:p>
        </p:txBody>
      </p:sp>
      <p:sp>
        <p:nvSpPr>
          <p:cNvPr id="14339" name="Rectangle 2">
            <a:extLst>
              <a:ext uri="{FF2B5EF4-FFF2-40B4-BE49-F238E27FC236}">
                <a16:creationId xmlns:a16="http://schemas.microsoft.com/office/drawing/2014/main" id="{469E4C5C-DEFB-4B23-9879-30DE70A54691}"/>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9351607D-7414-43F2-82BA-F72D0DF146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5B41DBEC-7D1A-4396-A6F6-0AF777AC51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12335DDC-5A5E-41F7-B016-E8C7A3A53C96}" type="slidenum">
              <a:rPr lang="en-US" altLang="en-US" sz="1200" baseline="0"/>
              <a:pPr/>
              <a:t>11</a:t>
            </a:fld>
            <a:endParaRPr lang="en-US" altLang="en-US" sz="1200" baseline="0"/>
          </a:p>
        </p:txBody>
      </p:sp>
      <p:sp>
        <p:nvSpPr>
          <p:cNvPr id="21507" name="Rectangle 2">
            <a:extLst>
              <a:ext uri="{FF2B5EF4-FFF2-40B4-BE49-F238E27FC236}">
                <a16:creationId xmlns:a16="http://schemas.microsoft.com/office/drawing/2014/main" id="{C97CA3D6-0F97-4568-9EBA-6727C37A53B6}"/>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DBDAB4A4-C79F-42ED-8A8F-937ADDEC1F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634A8C87-A077-4405-8290-E8D0E742971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260E4EF8-237F-4A97-8417-3CD53915449C}" type="slidenum">
              <a:rPr lang="en-US" altLang="en-US" sz="1200" baseline="0"/>
              <a:pPr/>
              <a:t>12</a:t>
            </a:fld>
            <a:endParaRPr lang="en-US" altLang="en-US" sz="1200" baseline="0"/>
          </a:p>
        </p:txBody>
      </p:sp>
      <p:sp>
        <p:nvSpPr>
          <p:cNvPr id="23555" name="Rectangle 2">
            <a:extLst>
              <a:ext uri="{FF2B5EF4-FFF2-40B4-BE49-F238E27FC236}">
                <a16:creationId xmlns:a16="http://schemas.microsoft.com/office/drawing/2014/main" id="{139845FF-1A9E-4AB3-AB2A-C51271E26052}"/>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D93F0B1B-A541-42EB-85A5-2500E308C3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5D64E3AA-B429-4620-9081-AA56C8056A0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4D4EA3BA-3A7A-483D-B949-C19F982646F3}" type="slidenum">
              <a:rPr lang="en-US" altLang="en-US" sz="1200" baseline="0"/>
              <a:pPr/>
              <a:t>14</a:t>
            </a:fld>
            <a:endParaRPr lang="en-US" altLang="en-US" sz="1200" baseline="0"/>
          </a:p>
        </p:txBody>
      </p:sp>
      <p:sp>
        <p:nvSpPr>
          <p:cNvPr id="26627" name="Rectangle 2">
            <a:extLst>
              <a:ext uri="{FF2B5EF4-FFF2-40B4-BE49-F238E27FC236}">
                <a16:creationId xmlns:a16="http://schemas.microsoft.com/office/drawing/2014/main" id="{4D7730FD-ADFB-46A5-A462-9592878DF57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8BA40ED-B1F4-4F18-901D-28D8E2A4F6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7A538F3B-1A8E-4A5B-9D29-2E902EAED5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F5A02607-6F87-4AB4-9AB2-FDE8A654D9B8}" type="slidenum">
              <a:rPr lang="en-US" altLang="en-US" sz="1200" baseline="0"/>
              <a:pPr/>
              <a:t>15</a:t>
            </a:fld>
            <a:endParaRPr lang="en-US" altLang="en-US" sz="1200" baseline="0"/>
          </a:p>
        </p:txBody>
      </p:sp>
      <p:sp>
        <p:nvSpPr>
          <p:cNvPr id="28675" name="Rectangle 2">
            <a:extLst>
              <a:ext uri="{FF2B5EF4-FFF2-40B4-BE49-F238E27FC236}">
                <a16:creationId xmlns:a16="http://schemas.microsoft.com/office/drawing/2014/main" id="{32873F23-18BA-420C-8F42-76AAD5824938}"/>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562C565-3F3E-46C7-AB12-2E2EFD5644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A47C0D05-6868-42B0-A001-FD0E61F2BE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FCBDCC72-2CAD-42F8-BE85-0D397F465870}" type="slidenum">
              <a:rPr lang="en-US" altLang="en-US" sz="1200" baseline="0"/>
              <a:pPr/>
              <a:t>16</a:t>
            </a:fld>
            <a:endParaRPr lang="en-US" altLang="en-US" sz="1200" baseline="0"/>
          </a:p>
        </p:txBody>
      </p:sp>
      <p:sp>
        <p:nvSpPr>
          <p:cNvPr id="30723" name="Rectangle 2">
            <a:extLst>
              <a:ext uri="{FF2B5EF4-FFF2-40B4-BE49-F238E27FC236}">
                <a16:creationId xmlns:a16="http://schemas.microsoft.com/office/drawing/2014/main" id="{8C7EA30B-7A6C-4811-9DC4-C21C0987CF38}"/>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A0EE32-6291-4FFD-82FE-5AF772F4C8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69185329-39EE-4FFE-89CB-4FD961CE09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D6774466-3F80-404F-9579-AFB5DC19892F}" type="slidenum">
              <a:rPr lang="en-US" altLang="en-US" sz="1200" baseline="0"/>
              <a:pPr/>
              <a:t>18</a:t>
            </a:fld>
            <a:endParaRPr lang="en-US" altLang="en-US" sz="1200" baseline="0"/>
          </a:p>
        </p:txBody>
      </p:sp>
      <p:sp>
        <p:nvSpPr>
          <p:cNvPr id="33795" name="Rectangle 2">
            <a:extLst>
              <a:ext uri="{FF2B5EF4-FFF2-40B4-BE49-F238E27FC236}">
                <a16:creationId xmlns:a16="http://schemas.microsoft.com/office/drawing/2014/main" id="{924E3BA4-61F9-4684-849E-460924211C62}"/>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A22D26FE-89D5-4E8E-8750-638E7EFCED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4E6946C5-6DA0-400A-9FAF-9D9BADED72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36B97B6F-85C5-43F3-A2A2-E272489209B2}" type="slidenum">
              <a:rPr lang="en-US" altLang="en-US" sz="1200" baseline="0"/>
              <a:pPr/>
              <a:t>19</a:t>
            </a:fld>
            <a:endParaRPr lang="en-US" altLang="en-US" sz="1200" baseline="0"/>
          </a:p>
        </p:txBody>
      </p:sp>
      <p:sp>
        <p:nvSpPr>
          <p:cNvPr id="35843" name="Rectangle 2">
            <a:extLst>
              <a:ext uri="{FF2B5EF4-FFF2-40B4-BE49-F238E27FC236}">
                <a16:creationId xmlns:a16="http://schemas.microsoft.com/office/drawing/2014/main" id="{D9139628-D346-4925-B139-90C49EE229F9}"/>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EE0A95BB-4568-444E-B79D-7602FA59A90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B7621FA5-AA26-4CB2-9C02-C90164DC17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14F8DC6B-A3C4-417F-9A97-DBF74C1EB5B4}" type="slidenum">
              <a:rPr lang="en-US" altLang="en-US" sz="1200" baseline="0"/>
              <a:pPr/>
              <a:t>20</a:t>
            </a:fld>
            <a:endParaRPr lang="en-US" altLang="en-US" sz="1200" baseline="0"/>
          </a:p>
        </p:txBody>
      </p:sp>
      <p:sp>
        <p:nvSpPr>
          <p:cNvPr id="37891" name="Rectangle 2">
            <a:extLst>
              <a:ext uri="{FF2B5EF4-FFF2-40B4-BE49-F238E27FC236}">
                <a16:creationId xmlns:a16="http://schemas.microsoft.com/office/drawing/2014/main" id="{90A899D6-6AD9-47CC-A5C3-BDC6B310ADC7}"/>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162F13C4-003C-4124-9BE2-F011655B3F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5EA783F4-A987-4723-9725-B861DC8F89E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F0CE0F25-19A0-4855-9FE2-95F17C15C27F}" type="slidenum">
              <a:rPr lang="en-US" altLang="en-US" sz="1200" baseline="0"/>
              <a:pPr/>
              <a:t>21</a:t>
            </a:fld>
            <a:endParaRPr lang="en-US" altLang="en-US" sz="1200" baseline="0"/>
          </a:p>
        </p:txBody>
      </p:sp>
      <p:sp>
        <p:nvSpPr>
          <p:cNvPr id="39939" name="Rectangle 2">
            <a:extLst>
              <a:ext uri="{FF2B5EF4-FFF2-40B4-BE49-F238E27FC236}">
                <a16:creationId xmlns:a16="http://schemas.microsoft.com/office/drawing/2014/main" id="{4D995B53-EE99-4868-BC01-DA6AA920B4B3}"/>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D637D29E-02F2-4218-A2F6-5525C082CB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14C1F573-0AE8-4B5C-8D74-7D68B8A295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DB967413-F6F1-4BDF-B8E1-C193C85377D3}" type="slidenum">
              <a:rPr lang="en-US" altLang="en-US" sz="1200" baseline="0"/>
              <a:pPr/>
              <a:t>22</a:t>
            </a:fld>
            <a:endParaRPr lang="en-US" altLang="en-US" sz="1200" baseline="0"/>
          </a:p>
        </p:txBody>
      </p:sp>
      <p:sp>
        <p:nvSpPr>
          <p:cNvPr id="41987" name="Rectangle 2">
            <a:extLst>
              <a:ext uri="{FF2B5EF4-FFF2-40B4-BE49-F238E27FC236}">
                <a16:creationId xmlns:a16="http://schemas.microsoft.com/office/drawing/2014/main" id="{4BFBE556-F1C6-4BB4-BAA6-4B052186C97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29A3B68D-FCF9-41BC-9A09-425324FB82B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3A00616-1DE3-4346-AD32-E61A4071D4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F8C0402E-CE63-4B14-B595-3C03D0A5D2DF}" type="slidenum">
              <a:rPr lang="en-US" altLang="en-US" sz="1200" baseline="0"/>
              <a:pPr/>
              <a:t>23</a:t>
            </a:fld>
            <a:endParaRPr lang="en-US" altLang="en-US" sz="1200" baseline="0"/>
          </a:p>
        </p:txBody>
      </p:sp>
      <p:sp>
        <p:nvSpPr>
          <p:cNvPr id="44035" name="Rectangle 2">
            <a:extLst>
              <a:ext uri="{FF2B5EF4-FFF2-40B4-BE49-F238E27FC236}">
                <a16:creationId xmlns:a16="http://schemas.microsoft.com/office/drawing/2014/main" id="{69E9A26E-5615-4CAF-A17F-89D24CD862B9}"/>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4268757D-AB3D-4251-BF38-B0BA4C98DEE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2B22012-FB6B-4F37-84F7-49A3B908A9D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492E0B53-4EAF-483A-BF31-7D9DFD800DCD}" type="slidenum">
              <a:rPr lang="en-US" altLang="en-US" sz="1200" baseline="0"/>
              <a:pPr/>
              <a:t>24</a:t>
            </a:fld>
            <a:endParaRPr lang="en-US" altLang="en-US" sz="1200" baseline="0"/>
          </a:p>
        </p:txBody>
      </p:sp>
      <p:sp>
        <p:nvSpPr>
          <p:cNvPr id="46083" name="Rectangle 2">
            <a:extLst>
              <a:ext uri="{FF2B5EF4-FFF2-40B4-BE49-F238E27FC236}">
                <a16:creationId xmlns:a16="http://schemas.microsoft.com/office/drawing/2014/main" id="{9CB4DCC7-D36B-4F91-8E88-8789E443AB22}"/>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06316942-C740-42B3-9A77-E312F1538E7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67FEB961-02C5-4D08-A9D6-04F031FDB1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1D433815-AC4D-454E-B897-395755EF0BC7}" type="slidenum">
              <a:rPr lang="en-US" altLang="en-US" sz="1200" baseline="0"/>
              <a:pPr/>
              <a:t>26</a:t>
            </a:fld>
            <a:endParaRPr lang="en-US" altLang="en-US" sz="1200" baseline="0"/>
          </a:p>
        </p:txBody>
      </p:sp>
      <p:sp>
        <p:nvSpPr>
          <p:cNvPr id="49155" name="Rectangle 2">
            <a:extLst>
              <a:ext uri="{FF2B5EF4-FFF2-40B4-BE49-F238E27FC236}">
                <a16:creationId xmlns:a16="http://schemas.microsoft.com/office/drawing/2014/main" id="{D6685D0A-72F5-474F-9C9C-99E51AAB9253}"/>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8DE1E70A-D265-4453-847B-2CF9463573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55EA0EB9-0434-49F5-AE28-04C6B5CE72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2ECE1593-7897-48BD-913C-C7265EEFABF7}" type="slidenum">
              <a:rPr lang="en-US" altLang="en-US" sz="1200" baseline="0"/>
              <a:pPr/>
              <a:t>27</a:t>
            </a:fld>
            <a:endParaRPr lang="en-US" altLang="en-US" sz="1200" baseline="0"/>
          </a:p>
        </p:txBody>
      </p:sp>
      <p:sp>
        <p:nvSpPr>
          <p:cNvPr id="51203" name="Rectangle 2">
            <a:extLst>
              <a:ext uri="{FF2B5EF4-FFF2-40B4-BE49-F238E27FC236}">
                <a16:creationId xmlns:a16="http://schemas.microsoft.com/office/drawing/2014/main" id="{FA983F80-2E78-46F6-8C2E-4341CB8E9728}"/>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BC8837B1-5518-4298-8EE4-E84980CDE2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25D6BBE4-10E9-4A9D-A700-04E859F937DF}"/>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87CDF46A-7CA5-4E86-AE4E-484E61158E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629311CC-ED26-4F0C-81B9-138EC6FBE6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8F55DD9D-4D25-43CC-AC06-D05A99A28D44}" type="slidenum">
              <a:rPr lang="en-US" altLang="en-US" sz="1200" baseline="0"/>
              <a:pPr/>
              <a:t>29</a:t>
            </a:fld>
            <a:endParaRPr lang="en-US" altLang="en-US" sz="1200" baseline="0"/>
          </a:p>
        </p:txBody>
      </p:sp>
      <p:sp>
        <p:nvSpPr>
          <p:cNvPr id="55299" name="Rectangle 2">
            <a:extLst>
              <a:ext uri="{FF2B5EF4-FFF2-40B4-BE49-F238E27FC236}">
                <a16:creationId xmlns:a16="http://schemas.microsoft.com/office/drawing/2014/main" id="{B6814799-2E1B-4E35-A281-6BC538947618}"/>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01DFE86E-0D3D-466A-AEC1-0537F1A28DC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20A9276E-D5A8-4F51-972B-D1390692C7E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39374C84-273A-49DA-8AF5-387B5D044126}" type="slidenum">
              <a:rPr lang="en-US" altLang="en-US" sz="1200" baseline="0"/>
              <a:pPr/>
              <a:t>31</a:t>
            </a:fld>
            <a:endParaRPr lang="en-US" altLang="en-US" sz="1200" baseline="0"/>
          </a:p>
        </p:txBody>
      </p:sp>
      <p:sp>
        <p:nvSpPr>
          <p:cNvPr id="58371" name="Rectangle 2">
            <a:extLst>
              <a:ext uri="{FF2B5EF4-FFF2-40B4-BE49-F238E27FC236}">
                <a16:creationId xmlns:a16="http://schemas.microsoft.com/office/drawing/2014/main" id="{9E75CBF4-CAE8-42B2-BEF8-CBB7BB492F44}"/>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A8A1964A-08A1-457D-B483-FF23E04F13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5E16D869-B440-433C-8E90-9BC43D72064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B5F89E83-8D27-4837-8A8E-0B47D4FBC79F}" type="slidenum">
              <a:rPr lang="en-US" altLang="en-US" sz="1200" baseline="0"/>
              <a:pPr/>
              <a:t>32</a:t>
            </a:fld>
            <a:endParaRPr lang="en-US" altLang="en-US" sz="1200" baseline="0"/>
          </a:p>
        </p:txBody>
      </p:sp>
      <p:sp>
        <p:nvSpPr>
          <p:cNvPr id="60419" name="Rectangle 2">
            <a:extLst>
              <a:ext uri="{FF2B5EF4-FFF2-40B4-BE49-F238E27FC236}">
                <a16:creationId xmlns:a16="http://schemas.microsoft.com/office/drawing/2014/main" id="{499C2EED-1DC2-4A90-9293-804EB0B276B2}"/>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254AC3BC-47AC-4BD8-B5C6-01EAE7F918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8FAA88-8EB6-4BE5-963B-600875598BAD}"/>
              </a:ext>
            </a:extLst>
          </p:cNvPr>
          <p:cNvSpPr>
            <a:spLocks noGrp="1"/>
          </p:cNvSpPr>
          <p:nvPr>
            <p:ph type="dt" sz="half" idx="10"/>
          </p:nvPr>
        </p:nvSpPr>
        <p:spPr>
          <a:xfrm>
            <a:off x="395288" y="6524625"/>
            <a:ext cx="971550" cy="219075"/>
          </a:xfrm>
        </p:spPr>
        <p:txBody>
          <a:bodyPr/>
          <a:lstStyle>
            <a:lvl1pPr>
              <a:defRPr/>
            </a:lvl1pPr>
          </a:lstStyle>
          <a:p>
            <a:pPr>
              <a:defRPr/>
            </a:pPr>
            <a:fld id="{FC444596-99DC-432A-B736-26B5B67D2500}" type="datetimeFigureOut">
              <a:rPr lang="en-GB"/>
              <a:pPr>
                <a:defRPr/>
              </a:pPr>
              <a:t>19/02/2020</a:t>
            </a:fld>
            <a:endParaRPr lang="en-GB"/>
          </a:p>
        </p:txBody>
      </p:sp>
      <p:sp>
        <p:nvSpPr>
          <p:cNvPr id="5" name="Footer Placeholder 4">
            <a:extLst>
              <a:ext uri="{FF2B5EF4-FFF2-40B4-BE49-F238E27FC236}">
                <a16:creationId xmlns:a16="http://schemas.microsoft.com/office/drawing/2014/main" id="{9282A5F3-20EF-4EC6-8D13-447FB575B079}"/>
              </a:ext>
            </a:extLst>
          </p:cNvPr>
          <p:cNvSpPr>
            <a:spLocks noGrp="1"/>
          </p:cNvSpPr>
          <p:nvPr>
            <p:ph type="ftr" sz="quarter" idx="11"/>
          </p:nvPr>
        </p:nvSpPr>
        <p:spPr>
          <a:xfrm>
            <a:off x="4140200" y="63817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A8C49CB-486E-4AFD-895B-59D4D25E4FAA}"/>
              </a:ext>
            </a:extLst>
          </p:cNvPr>
          <p:cNvSpPr>
            <a:spLocks noGrp="1"/>
          </p:cNvSpPr>
          <p:nvPr>
            <p:ph type="sldNum" sz="quarter" idx="12"/>
          </p:nvPr>
        </p:nvSpPr>
        <p:spPr/>
        <p:txBody>
          <a:bodyPr/>
          <a:lstStyle>
            <a:lvl1pPr>
              <a:defRPr/>
            </a:lvl1pPr>
          </a:lstStyle>
          <a:p>
            <a:fld id="{22094E6E-E050-426D-9C27-1A7D478A6456}" type="slidenum">
              <a:rPr lang="en-GB" altLang="en-US"/>
              <a:pPr/>
              <a:t>‹#›</a:t>
            </a:fld>
            <a:endParaRPr lang="en-GB" altLang="en-US"/>
          </a:p>
        </p:txBody>
      </p:sp>
    </p:spTree>
    <p:extLst>
      <p:ext uri="{BB962C8B-B14F-4D97-AF65-F5344CB8AC3E}">
        <p14:creationId xmlns:p14="http://schemas.microsoft.com/office/powerpoint/2010/main" val="3781956488"/>
      </p:ext>
    </p:extLst>
  </p:cSld>
  <p:clrMapOvr>
    <a:masterClrMapping/>
  </p:clrMapOvr>
  <p:transition>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98AC70-5C10-4151-9AB6-5381FE3E5CC5}"/>
              </a:ext>
            </a:extLst>
          </p:cNvPr>
          <p:cNvSpPr>
            <a:spLocks noGrp="1"/>
          </p:cNvSpPr>
          <p:nvPr>
            <p:ph type="dt" sz="half" idx="10"/>
          </p:nvPr>
        </p:nvSpPr>
        <p:spPr/>
        <p:txBody>
          <a:bodyPr/>
          <a:lstStyle>
            <a:lvl1pPr>
              <a:defRPr/>
            </a:lvl1pPr>
          </a:lstStyle>
          <a:p>
            <a:pPr>
              <a:defRPr/>
            </a:pPr>
            <a:fld id="{79E909D8-8BCF-4AE9-AE71-B237E5A4ACA2}" type="datetimeFigureOut">
              <a:rPr lang="en-GB"/>
              <a:pPr>
                <a:defRPr/>
              </a:pPr>
              <a:t>19/02/2020</a:t>
            </a:fld>
            <a:endParaRPr lang="en-GB"/>
          </a:p>
        </p:txBody>
      </p:sp>
      <p:sp>
        <p:nvSpPr>
          <p:cNvPr id="5" name="Footer Placeholder 4">
            <a:extLst>
              <a:ext uri="{FF2B5EF4-FFF2-40B4-BE49-F238E27FC236}">
                <a16:creationId xmlns:a16="http://schemas.microsoft.com/office/drawing/2014/main" id="{5FD910BB-D737-42B3-9BAD-EBFC4080FE4B}"/>
              </a:ext>
            </a:extLst>
          </p:cNvPr>
          <p:cNvSpPr>
            <a:spLocks noGrp="1"/>
          </p:cNvSpPr>
          <p:nvPr>
            <p:ph type="ftr" sz="quarter" idx="11"/>
          </p:nvPr>
        </p:nvSpPr>
        <p:spPr>
          <a:xfrm>
            <a:off x="3132138" y="6461125"/>
            <a:ext cx="2895600" cy="365125"/>
          </a:xfrm>
          <a:prstGeom prst="rect">
            <a:avLst/>
          </a:prstGeom>
        </p:spPr>
        <p:txBody>
          <a:bodyPr/>
          <a:lstStyle>
            <a:lvl1pPr>
              <a:defRPr dirty="0"/>
            </a:lvl1pPr>
          </a:lstStyle>
          <a:p>
            <a:pPr>
              <a:defRPr/>
            </a:pPr>
            <a:endParaRPr lang="en-GB"/>
          </a:p>
        </p:txBody>
      </p:sp>
      <p:sp>
        <p:nvSpPr>
          <p:cNvPr id="6" name="Slide Number Placeholder 5">
            <a:extLst>
              <a:ext uri="{FF2B5EF4-FFF2-40B4-BE49-F238E27FC236}">
                <a16:creationId xmlns:a16="http://schemas.microsoft.com/office/drawing/2014/main" id="{6F3F95A2-5256-419E-8545-6D607D9064B2}"/>
              </a:ext>
            </a:extLst>
          </p:cNvPr>
          <p:cNvSpPr>
            <a:spLocks noGrp="1"/>
          </p:cNvSpPr>
          <p:nvPr>
            <p:ph type="sldNum" sz="quarter" idx="12"/>
          </p:nvPr>
        </p:nvSpPr>
        <p:spPr/>
        <p:txBody>
          <a:bodyPr/>
          <a:lstStyle>
            <a:lvl1pPr>
              <a:defRPr/>
            </a:lvl1pPr>
          </a:lstStyle>
          <a:p>
            <a:fld id="{B17E566D-768A-4317-AC1F-D22839ECA2C1}" type="slidenum">
              <a:rPr lang="en-GB" altLang="en-US"/>
              <a:pPr/>
              <a:t>‹#›</a:t>
            </a:fld>
            <a:endParaRPr lang="en-GB" altLang="en-US"/>
          </a:p>
        </p:txBody>
      </p:sp>
    </p:spTree>
    <p:extLst>
      <p:ext uri="{BB962C8B-B14F-4D97-AF65-F5344CB8AC3E}">
        <p14:creationId xmlns:p14="http://schemas.microsoft.com/office/powerpoint/2010/main" val="2492673402"/>
      </p:ext>
    </p:extLst>
  </p:cSld>
  <p:clrMapOvr>
    <a:masterClrMapping/>
  </p:clrMapOvr>
  <p:transition>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F98A3F-1B2D-4525-8BDA-8E948B84768C}"/>
              </a:ext>
            </a:extLst>
          </p:cNvPr>
          <p:cNvSpPr>
            <a:spLocks noGrp="1"/>
          </p:cNvSpPr>
          <p:nvPr>
            <p:ph type="dt" sz="half" idx="10"/>
          </p:nvPr>
        </p:nvSpPr>
        <p:spPr/>
        <p:txBody>
          <a:bodyPr/>
          <a:lstStyle>
            <a:lvl1pPr>
              <a:defRPr/>
            </a:lvl1pPr>
          </a:lstStyle>
          <a:p>
            <a:pPr>
              <a:defRPr/>
            </a:pPr>
            <a:fld id="{FC9B67F4-69B6-4010-929D-B06A5443F66B}" type="datetimeFigureOut">
              <a:rPr lang="en-GB"/>
              <a:pPr>
                <a:defRPr/>
              </a:pPr>
              <a:t>19/02/2020</a:t>
            </a:fld>
            <a:endParaRPr lang="en-GB" dirty="0"/>
          </a:p>
        </p:txBody>
      </p:sp>
      <p:sp>
        <p:nvSpPr>
          <p:cNvPr id="5" name="Slide Number Placeholder 5">
            <a:extLst>
              <a:ext uri="{FF2B5EF4-FFF2-40B4-BE49-F238E27FC236}">
                <a16:creationId xmlns:a16="http://schemas.microsoft.com/office/drawing/2014/main" id="{E0975A29-0489-4444-879E-7C541F4DC29A}"/>
              </a:ext>
            </a:extLst>
          </p:cNvPr>
          <p:cNvSpPr>
            <a:spLocks noGrp="1"/>
          </p:cNvSpPr>
          <p:nvPr>
            <p:ph type="sldNum" sz="quarter" idx="11"/>
          </p:nvPr>
        </p:nvSpPr>
        <p:spPr/>
        <p:txBody>
          <a:bodyPr/>
          <a:lstStyle>
            <a:lvl1pPr>
              <a:defRPr/>
            </a:lvl1pPr>
          </a:lstStyle>
          <a:p>
            <a:fld id="{F825E4E3-52AB-4B04-8150-38EB0FF569FD}" type="slidenum">
              <a:rPr lang="en-GB" altLang="en-US"/>
              <a:pPr/>
              <a:t>‹#›</a:t>
            </a:fld>
            <a:endParaRPr lang="en-GB" altLang="en-US"/>
          </a:p>
        </p:txBody>
      </p:sp>
    </p:spTree>
    <p:extLst>
      <p:ext uri="{BB962C8B-B14F-4D97-AF65-F5344CB8AC3E}">
        <p14:creationId xmlns:p14="http://schemas.microsoft.com/office/powerpoint/2010/main" val="910920506"/>
      </p:ext>
    </p:extLst>
  </p:cSld>
  <p:clrMapOvr>
    <a:masterClrMapping/>
  </p:clrMapOvr>
  <p:transition>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D07CD48-B5A8-4E83-8D5F-EDB011EBE528}"/>
              </a:ext>
            </a:extLst>
          </p:cNvPr>
          <p:cNvSpPr>
            <a:spLocks noGrp="1"/>
          </p:cNvSpPr>
          <p:nvPr>
            <p:ph type="dt" sz="half" idx="10"/>
          </p:nvPr>
        </p:nvSpPr>
        <p:spPr/>
        <p:txBody>
          <a:bodyPr/>
          <a:lstStyle>
            <a:lvl1pPr>
              <a:defRPr/>
            </a:lvl1pPr>
          </a:lstStyle>
          <a:p>
            <a:pPr>
              <a:defRPr/>
            </a:pPr>
            <a:fld id="{FFBFC609-38A8-4E08-BBBE-07600D9DE25C}" type="datetimeFigureOut">
              <a:rPr lang="en-GB"/>
              <a:pPr>
                <a:defRPr/>
              </a:pPr>
              <a:t>19/02/2020</a:t>
            </a:fld>
            <a:endParaRPr lang="en-GB" dirty="0"/>
          </a:p>
        </p:txBody>
      </p:sp>
      <p:sp>
        <p:nvSpPr>
          <p:cNvPr id="6" name="Slide Number Placeholder 5">
            <a:extLst>
              <a:ext uri="{FF2B5EF4-FFF2-40B4-BE49-F238E27FC236}">
                <a16:creationId xmlns:a16="http://schemas.microsoft.com/office/drawing/2014/main" id="{A0EA9BC0-B157-4277-9098-70A2860D6A38}"/>
              </a:ext>
            </a:extLst>
          </p:cNvPr>
          <p:cNvSpPr>
            <a:spLocks noGrp="1"/>
          </p:cNvSpPr>
          <p:nvPr>
            <p:ph type="sldNum" sz="quarter" idx="11"/>
          </p:nvPr>
        </p:nvSpPr>
        <p:spPr/>
        <p:txBody>
          <a:bodyPr/>
          <a:lstStyle>
            <a:lvl1pPr>
              <a:defRPr/>
            </a:lvl1pPr>
          </a:lstStyle>
          <a:p>
            <a:fld id="{9F37577F-3A60-4385-8D2D-6D88BAB1FBE7}" type="slidenum">
              <a:rPr lang="en-GB" altLang="en-US"/>
              <a:pPr/>
              <a:t>‹#›</a:t>
            </a:fld>
            <a:endParaRPr lang="en-GB" altLang="en-US"/>
          </a:p>
        </p:txBody>
      </p:sp>
    </p:spTree>
    <p:extLst>
      <p:ext uri="{BB962C8B-B14F-4D97-AF65-F5344CB8AC3E}">
        <p14:creationId xmlns:p14="http://schemas.microsoft.com/office/powerpoint/2010/main" val="2675309564"/>
      </p:ext>
    </p:extLst>
  </p:cSld>
  <p:clrMapOvr>
    <a:masterClrMapping/>
  </p:clrMapOvr>
  <p:transition>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8EC9466-3930-4199-A973-880CB5AEFB60}"/>
              </a:ext>
            </a:extLst>
          </p:cNvPr>
          <p:cNvSpPr>
            <a:spLocks noGrp="1"/>
          </p:cNvSpPr>
          <p:nvPr>
            <p:ph type="dt" sz="half" idx="10"/>
          </p:nvPr>
        </p:nvSpPr>
        <p:spPr/>
        <p:txBody>
          <a:bodyPr/>
          <a:lstStyle>
            <a:lvl1pPr>
              <a:defRPr/>
            </a:lvl1pPr>
          </a:lstStyle>
          <a:p>
            <a:pPr>
              <a:defRPr/>
            </a:pPr>
            <a:fld id="{701C524F-56BF-4082-B3F9-3624CC3905EC}" type="datetimeFigureOut">
              <a:rPr lang="en-GB"/>
              <a:pPr>
                <a:defRPr/>
              </a:pPr>
              <a:t>19/02/2020</a:t>
            </a:fld>
            <a:endParaRPr lang="en-GB" dirty="0"/>
          </a:p>
        </p:txBody>
      </p:sp>
      <p:sp>
        <p:nvSpPr>
          <p:cNvPr id="8" name="Slide Number Placeholder 5">
            <a:extLst>
              <a:ext uri="{FF2B5EF4-FFF2-40B4-BE49-F238E27FC236}">
                <a16:creationId xmlns:a16="http://schemas.microsoft.com/office/drawing/2014/main" id="{A5B91DAC-244C-47CC-AAB7-99779162F426}"/>
              </a:ext>
            </a:extLst>
          </p:cNvPr>
          <p:cNvSpPr>
            <a:spLocks noGrp="1"/>
          </p:cNvSpPr>
          <p:nvPr>
            <p:ph type="sldNum" sz="quarter" idx="11"/>
          </p:nvPr>
        </p:nvSpPr>
        <p:spPr/>
        <p:txBody>
          <a:bodyPr/>
          <a:lstStyle>
            <a:lvl1pPr>
              <a:defRPr/>
            </a:lvl1pPr>
          </a:lstStyle>
          <a:p>
            <a:fld id="{7277CFE5-A301-4392-AE84-AF9898305AE1}" type="slidenum">
              <a:rPr lang="en-GB" altLang="en-US"/>
              <a:pPr/>
              <a:t>‹#›</a:t>
            </a:fld>
            <a:endParaRPr lang="en-GB" altLang="en-US"/>
          </a:p>
        </p:txBody>
      </p:sp>
    </p:spTree>
    <p:extLst>
      <p:ext uri="{BB962C8B-B14F-4D97-AF65-F5344CB8AC3E}">
        <p14:creationId xmlns:p14="http://schemas.microsoft.com/office/powerpoint/2010/main" val="1871077997"/>
      </p:ext>
    </p:extLst>
  </p:cSld>
  <p:clrMapOvr>
    <a:masterClrMapping/>
  </p:clrMapOvr>
  <p:transition>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5995D23-C050-4289-A4FC-EC223594EE5F}"/>
              </a:ext>
            </a:extLst>
          </p:cNvPr>
          <p:cNvSpPr>
            <a:spLocks noGrp="1"/>
          </p:cNvSpPr>
          <p:nvPr>
            <p:ph type="dt" sz="half" idx="10"/>
          </p:nvPr>
        </p:nvSpPr>
        <p:spPr/>
        <p:txBody>
          <a:bodyPr/>
          <a:lstStyle>
            <a:lvl1pPr>
              <a:defRPr/>
            </a:lvl1pPr>
          </a:lstStyle>
          <a:p>
            <a:pPr>
              <a:defRPr/>
            </a:pPr>
            <a:fld id="{918C095F-2635-4802-9383-18B13E5F0BB6}" type="datetimeFigureOut">
              <a:rPr lang="en-GB"/>
              <a:pPr>
                <a:defRPr/>
              </a:pPr>
              <a:t>19/02/2020</a:t>
            </a:fld>
            <a:endParaRPr lang="en-GB" dirty="0"/>
          </a:p>
        </p:txBody>
      </p:sp>
      <p:sp>
        <p:nvSpPr>
          <p:cNvPr id="4" name="Slide Number Placeholder 5">
            <a:extLst>
              <a:ext uri="{FF2B5EF4-FFF2-40B4-BE49-F238E27FC236}">
                <a16:creationId xmlns:a16="http://schemas.microsoft.com/office/drawing/2014/main" id="{F79E4923-8A27-4915-BE0F-C88CE18F8143}"/>
              </a:ext>
            </a:extLst>
          </p:cNvPr>
          <p:cNvSpPr>
            <a:spLocks noGrp="1"/>
          </p:cNvSpPr>
          <p:nvPr>
            <p:ph type="sldNum" sz="quarter" idx="11"/>
          </p:nvPr>
        </p:nvSpPr>
        <p:spPr/>
        <p:txBody>
          <a:bodyPr/>
          <a:lstStyle>
            <a:lvl1pPr>
              <a:defRPr/>
            </a:lvl1pPr>
          </a:lstStyle>
          <a:p>
            <a:fld id="{B5A38329-265D-40CD-B6DB-102459346C60}" type="slidenum">
              <a:rPr lang="en-GB" altLang="en-US"/>
              <a:pPr/>
              <a:t>‹#›</a:t>
            </a:fld>
            <a:endParaRPr lang="en-GB" altLang="en-US"/>
          </a:p>
        </p:txBody>
      </p:sp>
    </p:spTree>
    <p:extLst>
      <p:ext uri="{BB962C8B-B14F-4D97-AF65-F5344CB8AC3E}">
        <p14:creationId xmlns:p14="http://schemas.microsoft.com/office/powerpoint/2010/main" val="4265898898"/>
      </p:ext>
    </p:extLst>
  </p:cSld>
  <p:clrMapOvr>
    <a:masterClrMapping/>
  </p:clrMapOvr>
  <p:transition>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B06963F-A771-40C0-92B5-D50C404A858E}"/>
              </a:ext>
            </a:extLst>
          </p:cNvPr>
          <p:cNvSpPr>
            <a:spLocks noGrp="1"/>
          </p:cNvSpPr>
          <p:nvPr>
            <p:ph type="dt" sz="half" idx="10"/>
          </p:nvPr>
        </p:nvSpPr>
        <p:spPr/>
        <p:txBody>
          <a:bodyPr/>
          <a:lstStyle>
            <a:lvl1pPr>
              <a:defRPr/>
            </a:lvl1pPr>
          </a:lstStyle>
          <a:p>
            <a:pPr>
              <a:defRPr/>
            </a:pPr>
            <a:fld id="{5E06ADE0-E93E-4136-8F24-F2BA20048FA0}" type="datetimeFigureOut">
              <a:rPr lang="en-GB"/>
              <a:pPr>
                <a:defRPr/>
              </a:pPr>
              <a:t>19/02/2020</a:t>
            </a:fld>
            <a:endParaRPr lang="en-GB" dirty="0"/>
          </a:p>
        </p:txBody>
      </p:sp>
      <p:sp>
        <p:nvSpPr>
          <p:cNvPr id="3" name="Slide Number Placeholder 5">
            <a:extLst>
              <a:ext uri="{FF2B5EF4-FFF2-40B4-BE49-F238E27FC236}">
                <a16:creationId xmlns:a16="http://schemas.microsoft.com/office/drawing/2014/main" id="{89E5ACC2-B63F-4824-A754-CDD1A0BB17A6}"/>
              </a:ext>
            </a:extLst>
          </p:cNvPr>
          <p:cNvSpPr>
            <a:spLocks noGrp="1"/>
          </p:cNvSpPr>
          <p:nvPr>
            <p:ph type="sldNum" sz="quarter" idx="11"/>
          </p:nvPr>
        </p:nvSpPr>
        <p:spPr/>
        <p:txBody>
          <a:bodyPr/>
          <a:lstStyle>
            <a:lvl1pPr>
              <a:defRPr/>
            </a:lvl1pPr>
          </a:lstStyle>
          <a:p>
            <a:fld id="{69A8E725-9812-491C-86C4-2379FB2C22BF}" type="slidenum">
              <a:rPr lang="en-GB" altLang="en-US"/>
              <a:pPr/>
              <a:t>‹#›</a:t>
            </a:fld>
            <a:endParaRPr lang="en-GB" altLang="en-US"/>
          </a:p>
        </p:txBody>
      </p:sp>
    </p:spTree>
    <p:extLst>
      <p:ext uri="{BB962C8B-B14F-4D97-AF65-F5344CB8AC3E}">
        <p14:creationId xmlns:p14="http://schemas.microsoft.com/office/powerpoint/2010/main" val="1040918968"/>
      </p:ext>
    </p:extLst>
  </p:cSld>
  <p:clrMapOvr>
    <a:masterClrMapping/>
  </p:clrMapOvr>
  <p:transition>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ED7ACEC-BAA4-43CD-8237-94A65CAB3740}"/>
              </a:ext>
            </a:extLst>
          </p:cNvPr>
          <p:cNvSpPr>
            <a:spLocks noGrp="1"/>
          </p:cNvSpPr>
          <p:nvPr>
            <p:ph type="dt" sz="half" idx="10"/>
          </p:nvPr>
        </p:nvSpPr>
        <p:spPr/>
        <p:txBody>
          <a:bodyPr/>
          <a:lstStyle>
            <a:lvl1pPr>
              <a:defRPr/>
            </a:lvl1pPr>
          </a:lstStyle>
          <a:p>
            <a:pPr>
              <a:defRPr/>
            </a:pPr>
            <a:fld id="{8BA8B0D1-3AE4-4ADD-B56E-76B1A724A661}" type="datetimeFigureOut">
              <a:rPr lang="en-GB"/>
              <a:pPr>
                <a:defRPr/>
              </a:pPr>
              <a:t>19/02/2020</a:t>
            </a:fld>
            <a:endParaRPr lang="en-GB" dirty="0"/>
          </a:p>
        </p:txBody>
      </p:sp>
      <p:sp>
        <p:nvSpPr>
          <p:cNvPr id="6" name="Slide Number Placeholder 5">
            <a:extLst>
              <a:ext uri="{FF2B5EF4-FFF2-40B4-BE49-F238E27FC236}">
                <a16:creationId xmlns:a16="http://schemas.microsoft.com/office/drawing/2014/main" id="{812E0C6E-7DAA-4603-83C7-E25AC32C06E6}"/>
              </a:ext>
            </a:extLst>
          </p:cNvPr>
          <p:cNvSpPr>
            <a:spLocks noGrp="1"/>
          </p:cNvSpPr>
          <p:nvPr>
            <p:ph type="sldNum" sz="quarter" idx="11"/>
          </p:nvPr>
        </p:nvSpPr>
        <p:spPr/>
        <p:txBody>
          <a:bodyPr/>
          <a:lstStyle>
            <a:lvl1pPr>
              <a:defRPr/>
            </a:lvl1pPr>
          </a:lstStyle>
          <a:p>
            <a:fld id="{AB7BF05A-777F-4BE8-9DB9-15B470F77E57}" type="slidenum">
              <a:rPr lang="en-GB" altLang="en-US"/>
              <a:pPr/>
              <a:t>‹#›</a:t>
            </a:fld>
            <a:endParaRPr lang="en-GB" altLang="en-US"/>
          </a:p>
        </p:txBody>
      </p:sp>
    </p:spTree>
    <p:extLst>
      <p:ext uri="{BB962C8B-B14F-4D97-AF65-F5344CB8AC3E}">
        <p14:creationId xmlns:p14="http://schemas.microsoft.com/office/powerpoint/2010/main" val="4039769785"/>
      </p:ext>
    </p:extLst>
  </p:cSld>
  <p:clrMapOvr>
    <a:masterClrMapping/>
  </p:clrMapOvr>
  <p:transition>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603A9E0-BF94-4A30-8048-3B26518057CA}"/>
              </a:ext>
            </a:extLst>
          </p:cNvPr>
          <p:cNvSpPr>
            <a:spLocks noGrp="1"/>
          </p:cNvSpPr>
          <p:nvPr>
            <p:ph type="dt" sz="half" idx="10"/>
          </p:nvPr>
        </p:nvSpPr>
        <p:spPr/>
        <p:txBody>
          <a:bodyPr/>
          <a:lstStyle>
            <a:lvl1pPr>
              <a:defRPr/>
            </a:lvl1pPr>
          </a:lstStyle>
          <a:p>
            <a:pPr>
              <a:defRPr/>
            </a:pPr>
            <a:fld id="{F746F5CB-CDBE-40C2-A7C6-C7A894AEC370}" type="datetimeFigureOut">
              <a:rPr lang="en-GB"/>
              <a:pPr>
                <a:defRPr/>
              </a:pPr>
              <a:t>19/02/2020</a:t>
            </a:fld>
            <a:endParaRPr lang="en-GB" dirty="0"/>
          </a:p>
        </p:txBody>
      </p:sp>
      <p:sp>
        <p:nvSpPr>
          <p:cNvPr id="6" name="Slide Number Placeholder 5">
            <a:extLst>
              <a:ext uri="{FF2B5EF4-FFF2-40B4-BE49-F238E27FC236}">
                <a16:creationId xmlns:a16="http://schemas.microsoft.com/office/drawing/2014/main" id="{8AEE34F6-A3E2-4C04-BDB9-6E7B088B8D35}"/>
              </a:ext>
            </a:extLst>
          </p:cNvPr>
          <p:cNvSpPr>
            <a:spLocks noGrp="1"/>
          </p:cNvSpPr>
          <p:nvPr>
            <p:ph type="sldNum" sz="quarter" idx="11"/>
          </p:nvPr>
        </p:nvSpPr>
        <p:spPr/>
        <p:txBody>
          <a:bodyPr/>
          <a:lstStyle>
            <a:lvl1pPr>
              <a:defRPr/>
            </a:lvl1pPr>
          </a:lstStyle>
          <a:p>
            <a:fld id="{A0958737-AA65-4819-83F6-D1A5E2A11F4D}" type="slidenum">
              <a:rPr lang="en-GB" altLang="en-US"/>
              <a:pPr/>
              <a:t>‹#›</a:t>
            </a:fld>
            <a:endParaRPr lang="en-GB" altLang="en-US"/>
          </a:p>
        </p:txBody>
      </p:sp>
    </p:spTree>
    <p:extLst>
      <p:ext uri="{BB962C8B-B14F-4D97-AF65-F5344CB8AC3E}">
        <p14:creationId xmlns:p14="http://schemas.microsoft.com/office/powerpoint/2010/main" val="808080885"/>
      </p:ext>
    </p:extLst>
  </p:cSld>
  <p:clrMapOvr>
    <a:masterClrMapping/>
  </p:clrMapOvr>
  <p:transition>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42C630-8518-4A2F-8338-546A4C087C8E}"/>
              </a:ext>
            </a:extLst>
          </p:cNvPr>
          <p:cNvSpPr>
            <a:spLocks noGrp="1"/>
          </p:cNvSpPr>
          <p:nvPr>
            <p:ph type="dt" sz="half" idx="10"/>
          </p:nvPr>
        </p:nvSpPr>
        <p:spPr/>
        <p:txBody>
          <a:bodyPr/>
          <a:lstStyle>
            <a:lvl1pPr>
              <a:defRPr/>
            </a:lvl1pPr>
          </a:lstStyle>
          <a:p>
            <a:pPr>
              <a:defRPr/>
            </a:pPr>
            <a:fld id="{A2781E77-8B7E-4EC8-9ABC-D076A18E2EC5}" type="datetimeFigureOut">
              <a:rPr lang="en-GB"/>
              <a:pPr>
                <a:defRPr/>
              </a:pPr>
              <a:t>19/02/2020</a:t>
            </a:fld>
            <a:endParaRPr lang="en-GB" dirty="0"/>
          </a:p>
        </p:txBody>
      </p:sp>
      <p:sp>
        <p:nvSpPr>
          <p:cNvPr id="5" name="Slide Number Placeholder 5">
            <a:extLst>
              <a:ext uri="{FF2B5EF4-FFF2-40B4-BE49-F238E27FC236}">
                <a16:creationId xmlns:a16="http://schemas.microsoft.com/office/drawing/2014/main" id="{EE2C8746-F9DA-48AC-A8B5-F4D2520DECB6}"/>
              </a:ext>
            </a:extLst>
          </p:cNvPr>
          <p:cNvSpPr>
            <a:spLocks noGrp="1"/>
          </p:cNvSpPr>
          <p:nvPr>
            <p:ph type="sldNum" sz="quarter" idx="11"/>
          </p:nvPr>
        </p:nvSpPr>
        <p:spPr/>
        <p:txBody>
          <a:bodyPr/>
          <a:lstStyle>
            <a:lvl1pPr>
              <a:defRPr/>
            </a:lvl1pPr>
          </a:lstStyle>
          <a:p>
            <a:fld id="{1AF49220-7DF2-4D79-AFE6-F902C03CFBB6}" type="slidenum">
              <a:rPr lang="en-GB" altLang="en-US"/>
              <a:pPr/>
              <a:t>‹#›</a:t>
            </a:fld>
            <a:endParaRPr lang="en-GB" altLang="en-US"/>
          </a:p>
        </p:txBody>
      </p:sp>
    </p:spTree>
    <p:extLst>
      <p:ext uri="{BB962C8B-B14F-4D97-AF65-F5344CB8AC3E}">
        <p14:creationId xmlns:p14="http://schemas.microsoft.com/office/powerpoint/2010/main" val="2792901710"/>
      </p:ext>
    </p:extLst>
  </p:cSld>
  <p:clrMapOvr>
    <a:masterClrMapping/>
  </p:clrMapOvr>
  <p:transition>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8D0FDF-74BF-451D-9190-6C12DFED93CE}"/>
              </a:ext>
            </a:extLst>
          </p:cNvPr>
          <p:cNvSpPr>
            <a:spLocks noGrp="1"/>
          </p:cNvSpPr>
          <p:nvPr>
            <p:ph type="dt" sz="half" idx="10"/>
          </p:nvPr>
        </p:nvSpPr>
        <p:spPr/>
        <p:txBody>
          <a:bodyPr/>
          <a:lstStyle>
            <a:lvl1pPr>
              <a:defRPr/>
            </a:lvl1pPr>
          </a:lstStyle>
          <a:p>
            <a:pPr>
              <a:defRPr/>
            </a:pPr>
            <a:fld id="{8F7BAE9A-849F-422C-85D5-C1035BA3FD4C}" type="datetimeFigureOut">
              <a:rPr lang="en-GB"/>
              <a:pPr>
                <a:defRPr/>
              </a:pPr>
              <a:t>19/02/2020</a:t>
            </a:fld>
            <a:endParaRPr lang="en-GB" dirty="0"/>
          </a:p>
        </p:txBody>
      </p:sp>
      <p:sp>
        <p:nvSpPr>
          <p:cNvPr id="5" name="Slide Number Placeholder 5">
            <a:extLst>
              <a:ext uri="{FF2B5EF4-FFF2-40B4-BE49-F238E27FC236}">
                <a16:creationId xmlns:a16="http://schemas.microsoft.com/office/drawing/2014/main" id="{AFC30D13-4FE3-4AEE-9FF8-4D9AFA365EF2}"/>
              </a:ext>
            </a:extLst>
          </p:cNvPr>
          <p:cNvSpPr>
            <a:spLocks noGrp="1"/>
          </p:cNvSpPr>
          <p:nvPr>
            <p:ph type="sldNum" sz="quarter" idx="11"/>
          </p:nvPr>
        </p:nvSpPr>
        <p:spPr/>
        <p:txBody>
          <a:bodyPr/>
          <a:lstStyle>
            <a:lvl1pPr>
              <a:defRPr/>
            </a:lvl1pPr>
          </a:lstStyle>
          <a:p>
            <a:fld id="{30CF9AB2-CB55-4C55-AF84-C932607C1DEE}" type="slidenum">
              <a:rPr lang="en-GB" altLang="en-US"/>
              <a:pPr/>
              <a:t>‹#›</a:t>
            </a:fld>
            <a:endParaRPr lang="en-GB" altLang="en-US"/>
          </a:p>
        </p:txBody>
      </p:sp>
    </p:spTree>
    <p:extLst>
      <p:ext uri="{BB962C8B-B14F-4D97-AF65-F5344CB8AC3E}">
        <p14:creationId xmlns:p14="http://schemas.microsoft.com/office/powerpoint/2010/main" val="1516417"/>
      </p:ext>
    </p:extLst>
  </p:cSld>
  <p:clrMapOvr>
    <a:masterClrMapping/>
  </p:clrMapOvr>
  <p:transition>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C2DBA08-747B-4D70-AB75-241FBF68260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3662D4B-0D3B-4C33-8F6F-423C668C5BC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BF71DC5-A0C0-4D96-BD61-FCECE238D6B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a:defRPr sz="1050" smtClean="0">
                <a:solidFill>
                  <a:schemeClr val="tx1">
                    <a:tint val="75000"/>
                  </a:schemeClr>
                </a:solidFill>
              </a:defRPr>
            </a:lvl1pPr>
          </a:lstStyle>
          <a:p>
            <a:pPr>
              <a:defRPr/>
            </a:pPr>
            <a:fld id="{6AEDA517-8D37-4CCF-B575-50AC97EBE68F}" type="datetimeFigureOut">
              <a:rPr lang="en-GB"/>
              <a:pPr>
                <a:defRPr/>
              </a:pPr>
              <a:t>19/02/2020</a:t>
            </a:fld>
            <a:endParaRPr lang="en-GB" dirty="0"/>
          </a:p>
        </p:txBody>
      </p:sp>
      <p:sp>
        <p:nvSpPr>
          <p:cNvPr id="6" name="Slide Number Placeholder 5">
            <a:extLst>
              <a:ext uri="{FF2B5EF4-FFF2-40B4-BE49-F238E27FC236}">
                <a16:creationId xmlns:a16="http://schemas.microsoft.com/office/drawing/2014/main" id="{5FC1FF8E-73FC-4293-9F3F-CB6A977408D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E84DB1AF-BCC0-41A9-9161-68B74C059F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wipe dir="d"/>
  </p:transition>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971F1F2-9F7A-436F-BB2E-827ABFE692D4}"/>
              </a:ext>
            </a:extLst>
          </p:cNvPr>
          <p:cNvSpPr>
            <a:spLocks noGrp="1"/>
          </p:cNvSpPr>
          <p:nvPr>
            <p:ph type="ctrTitle"/>
          </p:nvPr>
        </p:nvSpPr>
        <p:spPr>
          <a:xfrm>
            <a:off x="684213" y="1989138"/>
            <a:ext cx="7772400" cy="1470025"/>
          </a:xfrm>
        </p:spPr>
        <p:txBody>
          <a:bodyPr/>
          <a:lstStyle/>
          <a:p>
            <a:r>
              <a:rPr lang="en-GB" altLang="en-US"/>
              <a:t>Periodisation and Goal Setting</a:t>
            </a:r>
          </a:p>
        </p:txBody>
      </p:sp>
      <p:sp>
        <p:nvSpPr>
          <p:cNvPr id="3" name="Subtitle 2">
            <a:extLst>
              <a:ext uri="{FF2B5EF4-FFF2-40B4-BE49-F238E27FC236}">
                <a16:creationId xmlns:a16="http://schemas.microsoft.com/office/drawing/2014/main" id="{AD68F837-EE00-46B7-B35F-7AA13EA9F55C}"/>
              </a:ext>
            </a:extLst>
          </p:cNvPr>
          <p:cNvSpPr>
            <a:spLocks noGrp="1"/>
          </p:cNvSpPr>
          <p:nvPr>
            <p:ph type="subTitle" idx="1"/>
          </p:nvPr>
        </p:nvSpPr>
        <p:spPr>
          <a:xfrm>
            <a:off x="1370013" y="3744913"/>
            <a:ext cx="6400800" cy="1752600"/>
          </a:xfrm>
        </p:spPr>
        <p:txBody>
          <a:bodyPr rtlCol="0">
            <a:normAutofit/>
          </a:bodyPr>
          <a:lstStyle/>
          <a:p>
            <a:pPr fontAlgn="auto">
              <a:spcAft>
                <a:spcPts val="0"/>
              </a:spcAft>
              <a:defRPr/>
            </a:pPr>
            <a:r>
              <a:rPr lang="en-GB" dirty="0"/>
              <a:t>Based on Chapter 21 – </a:t>
            </a:r>
            <a:r>
              <a:rPr lang="en-GB" dirty="0" err="1"/>
              <a:t>Haff</a:t>
            </a:r>
            <a:r>
              <a:rPr lang="en-GB" dirty="0"/>
              <a:t> and Triplett (2016)</a:t>
            </a:r>
          </a:p>
        </p:txBody>
      </p:sp>
    </p:spTree>
  </p:cSld>
  <p:clrMapOvr>
    <a:masterClrMapping/>
  </p:clrMapOvr>
  <p:transition>
    <p:wipe di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D3BC0E72-3352-4209-A767-9F5593A3582D}"/>
              </a:ext>
            </a:extLst>
          </p:cNvPr>
          <p:cNvSpPr>
            <a:spLocks noGrp="1" noChangeArrowheads="1"/>
          </p:cNvSpPr>
          <p:nvPr>
            <p:ph type="title"/>
          </p:nvPr>
        </p:nvSpPr>
        <p:spPr/>
        <p:txBody>
          <a:bodyPr/>
          <a:lstStyle/>
          <a:p>
            <a:r>
              <a:rPr lang="en-US" altLang="en-US">
                <a:ea typeface="ＭＳ Ｐゴシック" panose="020B0600070205080204" pitchFamily="34" charset="-128"/>
              </a:rPr>
              <a:t>Key Term </a:t>
            </a:r>
          </a:p>
        </p:txBody>
      </p:sp>
      <p:sp>
        <p:nvSpPr>
          <p:cNvPr id="7171" name="Rectangle 3">
            <a:extLst>
              <a:ext uri="{FF2B5EF4-FFF2-40B4-BE49-F238E27FC236}">
                <a16:creationId xmlns:a16="http://schemas.microsoft.com/office/drawing/2014/main" id="{9964F9A7-D82A-4B50-B602-F2E0219B5B45}"/>
              </a:ext>
            </a:extLst>
          </p:cNvPr>
          <p:cNvSpPr>
            <a:spLocks noGrp="1" noChangeArrowheads="1"/>
          </p:cNvSpPr>
          <p:nvPr>
            <p:ph idx="1"/>
          </p:nvPr>
        </p:nvSpPr>
        <p:spPr>
          <a:xfrm>
            <a:off x="457200" y="1600200"/>
            <a:ext cx="8229600" cy="3916363"/>
          </a:xfrm>
        </p:spPr>
        <p:txBody>
          <a:bodyPr/>
          <a:lstStyle/>
          <a:p>
            <a:r>
              <a:rPr lang="en-US" altLang="en-US">
                <a:ea typeface="ＭＳ Ｐゴシック" panose="020B0600070205080204" pitchFamily="34" charset="-128"/>
              </a:rPr>
              <a:t>periodization: A theoretical and practical construct that allows for the systematic, sequential, and integrative programming of training interventions into mutually dependent periods of time in order to induce specific physiological adaptations that underpin performance outcomes. </a:t>
            </a:r>
          </a:p>
        </p:txBody>
      </p:sp>
    </p:spTree>
  </p:cSld>
  <p:clrMapOvr>
    <a:masterClrMapping/>
  </p:clrMapOvr>
  <p:transition>
    <p:wipe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2C7BE95-F8C2-406E-9E36-C92025DA5037}"/>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Central Concepts Related </a:t>
            </a:r>
            <a:br>
              <a:rPr lang="en-US" altLang="en-US">
                <a:ea typeface="ＭＳ Ｐゴシック" panose="020B0600070205080204" pitchFamily="34" charset="-128"/>
              </a:rPr>
            </a:br>
            <a:r>
              <a:rPr lang="en-US" altLang="en-US">
                <a:ea typeface="ＭＳ Ｐゴシック" panose="020B0600070205080204" pitchFamily="34" charset="-128"/>
              </a:rPr>
              <a:t>to Periodization</a:t>
            </a:r>
          </a:p>
        </p:txBody>
      </p:sp>
      <p:sp>
        <p:nvSpPr>
          <p:cNvPr id="12291" name="Rectangle 3">
            <a:extLst>
              <a:ext uri="{FF2B5EF4-FFF2-40B4-BE49-F238E27FC236}">
                <a16:creationId xmlns:a16="http://schemas.microsoft.com/office/drawing/2014/main" id="{DB6D5105-3A5F-4488-9427-29CB88D4E946}"/>
              </a:ext>
            </a:extLst>
          </p:cNvPr>
          <p:cNvSpPr>
            <a:spLocks noGrp="1" noChangeArrowheads="1"/>
          </p:cNvSpPr>
          <p:nvPr>
            <p:ph idx="1"/>
          </p:nvPr>
        </p:nvSpPr>
        <p:spPr>
          <a:xfrm>
            <a:off x="571500" y="1981200"/>
            <a:ext cx="8051800" cy="4095750"/>
          </a:xfrm>
        </p:spPr>
        <p:txBody>
          <a:bodyPr rtlCol="0">
            <a:normAutofit fontScale="92500" lnSpcReduction="10000"/>
          </a:bodyPr>
          <a:lstStyle/>
          <a:p>
            <a:pPr fontAlgn="auto">
              <a:spcAft>
                <a:spcPts val="0"/>
              </a:spcAft>
              <a:defRPr/>
            </a:pPr>
            <a:r>
              <a:rPr lang="en-US" altLang="en-US">
                <a:ea typeface="ＭＳ Ｐゴシック" panose="020B0600070205080204" pitchFamily="34" charset="-128"/>
              </a:rPr>
              <a:t>General Adaptation Syndrome (GAS)</a:t>
            </a:r>
          </a:p>
          <a:p>
            <a:pPr lvl="1" fontAlgn="auto">
              <a:spcAft>
                <a:spcPts val="0"/>
              </a:spcAft>
              <a:defRPr/>
            </a:pPr>
            <a:r>
              <a:rPr lang="en-US" altLang="en-US">
                <a:ea typeface="ＭＳ Ｐゴシック" panose="020B0600070205080204" pitchFamily="34" charset="-128"/>
              </a:rPr>
              <a:t>Alarm</a:t>
            </a:r>
          </a:p>
          <a:p>
            <a:pPr lvl="1" fontAlgn="auto">
              <a:spcAft>
                <a:spcPts val="0"/>
              </a:spcAft>
              <a:defRPr/>
            </a:pPr>
            <a:r>
              <a:rPr lang="en-US" altLang="en-US">
                <a:ea typeface="ＭＳ Ｐゴシック" panose="020B0600070205080204" pitchFamily="34" charset="-128"/>
              </a:rPr>
              <a:t>Resistance</a:t>
            </a:r>
          </a:p>
          <a:p>
            <a:pPr lvl="1" fontAlgn="auto">
              <a:spcAft>
                <a:spcPts val="0"/>
              </a:spcAft>
              <a:defRPr/>
            </a:pPr>
            <a:r>
              <a:rPr lang="en-US" altLang="en-US">
                <a:ea typeface="ＭＳ Ｐゴシック" panose="020B0600070205080204" pitchFamily="34" charset="-128"/>
              </a:rPr>
              <a:t>Exhaustion</a:t>
            </a:r>
          </a:p>
          <a:p>
            <a:pPr lvl="1" fontAlgn="auto">
              <a:spcAft>
                <a:spcPts val="0"/>
              </a:spcAft>
              <a:defRPr/>
            </a:pPr>
            <a:r>
              <a:rPr lang="en-US" altLang="en-US">
                <a:ea typeface="ＭＳ Ｐゴシック" panose="020B0600070205080204" pitchFamily="34" charset="-128"/>
              </a:rPr>
              <a:t>One of the foundational concepts from which periodization theories have been developed</a:t>
            </a:r>
          </a:p>
          <a:p>
            <a:pPr lvl="1" fontAlgn="auto">
              <a:spcAft>
                <a:spcPts val="0"/>
              </a:spcAft>
              <a:defRPr/>
            </a:pPr>
            <a:endParaRPr lang="en-US" altLang="en-US">
              <a:ea typeface="ＭＳ Ｐゴシック" panose="020B0600070205080204" pitchFamily="34" charset="-128"/>
            </a:endParaRPr>
          </a:p>
          <a:p>
            <a:pPr lvl="1" fontAlgn="auto">
              <a:spcAft>
                <a:spcPts val="0"/>
              </a:spcAft>
              <a:defRPr/>
            </a:pPr>
            <a:endParaRPr lang="en-US" altLang="en-US">
              <a:ea typeface="ＭＳ Ｐゴシック" panose="020B0600070205080204" pitchFamily="34" charset="-128"/>
            </a:endParaRPr>
          </a:p>
          <a:p>
            <a:pPr lvl="1" fontAlgn="auto">
              <a:spcAft>
                <a:spcPts val="0"/>
              </a:spcAft>
              <a:buFontTx/>
              <a:buNone/>
              <a:defRPr/>
            </a:pPr>
            <a:r>
              <a:rPr lang="en-US" altLang="en-US">
                <a:ea typeface="ＭＳ Ｐゴシック" panose="020B0600070205080204" pitchFamily="34" charset="-128"/>
              </a:rPr>
              <a:t>							</a:t>
            </a:r>
            <a:endParaRPr lang="en-US" altLang="en-US" sz="1400" i="1">
              <a:ea typeface="ＭＳ Ｐゴシック" panose="020B0600070205080204" pitchFamily="34" charset="-128"/>
            </a:endParaRPr>
          </a:p>
        </p:txBody>
      </p:sp>
      <p:sp>
        <p:nvSpPr>
          <p:cNvPr id="4" name="Rectangle 3">
            <a:extLst>
              <a:ext uri="{FF2B5EF4-FFF2-40B4-BE49-F238E27FC236}">
                <a16:creationId xmlns:a16="http://schemas.microsoft.com/office/drawing/2014/main" id="{914E130C-C150-42A3-A927-316C1C5530D5}"/>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4733074-EE73-4561-ADA2-E2F73A1A1286}"/>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Central Concepts Related </a:t>
            </a:r>
            <a:br>
              <a:rPr lang="en-US" altLang="en-US">
                <a:ea typeface="ＭＳ Ｐゴシック" panose="020B0600070205080204" pitchFamily="34" charset="-128"/>
              </a:rPr>
            </a:br>
            <a:r>
              <a:rPr lang="en-US" altLang="en-US">
                <a:ea typeface="ＭＳ Ｐゴシック" panose="020B0600070205080204" pitchFamily="34" charset="-128"/>
              </a:rPr>
              <a:t>to Periodization </a:t>
            </a:r>
            <a:r>
              <a:rPr lang="en-US" altLang="en-US" sz="2400" i="1">
                <a:ea typeface="ＭＳ Ｐゴシック" panose="020B0600070205080204" pitchFamily="34" charset="-128"/>
              </a:rPr>
              <a:t>(continued)</a:t>
            </a:r>
          </a:p>
        </p:txBody>
      </p:sp>
      <p:sp>
        <p:nvSpPr>
          <p:cNvPr id="14339" name="Rectangle 3">
            <a:extLst>
              <a:ext uri="{FF2B5EF4-FFF2-40B4-BE49-F238E27FC236}">
                <a16:creationId xmlns:a16="http://schemas.microsoft.com/office/drawing/2014/main" id="{2EC9642A-6DC0-44D3-B053-C87FD471ED49}"/>
              </a:ext>
            </a:extLst>
          </p:cNvPr>
          <p:cNvSpPr>
            <a:spLocks noGrp="1" noChangeArrowheads="1"/>
          </p:cNvSpPr>
          <p:nvPr>
            <p:ph idx="1"/>
          </p:nvPr>
        </p:nvSpPr>
        <p:spPr>
          <a:xfrm>
            <a:off x="571500" y="1981200"/>
            <a:ext cx="8051800" cy="3957638"/>
          </a:xfrm>
        </p:spPr>
        <p:txBody>
          <a:bodyPr rtlCol="0">
            <a:normAutofit fontScale="92500" lnSpcReduction="20000"/>
          </a:bodyPr>
          <a:lstStyle/>
          <a:p>
            <a:pPr fontAlgn="auto">
              <a:spcAft>
                <a:spcPts val="0"/>
              </a:spcAft>
              <a:defRPr/>
            </a:pPr>
            <a:r>
              <a:rPr lang="en-US" altLang="en-US">
                <a:ea typeface="ＭＳ Ｐゴシック" panose="020B0600070205080204" pitchFamily="34" charset="-128"/>
              </a:rPr>
              <a:t>Figure 21.1 (next slide)</a:t>
            </a:r>
          </a:p>
          <a:p>
            <a:pPr lvl="1" fontAlgn="auto">
              <a:spcAft>
                <a:spcPts val="0"/>
              </a:spcAft>
              <a:defRPr/>
            </a:pPr>
            <a:r>
              <a:rPr lang="en-US" altLang="en-US">
                <a:ea typeface="ＭＳ Ｐゴシック" panose="020B0600070205080204" pitchFamily="34" charset="-128"/>
              </a:rPr>
              <a:t>The slide illustrates the General Adaptation Syndrome (GAS).</a:t>
            </a:r>
          </a:p>
          <a:p>
            <a:pPr lvl="1" fontAlgn="auto">
              <a:spcAft>
                <a:spcPts val="0"/>
              </a:spcAft>
              <a:defRPr/>
            </a:pPr>
            <a:r>
              <a:rPr lang="en-US" altLang="en-US">
                <a:ea typeface="ＭＳ Ｐゴシック" panose="020B0600070205080204" pitchFamily="34" charset="-128"/>
              </a:rPr>
              <a:t>Although the actual dimensions of the curve vary based on the individual athlete, the figure represents the basic application of the GAS to training responses.</a:t>
            </a:r>
          </a:p>
          <a:p>
            <a:pPr lvl="1" fontAlgn="auto">
              <a:spcAft>
                <a:spcPts val="0"/>
              </a:spcAft>
              <a:defRPr/>
            </a:pPr>
            <a:endParaRPr lang="en-US" altLang="en-US">
              <a:ea typeface="ＭＳ Ｐゴシック" panose="020B0600070205080204" pitchFamily="34" charset="-128"/>
            </a:endParaRPr>
          </a:p>
          <a:p>
            <a:pPr lvl="1" fontAlgn="auto">
              <a:spcAft>
                <a:spcPts val="0"/>
              </a:spcAft>
              <a:defRPr/>
            </a:pPr>
            <a:endParaRPr lang="en-US" altLang="en-US">
              <a:ea typeface="ＭＳ Ｐゴシック" panose="020B0600070205080204" pitchFamily="34" charset="-128"/>
            </a:endParaRPr>
          </a:p>
          <a:p>
            <a:pPr lvl="1" fontAlgn="auto">
              <a:spcAft>
                <a:spcPts val="0"/>
              </a:spcAft>
              <a:buFontTx/>
              <a:buNone/>
              <a:defRPr/>
            </a:pPr>
            <a:r>
              <a:rPr lang="en-US" altLang="en-US">
                <a:ea typeface="ＭＳ Ｐゴシック" panose="020B0600070205080204" pitchFamily="34" charset="-128"/>
              </a:rPr>
              <a:t>								</a:t>
            </a:r>
            <a:endParaRPr lang="en-US" altLang="en-US" sz="1400" i="1">
              <a:ea typeface="ＭＳ Ｐゴシック" panose="020B0600070205080204" pitchFamily="34" charset="-128"/>
            </a:endParaRPr>
          </a:p>
        </p:txBody>
      </p:sp>
    </p:spTree>
  </p:cSld>
  <p:clrMapOvr>
    <a:masterClrMapping/>
  </p:clrMapOvr>
  <p:transitio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7672C28D-FA9C-443E-A059-F1523EC3EB48}"/>
              </a:ext>
            </a:extLst>
          </p:cNvPr>
          <p:cNvSpPr>
            <a:spLocks noGrp="1" noChangeArrowheads="1"/>
          </p:cNvSpPr>
          <p:nvPr>
            <p:ph type="title"/>
          </p:nvPr>
        </p:nvSpPr>
        <p:spPr/>
        <p:txBody>
          <a:bodyPr/>
          <a:lstStyle/>
          <a:p>
            <a:r>
              <a:rPr lang="en-US" altLang="en-US">
                <a:ea typeface="ＭＳ Ｐゴシック" panose="020B0600070205080204" pitchFamily="34" charset="-128"/>
              </a:rPr>
              <a:t>Figure 21.1</a:t>
            </a:r>
          </a:p>
        </p:txBody>
      </p:sp>
      <p:pic>
        <p:nvPicPr>
          <p:cNvPr id="13315" name="Picture 1">
            <a:extLst>
              <a:ext uri="{FF2B5EF4-FFF2-40B4-BE49-F238E27FC236}">
                <a16:creationId xmlns:a16="http://schemas.microsoft.com/office/drawing/2014/main" id="{4438F2C8-1CF4-4A9A-8988-D6B2393A91F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1025" y="274638"/>
            <a:ext cx="7789863" cy="489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941F68F-E9BE-4BF7-9914-253BA949469C}"/>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Central Concepts Related </a:t>
            </a:r>
            <a:br>
              <a:rPr lang="en-US" altLang="en-US">
                <a:ea typeface="ＭＳ Ｐゴシック" panose="020B0600070205080204" pitchFamily="34" charset="-128"/>
              </a:rPr>
            </a:br>
            <a:r>
              <a:rPr lang="en-US" altLang="en-US">
                <a:ea typeface="ＭＳ Ｐゴシック" panose="020B0600070205080204" pitchFamily="34" charset="-128"/>
              </a:rPr>
              <a:t>to Periodization</a:t>
            </a:r>
            <a:endParaRPr lang="en-US" altLang="en-US" sz="2400" i="1">
              <a:ea typeface="ＭＳ Ｐゴシック" panose="020B0600070205080204" pitchFamily="34" charset="-128"/>
            </a:endParaRPr>
          </a:p>
        </p:txBody>
      </p:sp>
      <p:sp>
        <p:nvSpPr>
          <p:cNvPr id="18435" name="Content Placeholder 2">
            <a:extLst>
              <a:ext uri="{FF2B5EF4-FFF2-40B4-BE49-F238E27FC236}">
                <a16:creationId xmlns:a16="http://schemas.microsoft.com/office/drawing/2014/main" id="{4054758E-44CE-44DB-8FAB-2EE0A2707519}"/>
              </a:ext>
            </a:extLst>
          </p:cNvPr>
          <p:cNvSpPr>
            <a:spLocks noGrp="1"/>
          </p:cNvSpPr>
          <p:nvPr>
            <p:ph idx="1"/>
          </p:nvPr>
        </p:nvSpPr>
        <p:spPr>
          <a:xfrm>
            <a:off x="571500" y="1941513"/>
            <a:ext cx="8051800" cy="3997325"/>
          </a:xfrm>
        </p:spPr>
        <p:txBody>
          <a:bodyPr rtlCol="0">
            <a:normAutofit fontScale="92500" lnSpcReduction="20000"/>
          </a:bodyPr>
          <a:lstStyle/>
          <a:p>
            <a:pPr fontAlgn="auto">
              <a:spcAft>
                <a:spcPts val="0"/>
              </a:spcAft>
              <a:defRPr/>
            </a:pPr>
            <a:r>
              <a:rPr lang="en-US" altLang="en-US">
                <a:ea typeface="ＭＳ Ｐゴシック" panose="020B0600070205080204" pitchFamily="34" charset="-128"/>
              </a:rPr>
              <a:t>Stimulus-fatigue-recovery-adaptation theory</a:t>
            </a:r>
          </a:p>
          <a:p>
            <a:pPr lvl="1" fontAlgn="auto">
              <a:spcAft>
                <a:spcPts val="0"/>
              </a:spcAft>
              <a:defRPr/>
            </a:pPr>
            <a:r>
              <a:rPr lang="en-US" altLang="en-US">
                <a:ea typeface="ＭＳ Ｐゴシック" panose="020B0600070205080204" pitchFamily="34" charset="-128"/>
              </a:rPr>
              <a:t>An extension of the GAS suggesting that training stimuli produce a general response. </a:t>
            </a:r>
          </a:p>
          <a:p>
            <a:pPr lvl="1" fontAlgn="auto">
              <a:spcAft>
                <a:spcPts val="0"/>
              </a:spcAft>
              <a:defRPr/>
            </a:pPr>
            <a:r>
              <a:rPr lang="en-US" altLang="en-US">
                <a:ea typeface="ＭＳ Ｐゴシック" panose="020B0600070205080204" pitchFamily="34" charset="-128"/>
              </a:rPr>
              <a:t>The greater the overall magnitude of a workload, the more fatigue accumulates and the longer the delay before complete recovery so that adaptation can occur. </a:t>
            </a:r>
          </a:p>
          <a:p>
            <a:pPr lvl="1" fontAlgn="auto">
              <a:spcAft>
                <a:spcPts val="0"/>
              </a:spcAft>
              <a:defRPr/>
            </a:pPr>
            <a:endParaRPr lang="en-US" altLang="en-US" sz="200">
              <a:ea typeface="ＭＳ Ｐゴシック" panose="020B0600070205080204" pitchFamily="34" charset="-128"/>
            </a:endParaRPr>
          </a:p>
          <a:p>
            <a:pPr fontAlgn="auto">
              <a:spcAft>
                <a:spcPts val="0"/>
              </a:spcAft>
              <a:defRPr/>
            </a:pPr>
            <a:r>
              <a:rPr lang="en-US" altLang="en-US">
                <a:ea typeface="ＭＳ Ｐゴシック" panose="020B0600070205080204" pitchFamily="34" charset="-128"/>
              </a:rPr>
              <a:t>Figure 21.2 (next slide)</a:t>
            </a:r>
          </a:p>
          <a:p>
            <a:pPr lvl="1" fontAlgn="auto">
              <a:spcAft>
                <a:spcPts val="0"/>
              </a:spcAft>
              <a:defRPr/>
            </a:pPr>
            <a:r>
              <a:rPr lang="en-US" altLang="en-US">
                <a:ea typeface="ＭＳ Ｐゴシック" panose="020B0600070205080204" pitchFamily="34" charset="-128"/>
              </a:rPr>
              <a:t>The stimulus-fatigue-recovery-adaptation theory 								</a:t>
            </a:r>
            <a:endParaRPr lang="en-US" altLang="en-US" sz="1400" i="1">
              <a:ea typeface="ＭＳ Ｐゴシック" panose="020B0600070205080204" pitchFamily="34" charset="-128"/>
            </a:endParaRPr>
          </a:p>
        </p:txBody>
      </p:sp>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AC38772-D2B7-4B5A-B906-585592050F63}"/>
              </a:ext>
            </a:extLst>
          </p:cNvPr>
          <p:cNvSpPr>
            <a:spLocks noGrp="1"/>
          </p:cNvSpPr>
          <p:nvPr>
            <p:ph type="title"/>
          </p:nvPr>
        </p:nvSpPr>
        <p:spPr/>
        <p:txBody>
          <a:bodyPr/>
          <a:lstStyle/>
          <a:p>
            <a:r>
              <a:rPr lang="en-US" altLang="en-US">
                <a:ea typeface="ＭＳ Ｐゴシック" panose="020B0600070205080204" pitchFamily="34" charset="-128"/>
              </a:rPr>
              <a:t>Figure 21.2</a:t>
            </a:r>
          </a:p>
        </p:txBody>
      </p:sp>
      <p:pic>
        <p:nvPicPr>
          <p:cNvPr id="16387" name="Picture 1">
            <a:extLst>
              <a:ext uri="{FF2B5EF4-FFF2-40B4-BE49-F238E27FC236}">
                <a16:creationId xmlns:a16="http://schemas.microsoft.com/office/drawing/2014/main" id="{27FACE18-1389-4830-9FBC-5B70356D940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415925"/>
            <a:ext cx="8010525" cy="485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DC2AC44-E156-4E8F-8160-3D9695C5886D}"/>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Central Concepts Related </a:t>
            </a:r>
            <a:br>
              <a:rPr lang="en-US" altLang="en-US">
                <a:ea typeface="ＭＳ Ｐゴシック" panose="020B0600070205080204" pitchFamily="34" charset="-128"/>
              </a:rPr>
            </a:br>
            <a:r>
              <a:rPr lang="en-US" altLang="en-US">
                <a:ea typeface="ＭＳ Ｐゴシック" panose="020B0600070205080204" pitchFamily="34" charset="-128"/>
              </a:rPr>
              <a:t>to Periodization</a:t>
            </a:r>
            <a:endParaRPr lang="en-US" altLang="en-US" sz="2400">
              <a:ea typeface="ＭＳ Ｐゴシック" panose="020B0600070205080204" pitchFamily="34" charset="-128"/>
            </a:endParaRPr>
          </a:p>
        </p:txBody>
      </p:sp>
      <p:sp>
        <p:nvSpPr>
          <p:cNvPr id="20483" name="Content Placeholder 2">
            <a:extLst>
              <a:ext uri="{FF2B5EF4-FFF2-40B4-BE49-F238E27FC236}">
                <a16:creationId xmlns:a16="http://schemas.microsoft.com/office/drawing/2014/main" id="{D22E45A5-02FE-45F9-9F4F-574738548365}"/>
              </a:ext>
            </a:extLst>
          </p:cNvPr>
          <p:cNvSpPr>
            <a:spLocks noGrp="1"/>
          </p:cNvSpPr>
          <p:nvPr>
            <p:ph idx="1"/>
          </p:nvPr>
        </p:nvSpPr>
        <p:spPr>
          <a:xfrm>
            <a:off x="571500" y="1689100"/>
            <a:ext cx="8051800" cy="3641725"/>
          </a:xfrm>
        </p:spPr>
        <p:txBody>
          <a:bodyPr rtlCol="0">
            <a:normAutofit fontScale="92500" lnSpcReduction="20000"/>
          </a:bodyPr>
          <a:lstStyle/>
          <a:p>
            <a:pPr fontAlgn="auto">
              <a:spcAft>
                <a:spcPts val="0"/>
              </a:spcAft>
              <a:defRPr/>
            </a:pPr>
            <a:r>
              <a:rPr lang="en-US" altLang="en-US" dirty="0">
                <a:ea typeface="ＭＳ Ｐゴシック" panose="020B0600070205080204" pitchFamily="34" charset="-128"/>
              </a:rPr>
              <a:t>Fitness–fatigue paradigm</a:t>
            </a:r>
          </a:p>
          <a:p>
            <a:pPr lvl="1" fontAlgn="auto">
              <a:spcAft>
                <a:spcPts val="0"/>
              </a:spcAft>
              <a:defRPr/>
            </a:pPr>
            <a:r>
              <a:rPr lang="en-US" altLang="en-US" dirty="0">
                <a:ea typeface="ＭＳ Ｐゴシック" panose="020B0600070205080204" pitchFamily="34" charset="-128"/>
              </a:rPr>
              <a:t>Every training bout creates both fitness and fatigue, which summate to create preparedness. </a:t>
            </a:r>
          </a:p>
          <a:p>
            <a:pPr lvl="1" fontAlgn="auto">
              <a:spcAft>
                <a:spcPts val="0"/>
              </a:spcAft>
              <a:defRPr/>
            </a:pPr>
            <a:r>
              <a:rPr lang="en-US" altLang="en-US" dirty="0">
                <a:ea typeface="ＭＳ Ｐゴシック" panose="020B0600070205080204" pitchFamily="34" charset="-128"/>
              </a:rPr>
              <a:t>High training loads result in both elevated fatigue and fitness levels. </a:t>
            </a:r>
          </a:p>
          <a:p>
            <a:pPr lvl="1" fontAlgn="auto">
              <a:spcAft>
                <a:spcPts val="0"/>
              </a:spcAft>
              <a:defRPr/>
            </a:pPr>
            <a:r>
              <a:rPr lang="en-US" altLang="en-US" dirty="0">
                <a:ea typeface="ＭＳ Ｐゴシック" panose="020B0600070205080204" pitchFamily="34" charset="-128"/>
              </a:rPr>
              <a:t>Low training loads result in minimal fitness or fatigue. </a:t>
            </a:r>
          </a:p>
          <a:p>
            <a:pPr lvl="1" fontAlgn="auto">
              <a:spcAft>
                <a:spcPts val="0"/>
              </a:spcAft>
              <a:defRPr/>
            </a:pPr>
            <a:r>
              <a:rPr lang="en-US" altLang="en-US" dirty="0">
                <a:ea typeface="ＭＳ Ｐゴシック" panose="020B0600070205080204" pitchFamily="34" charset="-128"/>
              </a:rPr>
              <a:t>Fatigue dissipates faster than fitness and therefore allows for elevated preparedness with use of appropriate training strategies.		</a:t>
            </a: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6AA19A7E-7266-4AE3-BC9E-B19F9456F28D}"/>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B083405-939B-4957-A514-5CD67C151E74}"/>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Central Concepts Related </a:t>
            </a:r>
            <a:br>
              <a:rPr lang="en-US" altLang="en-US">
                <a:ea typeface="ＭＳ Ｐゴシック" panose="020B0600070205080204" pitchFamily="34" charset="-128"/>
              </a:rPr>
            </a:br>
            <a:r>
              <a:rPr lang="en-US" altLang="en-US">
                <a:ea typeface="ＭＳ Ｐゴシック" panose="020B0600070205080204" pitchFamily="34" charset="-128"/>
              </a:rPr>
              <a:t>to Periodization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18435" name="Content Placeholder 2">
            <a:extLst>
              <a:ext uri="{FF2B5EF4-FFF2-40B4-BE49-F238E27FC236}">
                <a16:creationId xmlns:a16="http://schemas.microsoft.com/office/drawing/2014/main" id="{DEE5ABEC-F622-417A-8D9E-EFBC0471E68B}"/>
              </a:ext>
            </a:extLst>
          </p:cNvPr>
          <p:cNvSpPr>
            <a:spLocks noGrp="1"/>
          </p:cNvSpPr>
          <p:nvPr>
            <p:ph idx="1"/>
          </p:nvPr>
        </p:nvSpPr>
        <p:spPr>
          <a:xfrm>
            <a:off x="457200" y="1600200"/>
            <a:ext cx="8229600" cy="3916363"/>
          </a:xfrm>
        </p:spPr>
        <p:txBody>
          <a:bodyPr/>
          <a:lstStyle/>
          <a:p>
            <a:r>
              <a:rPr lang="en-US" altLang="en-US">
                <a:ea typeface="ＭＳ Ｐゴシック" panose="020B0600070205080204" pitchFamily="34" charset="-128"/>
              </a:rPr>
              <a:t>Figure 21.3 (next slide)</a:t>
            </a:r>
          </a:p>
          <a:p>
            <a:pPr lvl="1"/>
            <a:r>
              <a:rPr lang="en-US" altLang="en-US">
                <a:ea typeface="ＭＳ Ｐゴシック" panose="020B0600070205080204" pitchFamily="34" charset="-128"/>
              </a:rPr>
              <a:t>The fitness–fatigue paradigm</a:t>
            </a:r>
          </a:p>
        </p:txBody>
      </p:sp>
    </p:spTree>
  </p:cSld>
  <p:clrMapOvr>
    <a:masterClrMapping/>
  </p:clrMapOvr>
  <p:transition>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9B02FCDE-A3F6-411C-8A71-25DA983C309D}"/>
              </a:ext>
            </a:extLst>
          </p:cNvPr>
          <p:cNvSpPr>
            <a:spLocks noGrp="1"/>
          </p:cNvSpPr>
          <p:nvPr>
            <p:ph type="title"/>
          </p:nvPr>
        </p:nvSpPr>
        <p:spPr/>
        <p:txBody>
          <a:bodyPr/>
          <a:lstStyle/>
          <a:p>
            <a:r>
              <a:rPr lang="en-US" altLang="en-US">
                <a:ea typeface="ＭＳ Ｐゴシック" panose="020B0600070205080204" pitchFamily="34" charset="-128"/>
              </a:rPr>
              <a:t>Figure 21.3</a:t>
            </a:r>
          </a:p>
        </p:txBody>
      </p:sp>
      <p:pic>
        <p:nvPicPr>
          <p:cNvPr id="19459" name="Picture 1">
            <a:extLst>
              <a:ext uri="{FF2B5EF4-FFF2-40B4-BE49-F238E27FC236}">
                <a16:creationId xmlns:a16="http://schemas.microsoft.com/office/drawing/2014/main" id="{B477C955-165C-4ABD-8A76-1419E206B5F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7100" y="185738"/>
            <a:ext cx="7131050" cy="489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E98AB5D-DBFA-4038-9BEB-7793FC380CF1}"/>
              </a:ext>
            </a:extLst>
          </p:cNvPr>
          <p:cNvSpPr>
            <a:spLocks noGrp="1" noChangeArrowheads="1"/>
          </p:cNvSpPr>
          <p:nvPr>
            <p:ph type="title"/>
          </p:nvPr>
        </p:nvSpPr>
        <p:spPr/>
        <p:txBody>
          <a:bodyPr/>
          <a:lstStyle/>
          <a:p>
            <a:r>
              <a:rPr lang="en-US" altLang="en-US">
                <a:ea typeface="ＭＳ Ｐゴシック" panose="020B0600070205080204" pitchFamily="34" charset="-128"/>
              </a:rPr>
              <a:t>Key Terms </a:t>
            </a:r>
          </a:p>
        </p:txBody>
      </p:sp>
      <p:sp>
        <p:nvSpPr>
          <p:cNvPr id="23555" name="Rectangle 3">
            <a:extLst>
              <a:ext uri="{FF2B5EF4-FFF2-40B4-BE49-F238E27FC236}">
                <a16:creationId xmlns:a16="http://schemas.microsoft.com/office/drawing/2014/main" id="{09C8AA28-B231-43C9-B4E7-29F7425D5387}"/>
              </a:ext>
            </a:extLst>
          </p:cNvPr>
          <p:cNvSpPr>
            <a:spLocks noGrp="1" noChangeArrowheads="1"/>
          </p:cNvSpPr>
          <p:nvPr>
            <p:ph idx="1"/>
          </p:nvPr>
        </p:nvSpPr>
        <p:spPr>
          <a:xfrm>
            <a:off x="457200" y="1600200"/>
            <a:ext cx="8229600" cy="3916363"/>
          </a:xfrm>
        </p:spPr>
        <p:txBody>
          <a:bodyPr rtlCol="0">
            <a:normAutofit fontScale="92500" lnSpcReduction="20000"/>
          </a:bodyPr>
          <a:lstStyle/>
          <a:p>
            <a:pPr fontAlgn="auto">
              <a:spcAft>
                <a:spcPts val="0"/>
              </a:spcAft>
              <a:defRPr/>
            </a:pPr>
            <a:r>
              <a:rPr lang="en-US" altLang="en-US">
                <a:ea typeface="ＭＳ Ｐゴシック" panose="020B0600070205080204" pitchFamily="34" charset="-128"/>
              </a:rPr>
              <a:t>macrocycle: Typically an entire training year but may also be a period of many months up</a:t>
            </a:r>
            <a:br>
              <a:rPr lang="en-US" altLang="en-US">
                <a:ea typeface="ＭＳ Ｐゴシック" panose="020B0600070205080204" pitchFamily="34" charset="-128"/>
              </a:rPr>
            </a:br>
            <a:r>
              <a:rPr lang="en-US" altLang="en-US">
                <a:ea typeface="ＭＳ Ｐゴシック" panose="020B0600070205080204" pitchFamily="34" charset="-128"/>
              </a:rPr>
              <a:t>to four years (for Olympic athletes).</a:t>
            </a:r>
          </a:p>
          <a:p>
            <a:pPr fontAlgn="auto">
              <a:spcAft>
                <a:spcPts val="0"/>
              </a:spcAft>
              <a:defRPr/>
            </a:pPr>
            <a:r>
              <a:rPr lang="en-US" altLang="en-US">
                <a:ea typeface="ＭＳ Ｐゴシック" panose="020B0600070205080204" pitchFamily="34" charset="-128"/>
              </a:rPr>
              <a:t>mesocycles: Two or more cycles within the macrocycle, each lasting several weeks to several months.</a:t>
            </a:r>
          </a:p>
          <a:p>
            <a:pPr fontAlgn="auto">
              <a:spcAft>
                <a:spcPts val="0"/>
              </a:spcAft>
              <a:defRPr/>
            </a:pPr>
            <a:r>
              <a:rPr lang="en-US" altLang="en-US">
                <a:ea typeface="ＭＳ Ｐゴシック" panose="020B0600070205080204" pitchFamily="34" charset="-128"/>
              </a:rPr>
              <a:t>microcycles: Typically four weeks, but could be as short as several days depending on the program.</a:t>
            </a:r>
          </a:p>
        </p:txBody>
      </p:sp>
    </p:spTree>
  </p:cSld>
  <p:clrMapOvr>
    <a:masterClrMapping/>
  </p:clrMapOvr>
  <p:transition>
    <p:wipe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E8F52C6-02FB-4E04-93D2-A628B9F695C5}"/>
              </a:ext>
            </a:extLst>
          </p:cNvPr>
          <p:cNvSpPr>
            <a:spLocks noGrp="1" noChangeArrowheads="1"/>
          </p:cNvSpPr>
          <p:nvPr>
            <p:ph type="title"/>
          </p:nvPr>
        </p:nvSpPr>
        <p:spPr/>
        <p:txBody>
          <a:bodyPr/>
          <a:lstStyle/>
          <a:p>
            <a:r>
              <a:rPr lang="en-US" altLang="en-US">
                <a:ea typeface="ＭＳ Ｐゴシック" panose="020B0600070205080204" pitchFamily="34" charset="-128"/>
              </a:rPr>
              <a:t>Periodization Periods</a:t>
            </a:r>
          </a:p>
        </p:txBody>
      </p:sp>
      <p:sp>
        <p:nvSpPr>
          <p:cNvPr id="25603" name="Rectangle 3">
            <a:extLst>
              <a:ext uri="{FF2B5EF4-FFF2-40B4-BE49-F238E27FC236}">
                <a16:creationId xmlns:a16="http://schemas.microsoft.com/office/drawing/2014/main" id="{A26B213E-D5E9-410B-A47F-2772649BD3A4}"/>
              </a:ext>
            </a:extLst>
          </p:cNvPr>
          <p:cNvSpPr>
            <a:spLocks noGrp="1" noChangeArrowheads="1"/>
          </p:cNvSpPr>
          <p:nvPr>
            <p:ph idx="1"/>
          </p:nvPr>
        </p:nvSpPr>
        <p:spPr>
          <a:xfrm>
            <a:off x="571500" y="1981200"/>
            <a:ext cx="8051800" cy="3730625"/>
          </a:xfrm>
        </p:spPr>
        <p:txBody>
          <a:bodyPr rtlCol="0">
            <a:normAutofit fontScale="92500" lnSpcReduction="20000"/>
          </a:bodyPr>
          <a:lstStyle/>
          <a:p>
            <a:pPr fontAlgn="auto">
              <a:spcAft>
                <a:spcPts val="0"/>
              </a:spcAft>
              <a:defRPr/>
            </a:pPr>
            <a:r>
              <a:rPr lang="en-US" altLang="en-US">
                <a:ea typeface="ＭＳ Ｐゴシック" panose="020B0600070205080204" pitchFamily="34" charset="-128"/>
              </a:rPr>
              <a:t>Periodized training plans systematically shift training foci from general nonspecific activities of high volume and low intensity toward activities of lower volume and higher intensities over a period of many weeks or months to help reduce the potential for overtraining while optimizing performance capacities.</a:t>
            </a:r>
          </a:p>
          <a:p>
            <a:pPr fontAlgn="auto">
              <a:spcAft>
                <a:spcPts val="0"/>
              </a:spcAft>
              <a:buFontTx/>
              <a:buNone/>
              <a:defRPr/>
            </a:pPr>
            <a:r>
              <a:rPr lang="en-US" altLang="en-US">
                <a:ea typeface="ＭＳ Ｐゴシック" panose="020B0600070205080204" pitchFamily="34" charset="-128"/>
              </a:rPr>
              <a:t>							</a:t>
            </a:r>
            <a:endParaRPr lang="en-US" altLang="en-US" sz="1400" i="1">
              <a:ea typeface="ＭＳ Ｐゴシック" panose="020B0600070205080204" pitchFamily="34" charset="-128"/>
            </a:endParaRPr>
          </a:p>
        </p:txBody>
      </p:sp>
      <p:sp>
        <p:nvSpPr>
          <p:cNvPr id="4" name="Rectangle 3">
            <a:extLst>
              <a:ext uri="{FF2B5EF4-FFF2-40B4-BE49-F238E27FC236}">
                <a16:creationId xmlns:a16="http://schemas.microsoft.com/office/drawing/2014/main" id="{FA2027B0-70F3-4629-A045-0EED65CDA77F}"/>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82689ED-214E-4427-808B-F784E6EF9E8C}"/>
              </a:ext>
            </a:extLst>
          </p:cNvPr>
          <p:cNvSpPr>
            <a:spLocks noGrp="1" noChangeArrowheads="1"/>
          </p:cNvSpPr>
          <p:nvPr>
            <p:ph type="title"/>
          </p:nvPr>
        </p:nvSpPr>
        <p:spPr/>
        <p:txBody>
          <a:bodyPr/>
          <a:lstStyle/>
          <a:p>
            <a:r>
              <a:rPr lang="en-US" altLang="en-US">
                <a:ea typeface="ＭＳ Ｐゴシック" panose="020B0600070205080204" pitchFamily="34" charset="-128"/>
              </a:rPr>
              <a:t>Periodization Periods</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27650" name="Rectangle 3">
            <a:extLst>
              <a:ext uri="{FF2B5EF4-FFF2-40B4-BE49-F238E27FC236}">
                <a16:creationId xmlns:a16="http://schemas.microsoft.com/office/drawing/2014/main" id="{E425B76F-9C6F-46F5-9DC8-2C1BEACC330D}"/>
              </a:ext>
            </a:extLst>
          </p:cNvPr>
          <p:cNvSpPr>
            <a:spLocks noGrp="1" noChangeArrowheads="1"/>
          </p:cNvSpPr>
          <p:nvPr>
            <p:ph idx="1"/>
          </p:nvPr>
        </p:nvSpPr>
        <p:spPr>
          <a:xfrm>
            <a:off x="571500" y="1927225"/>
            <a:ext cx="8051800" cy="3863975"/>
          </a:xfrm>
        </p:spPr>
        <p:txBody>
          <a:bodyPr rtlCol="0">
            <a:normAutofit lnSpcReduction="10000"/>
          </a:bodyPr>
          <a:lstStyle/>
          <a:p>
            <a:pPr fontAlgn="auto">
              <a:spcAft>
                <a:spcPts val="0"/>
              </a:spcAft>
              <a:defRPr/>
            </a:pPr>
            <a:r>
              <a:rPr lang="en-US" altLang="en-US">
                <a:ea typeface="ＭＳ Ｐゴシック" panose="020B0600070205080204" pitchFamily="34" charset="-128"/>
              </a:rPr>
              <a:t>Figure 21.4 (next slide)</a:t>
            </a:r>
          </a:p>
          <a:p>
            <a:pPr lvl="1" fontAlgn="auto">
              <a:spcAft>
                <a:spcPts val="0"/>
              </a:spcAft>
              <a:defRPr/>
            </a:pPr>
            <a:r>
              <a:rPr lang="en-US" altLang="en-US">
                <a:ea typeface="ＭＳ Ｐゴシック" panose="020B0600070205080204" pitchFamily="34" charset="-128"/>
              </a:rPr>
              <a:t>Matveyev’s model of periodization </a:t>
            </a:r>
          </a:p>
          <a:p>
            <a:pPr lvl="1" fontAlgn="auto">
              <a:spcAft>
                <a:spcPts val="0"/>
              </a:spcAft>
              <a:defRPr/>
            </a:pPr>
            <a:r>
              <a:rPr lang="en-US" altLang="en-US">
                <a:ea typeface="ＭＳ Ｐゴシック" panose="020B0600070205080204" pitchFamily="34" charset="-128"/>
              </a:rPr>
              <a:t>Appropriate for novice athletes </a:t>
            </a: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buFontTx/>
              <a:buNone/>
              <a:defRPr/>
            </a:pPr>
            <a:r>
              <a:rPr lang="en-US" altLang="en-US" sz="1400" i="1">
                <a:ea typeface="ＭＳ Ｐゴシック" panose="020B0600070205080204" pitchFamily="34" charset="-128"/>
              </a:rPr>
              <a:t>								</a:t>
            </a:r>
          </a:p>
        </p:txBody>
      </p:sp>
    </p:spTree>
  </p:cSld>
  <p:clrMapOvr>
    <a:masterClrMapping/>
  </p:clrMapOvr>
  <p:transition>
    <p:wipe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73B8348A-AF50-4180-A899-3BD8AC5BF0D8}"/>
              </a:ext>
            </a:extLst>
          </p:cNvPr>
          <p:cNvSpPr>
            <a:spLocks noGrp="1" noChangeArrowheads="1"/>
          </p:cNvSpPr>
          <p:nvPr>
            <p:ph type="title"/>
          </p:nvPr>
        </p:nvSpPr>
        <p:spPr/>
        <p:txBody>
          <a:bodyPr/>
          <a:lstStyle/>
          <a:p>
            <a:r>
              <a:rPr lang="en-US" altLang="en-US">
                <a:ea typeface="ＭＳ Ｐゴシック" panose="020B0600070205080204" pitchFamily="34" charset="-128"/>
              </a:rPr>
              <a:t>Figure 21.4</a:t>
            </a:r>
          </a:p>
        </p:txBody>
      </p:sp>
      <p:pic>
        <p:nvPicPr>
          <p:cNvPr id="25603" name="Picture 1">
            <a:extLst>
              <a:ext uri="{FF2B5EF4-FFF2-40B4-BE49-F238E27FC236}">
                <a16:creationId xmlns:a16="http://schemas.microsoft.com/office/drawing/2014/main" id="{6FFEC8E9-C908-42AF-BED8-F3AB65B325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6538" y="379413"/>
            <a:ext cx="8669337" cy="4814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AAEE70E-7B98-47AE-80EC-DBD6558467A3}"/>
              </a:ext>
            </a:extLst>
          </p:cNvPr>
          <p:cNvSpPr>
            <a:spLocks noGrp="1" noChangeArrowheads="1"/>
          </p:cNvSpPr>
          <p:nvPr>
            <p:ph type="title"/>
          </p:nvPr>
        </p:nvSpPr>
        <p:spPr/>
        <p:txBody>
          <a:bodyPr/>
          <a:lstStyle/>
          <a:p>
            <a:r>
              <a:rPr lang="en-US" altLang="en-US">
                <a:ea typeface="ＭＳ Ｐゴシック" panose="020B0600070205080204" pitchFamily="34" charset="-128"/>
              </a:rPr>
              <a:t>Periodization Periods</a:t>
            </a:r>
            <a:endParaRPr lang="en-US" altLang="en-US" sz="2400">
              <a:ea typeface="ＭＳ Ｐゴシック" panose="020B0600070205080204" pitchFamily="34" charset="-128"/>
            </a:endParaRPr>
          </a:p>
        </p:txBody>
      </p:sp>
      <p:sp>
        <p:nvSpPr>
          <p:cNvPr id="17411" name="Rectangle 3">
            <a:extLst>
              <a:ext uri="{FF2B5EF4-FFF2-40B4-BE49-F238E27FC236}">
                <a16:creationId xmlns:a16="http://schemas.microsoft.com/office/drawing/2014/main" id="{4EE2672D-FD49-44EC-8DE5-ABD969C0FD65}"/>
              </a:ext>
            </a:extLst>
          </p:cNvPr>
          <p:cNvSpPr>
            <a:spLocks noGrp="1" noChangeArrowheads="1"/>
          </p:cNvSpPr>
          <p:nvPr>
            <p:ph idx="1"/>
          </p:nvPr>
        </p:nvSpPr>
        <p:spPr>
          <a:xfrm>
            <a:off x="571500" y="1981200"/>
            <a:ext cx="8051800" cy="3927475"/>
          </a:xfrm>
        </p:spPr>
        <p:txBody>
          <a:bodyPr rtlCol="0">
            <a:normAutofit fontScale="85000" lnSpcReduction="10000"/>
          </a:bodyPr>
          <a:lstStyle/>
          <a:p>
            <a:pPr fontAlgn="auto">
              <a:spcAft>
                <a:spcPts val="0"/>
              </a:spcAft>
              <a:defRPr/>
            </a:pPr>
            <a:r>
              <a:rPr lang="en-US" dirty="0"/>
              <a:t>Preparatory period</a:t>
            </a:r>
          </a:p>
          <a:p>
            <a:pPr lvl="1" fontAlgn="auto">
              <a:spcAft>
                <a:spcPts val="0"/>
              </a:spcAft>
              <a:defRPr/>
            </a:pPr>
            <a:r>
              <a:rPr lang="en-US" dirty="0"/>
              <a:t>The initial period is usually the longest and occurs during the time of the year when there are no competitions and technical, tactical, or sport-specific work is limited (the off-season).</a:t>
            </a:r>
          </a:p>
          <a:p>
            <a:pPr lvl="1" fontAlgn="auto">
              <a:spcAft>
                <a:spcPts val="0"/>
              </a:spcAft>
              <a:defRPr/>
            </a:pPr>
            <a:r>
              <a:rPr lang="en-US" dirty="0"/>
              <a:t>The major emphasis of this period is establishing a base level of conditioning to increase the athlete</a:t>
            </a:r>
            <a:r>
              <a:rPr lang="en-US" altLang="en-US" dirty="0">
                <a:ea typeface="ＭＳ Ｐゴシック" panose="020B0600070205080204" pitchFamily="34" charset="-128"/>
              </a:rPr>
              <a:t>’s</a:t>
            </a:r>
            <a:r>
              <a:rPr lang="en-US" dirty="0"/>
              <a:t> tolerance for more intense training.</a:t>
            </a:r>
          </a:p>
          <a:p>
            <a:pPr marL="457200" lvl="1" indent="0" fontAlgn="auto">
              <a:spcAft>
                <a:spcPts val="0"/>
              </a:spcAft>
              <a:buFontTx/>
              <a:buNone/>
              <a:defRPr/>
            </a:pPr>
            <a:endParaRPr lang="en-US" i="1" dirty="0"/>
          </a:p>
          <a:p>
            <a:pPr marL="457200" lvl="1" indent="0" fontAlgn="auto">
              <a:spcAft>
                <a:spcPts val="0"/>
              </a:spcAft>
              <a:buFontTx/>
              <a:buNone/>
              <a:defRPr/>
            </a:pPr>
            <a:r>
              <a:rPr lang="en-US" i="1" dirty="0"/>
              <a:t>							</a:t>
            </a:r>
            <a:endParaRPr lang="en-US" sz="1400" i="1" dirty="0"/>
          </a:p>
        </p:txBody>
      </p:sp>
      <p:sp>
        <p:nvSpPr>
          <p:cNvPr id="4" name="Rectangle 3">
            <a:extLst>
              <a:ext uri="{FF2B5EF4-FFF2-40B4-BE49-F238E27FC236}">
                <a16:creationId xmlns:a16="http://schemas.microsoft.com/office/drawing/2014/main" id="{898F4E16-31DB-47ED-ACD0-8E2D1649DEDF}"/>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A052C4C-C4D5-4BFA-A2F7-C14E68094685}"/>
              </a:ext>
            </a:extLst>
          </p:cNvPr>
          <p:cNvSpPr>
            <a:spLocks noGrp="1" noChangeArrowheads="1"/>
          </p:cNvSpPr>
          <p:nvPr>
            <p:ph type="title"/>
          </p:nvPr>
        </p:nvSpPr>
        <p:spPr/>
        <p:txBody>
          <a:bodyPr/>
          <a:lstStyle/>
          <a:p>
            <a:r>
              <a:rPr lang="en-US" altLang="en-US">
                <a:ea typeface="ＭＳ Ｐゴシック" panose="020B0600070205080204" pitchFamily="34" charset="-128"/>
              </a:rPr>
              <a:t>Periodization Periods </a:t>
            </a:r>
            <a:r>
              <a:rPr lang="en-US" altLang="en-US" sz="2400" i="1">
                <a:ea typeface="ＭＳ Ｐゴシック" panose="020B0600070205080204" pitchFamily="34" charset="-128"/>
              </a:rPr>
              <a:t>(continued) </a:t>
            </a:r>
          </a:p>
        </p:txBody>
      </p:sp>
      <p:sp>
        <p:nvSpPr>
          <p:cNvPr id="18435" name="Rectangle 3">
            <a:extLst>
              <a:ext uri="{FF2B5EF4-FFF2-40B4-BE49-F238E27FC236}">
                <a16:creationId xmlns:a16="http://schemas.microsoft.com/office/drawing/2014/main" id="{6189C99C-EE48-4F24-A839-69D88BD150FB}"/>
              </a:ext>
            </a:extLst>
          </p:cNvPr>
          <p:cNvSpPr>
            <a:spLocks noGrp="1" noChangeArrowheads="1"/>
          </p:cNvSpPr>
          <p:nvPr>
            <p:ph idx="1"/>
          </p:nvPr>
        </p:nvSpPr>
        <p:spPr>
          <a:xfrm>
            <a:off x="571500" y="1981200"/>
            <a:ext cx="8051800" cy="3465513"/>
          </a:xfrm>
        </p:spPr>
        <p:txBody>
          <a:bodyPr rtlCol="0">
            <a:normAutofit lnSpcReduction="10000"/>
          </a:bodyPr>
          <a:lstStyle/>
          <a:p>
            <a:pPr fontAlgn="auto">
              <a:spcAft>
                <a:spcPts val="0"/>
              </a:spcAft>
              <a:defRPr/>
            </a:pPr>
            <a:r>
              <a:rPr lang="en-US" dirty="0"/>
              <a:t>Preparatory period </a:t>
            </a:r>
          </a:p>
          <a:p>
            <a:pPr lvl="1" fontAlgn="auto">
              <a:spcAft>
                <a:spcPts val="0"/>
              </a:spcAft>
              <a:defRPr/>
            </a:pPr>
            <a:r>
              <a:rPr lang="en-US" dirty="0"/>
              <a:t>Hypertrophy/strength endurance phase </a:t>
            </a:r>
          </a:p>
          <a:p>
            <a:pPr lvl="2" fontAlgn="auto">
              <a:spcAft>
                <a:spcPts val="0"/>
              </a:spcAft>
              <a:defRPr/>
            </a:pPr>
            <a:r>
              <a:rPr lang="en-US" dirty="0"/>
              <a:t>Low to moderate intensity (50-75% of the 1-repetition maximum [1RM]) and high volumes (3 to 6 sets of 8-20 repetitions)</a:t>
            </a:r>
          </a:p>
          <a:p>
            <a:pPr lvl="1" fontAlgn="auto">
              <a:spcAft>
                <a:spcPts val="0"/>
              </a:spcAft>
              <a:defRPr/>
            </a:pPr>
            <a:r>
              <a:rPr lang="en-US" dirty="0"/>
              <a:t>Basic strength phase</a:t>
            </a:r>
          </a:p>
          <a:p>
            <a:pPr lvl="2" fontAlgn="auto">
              <a:spcAft>
                <a:spcPts val="0"/>
              </a:spcAft>
              <a:defRPr/>
            </a:pPr>
            <a:r>
              <a:rPr lang="en-US" dirty="0"/>
              <a:t>High intensity (80-95% of the 1RM) and moderate to high volume (2 to 6 sets of 2 to 6 repetitions) </a:t>
            </a:r>
          </a:p>
          <a:p>
            <a:pPr marL="914400" lvl="2" indent="0" fontAlgn="auto">
              <a:spcAft>
                <a:spcPts val="0"/>
              </a:spcAft>
              <a:buFontTx/>
              <a:buNone/>
              <a:defRPr/>
            </a:pPr>
            <a:endParaRPr lang="en-US" dirty="0"/>
          </a:p>
        </p:txBody>
      </p:sp>
      <p:sp>
        <p:nvSpPr>
          <p:cNvPr id="4" name="Rectangle 3">
            <a:extLst>
              <a:ext uri="{FF2B5EF4-FFF2-40B4-BE49-F238E27FC236}">
                <a16:creationId xmlns:a16="http://schemas.microsoft.com/office/drawing/2014/main" id="{DCE3F233-DA4F-4115-B1C4-F7F5860B054C}"/>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F858035-08FD-4C68-B324-CC7BA4FCD40B}"/>
              </a:ext>
            </a:extLst>
          </p:cNvPr>
          <p:cNvSpPr>
            <a:spLocks noGrp="1"/>
          </p:cNvSpPr>
          <p:nvPr>
            <p:ph type="title"/>
          </p:nvPr>
        </p:nvSpPr>
        <p:spPr/>
        <p:txBody>
          <a:bodyPr/>
          <a:lstStyle/>
          <a:p>
            <a:r>
              <a:rPr lang="en-US" altLang="en-US">
                <a:ea typeface="ＭＳ Ｐゴシック" panose="020B0600070205080204" pitchFamily="34" charset="-128"/>
              </a:rPr>
              <a:t>Periodization Periods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20483" name="Content Placeholder 2">
            <a:extLst>
              <a:ext uri="{FF2B5EF4-FFF2-40B4-BE49-F238E27FC236}">
                <a16:creationId xmlns:a16="http://schemas.microsoft.com/office/drawing/2014/main" id="{41464166-A96C-478F-9112-966E5F987155}"/>
              </a:ext>
            </a:extLst>
          </p:cNvPr>
          <p:cNvSpPr>
            <a:spLocks noGrp="1"/>
          </p:cNvSpPr>
          <p:nvPr>
            <p:ph idx="1"/>
          </p:nvPr>
        </p:nvSpPr>
        <p:spPr>
          <a:xfrm>
            <a:off x="571500" y="1981200"/>
            <a:ext cx="8051800" cy="3800475"/>
          </a:xfrm>
        </p:spPr>
        <p:txBody>
          <a:bodyPr rtlCol="0">
            <a:normAutofit fontScale="92500" lnSpcReduction="20000"/>
          </a:bodyPr>
          <a:lstStyle/>
          <a:p>
            <a:pPr fontAlgn="auto">
              <a:spcAft>
                <a:spcPts val="0"/>
              </a:spcAft>
              <a:defRPr/>
            </a:pPr>
            <a:r>
              <a:rPr lang="en-US" dirty="0"/>
              <a:t>First transition period</a:t>
            </a:r>
          </a:p>
          <a:p>
            <a:pPr lvl="1" fontAlgn="auto">
              <a:spcAft>
                <a:spcPts val="0"/>
              </a:spcAft>
              <a:defRPr/>
            </a:pPr>
            <a:r>
              <a:rPr lang="en-US" dirty="0"/>
              <a:t>A linkage between the preparatory and competitive periods.</a:t>
            </a:r>
          </a:p>
          <a:p>
            <a:pPr lvl="1" fontAlgn="auto">
              <a:spcAft>
                <a:spcPts val="0"/>
              </a:spcAft>
              <a:defRPr/>
            </a:pPr>
            <a:r>
              <a:rPr lang="en-US" dirty="0"/>
              <a:t>Classically the resistance training in this period focuses on the elevation of strength and its translation to power development. </a:t>
            </a:r>
          </a:p>
          <a:p>
            <a:pPr lvl="1" fontAlgn="auto">
              <a:spcAft>
                <a:spcPts val="0"/>
              </a:spcAft>
              <a:defRPr/>
            </a:pPr>
            <a:endParaRPr lang="en-US" dirty="0"/>
          </a:p>
          <a:p>
            <a:pPr lvl="1" fontAlgn="auto">
              <a:spcAft>
                <a:spcPts val="0"/>
              </a:spcAft>
              <a:defRPr/>
            </a:pPr>
            <a:endParaRPr lang="en-US" dirty="0"/>
          </a:p>
          <a:p>
            <a:pPr lvl="1" fontAlgn="auto">
              <a:spcAft>
                <a:spcPts val="0"/>
              </a:spcAft>
              <a:defRPr/>
            </a:pPr>
            <a:endParaRPr lang="en-US" dirty="0"/>
          </a:p>
          <a:p>
            <a:pPr marL="457200" lvl="1" indent="0" fontAlgn="auto">
              <a:spcAft>
                <a:spcPts val="0"/>
              </a:spcAft>
              <a:buFontTx/>
              <a:buNone/>
              <a:defRPr/>
            </a:pPr>
            <a:r>
              <a:rPr lang="en-US" i="1" dirty="0"/>
              <a:t>						</a:t>
            </a:r>
            <a:endParaRPr lang="en-US" sz="1400" i="1" dirty="0"/>
          </a:p>
        </p:txBody>
      </p:sp>
      <p:sp>
        <p:nvSpPr>
          <p:cNvPr id="4" name="Rectangle 3">
            <a:extLst>
              <a:ext uri="{FF2B5EF4-FFF2-40B4-BE49-F238E27FC236}">
                <a16:creationId xmlns:a16="http://schemas.microsoft.com/office/drawing/2014/main" id="{76DE723B-2AB7-455F-A7D9-CE6D09C5C6C1}"/>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FBE7343-8D27-4B63-BAE8-91A0A38294FE}"/>
              </a:ext>
            </a:extLst>
          </p:cNvPr>
          <p:cNvSpPr>
            <a:spLocks noGrp="1" noChangeArrowheads="1"/>
          </p:cNvSpPr>
          <p:nvPr>
            <p:ph type="title"/>
          </p:nvPr>
        </p:nvSpPr>
        <p:spPr/>
        <p:txBody>
          <a:bodyPr/>
          <a:lstStyle/>
          <a:p>
            <a:r>
              <a:rPr lang="en-US" altLang="en-US">
                <a:ea typeface="ＭＳ Ｐゴシック" panose="020B0600070205080204" pitchFamily="34" charset="-128"/>
              </a:rPr>
              <a:t>Periodization Periods </a:t>
            </a:r>
            <a:r>
              <a:rPr lang="en-US" altLang="en-US" sz="2400" i="1">
                <a:ea typeface="ＭＳ Ｐゴシック" panose="020B0600070205080204" pitchFamily="34" charset="-128"/>
              </a:rPr>
              <a:t>(continued)</a:t>
            </a:r>
          </a:p>
        </p:txBody>
      </p:sp>
      <p:sp>
        <p:nvSpPr>
          <p:cNvPr id="32771" name="Rectangle 3">
            <a:extLst>
              <a:ext uri="{FF2B5EF4-FFF2-40B4-BE49-F238E27FC236}">
                <a16:creationId xmlns:a16="http://schemas.microsoft.com/office/drawing/2014/main" id="{48937D5D-1296-4566-9F5D-0A0DD8AD2A23}"/>
              </a:ext>
            </a:extLst>
          </p:cNvPr>
          <p:cNvSpPr>
            <a:spLocks noGrp="1" noChangeArrowheads="1"/>
          </p:cNvSpPr>
          <p:nvPr>
            <p:ph idx="1"/>
          </p:nvPr>
        </p:nvSpPr>
        <p:spPr>
          <a:xfrm>
            <a:off x="571500" y="1981200"/>
            <a:ext cx="7824788" cy="3790950"/>
          </a:xfrm>
        </p:spPr>
        <p:txBody>
          <a:bodyPr/>
          <a:lstStyle/>
          <a:p>
            <a:r>
              <a:rPr lang="en-US" altLang="en-US">
                <a:ea typeface="ＭＳ Ｐゴシック" panose="020B0600070205080204" pitchFamily="34" charset="-128"/>
              </a:rPr>
              <a:t>First transition period</a:t>
            </a:r>
          </a:p>
          <a:p>
            <a:pPr lvl="1"/>
            <a:r>
              <a:rPr lang="en-US" altLang="en-US">
                <a:ea typeface="ＭＳ Ｐゴシック" panose="020B0600070205080204" pitchFamily="34" charset="-128"/>
              </a:rPr>
              <a:t>Strength/power phase</a:t>
            </a:r>
          </a:p>
          <a:p>
            <a:pPr lvl="2"/>
            <a:r>
              <a:rPr lang="en-US" altLang="en-US">
                <a:ea typeface="ＭＳ Ｐゴシック" panose="020B0600070205080204" pitchFamily="34" charset="-128"/>
              </a:rPr>
              <a:t>Low to very high loads (30-95% of 1RM, depending on the exercise) and low volumes (2 to 5 sets for 2 to 5 repetitions).  </a:t>
            </a:r>
            <a:endParaRPr lang="en-US" altLang="en-US" b="1">
              <a:solidFill>
                <a:srgbClr val="C00000"/>
              </a:solidFill>
              <a:ea typeface="ＭＳ Ｐゴシック" panose="020B0600070205080204" pitchFamily="34" charset="-128"/>
            </a:endParaRPr>
          </a:p>
        </p:txBody>
      </p:sp>
      <p:sp>
        <p:nvSpPr>
          <p:cNvPr id="4" name="Rectangle 3">
            <a:extLst>
              <a:ext uri="{FF2B5EF4-FFF2-40B4-BE49-F238E27FC236}">
                <a16:creationId xmlns:a16="http://schemas.microsoft.com/office/drawing/2014/main" id="{4F39C2D4-5D26-4E64-9ED8-88299DEEE191}"/>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46694CF-172D-404C-8A23-20A5DD6E04B9}"/>
              </a:ext>
            </a:extLst>
          </p:cNvPr>
          <p:cNvSpPr>
            <a:spLocks noGrp="1" noChangeArrowheads="1"/>
          </p:cNvSpPr>
          <p:nvPr>
            <p:ph type="title"/>
          </p:nvPr>
        </p:nvSpPr>
        <p:spPr/>
        <p:txBody>
          <a:bodyPr/>
          <a:lstStyle/>
          <a:p>
            <a:r>
              <a:rPr lang="en-US" altLang="en-US">
                <a:ea typeface="ＭＳ Ｐゴシック" panose="020B0600070205080204" pitchFamily="34" charset="-128"/>
              </a:rPr>
              <a:t>Periodization Periods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37891" name="Rectangle 3">
            <a:extLst>
              <a:ext uri="{FF2B5EF4-FFF2-40B4-BE49-F238E27FC236}">
                <a16:creationId xmlns:a16="http://schemas.microsoft.com/office/drawing/2014/main" id="{F43FB58F-4F04-4067-8FBA-39BAFF68FBCD}"/>
              </a:ext>
            </a:extLst>
          </p:cNvPr>
          <p:cNvSpPr>
            <a:spLocks noGrp="1" noChangeArrowheads="1"/>
          </p:cNvSpPr>
          <p:nvPr>
            <p:ph idx="1"/>
          </p:nvPr>
        </p:nvSpPr>
        <p:spPr>
          <a:xfrm>
            <a:off x="571500" y="1981200"/>
            <a:ext cx="7677150" cy="3563938"/>
          </a:xfrm>
        </p:spPr>
        <p:txBody>
          <a:bodyPr>
            <a:normAutofit/>
          </a:bodyPr>
          <a:lstStyle/>
          <a:p>
            <a:r>
              <a:rPr lang="en-US" altLang="en-US" sz="3000">
                <a:ea typeface="ＭＳ Ｐゴシック" panose="020B0600070205080204" pitchFamily="34" charset="-128"/>
              </a:rPr>
              <a:t>Competitive period</a:t>
            </a:r>
          </a:p>
          <a:p>
            <a:pPr lvl="1"/>
            <a:r>
              <a:rPr lang="en-US" altLang="en-US" sz="2600">
                <a:ea typeface="ＭＳ Ｐゴシック" panose="020B0600070205080204" pitchFamily="34" charset="-128"/>
              </a:rPr>
              <a:t>For peaking, athletes use very high to low intensity (50% to </a:t>
            </a:r>
            <a:r>
              <a:rPr lang="en-US" altLang="en-US" sz="2600">
                <a:ea typeface="ＭＳ Ｐゴシック" panose="020B0600070205080204" pitchFamily="34" charset="-128"/>
                <a:cs typeface="Arial" panose="020B0604020202020204" pitchFamily="34" charset="0"/>
              </a:rPr>
              <a:t>≥</a:t>
            </a:r>
            <a:r>
              <a:rPr lang="en-US" altLang="en-US" sz="2600">
                <a:ea typeface="ＭＳ Ｐゴシック" panose="020B0600070205080204" pitchFamily="34" charset="-128"/>
              </a:rPr>
              <a:t>93% of the 1RM) and very low volume (1 to 3 sets of 1 to 3 repetitions).</a:t>
            </a:r>
          </a:p>
          <a:p>
            <a:pPr lvl="1"/>
            <a:r>
              <a:rPr lang="en-US" altLang="en-US" sz="2600">
                <a:ea typeface="ＭＳ Ｐゴシック" panose="020B0600070205080204" pitchFamily="34" charset="-128"/>
              </a:rPr>
              <a:t>For maintenance, athletes use moderate to high intensity (85-93% of the 1RM) with moderate volumes (about 2 to 5 sets of 3 to 6 repetitions).</a:t>
            </a:r>
            <a:endParaRPr lang="en-US" altLang="en-US" sz="2600">
              <a:solidFill>
                <a:srgbClr val="C00000"/>
              </a:solidFill>
              <a:ea typeface="ＭＳ Ｐゴシック" panose="020B0600070205080204" pitchFamily="34" charset="-128"/>
            </a:endParaRPr>
          </a:p>
        </p:txBody>
      </p:sp>
      <p:sp>
        <p:nvSpPr>
          <p:cNvPr id="4" name="Rectangle 3">
            <a:extLst>
              <a:ext uri="{FF2B5EF4-FFF2-40B4-BE49-F238E27FC236}">
                <a16:creationId xmlns:a16="http://schemas.microsoft.com/office/drawing/2014/main" id="{7A26E036-C228-41CA-9045-7881D2A64DFA}"/>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3ADFF54-6C2A-44EF-B1C4-9BF187E664BF}"/>
              </a:ext>
            </a:extLst>
          </p:cNvPr>
          <p:cNvSpPr>
            <a:spLocks noGrp="1" noChangeArrowheads="1"/>
          </p:cNvSpPr>
          <p:nvPr>
            <p:ph type="title"/>
          </p:nvPr>
        </p:nvSpPr>
        <p:spPr/>
        <p:txBody>
          <a:bodyPr/>
          <a:lstStyle/>
          <a:p>
            <a:r>
              <a:rPr lang="en-US" altLang="en-US">
                <a:ea typeface="ＭＳ Ｐゴシック" panose="020B0600070205080204" pitchFamily="34" charset="-128"/>
              </a:rPr>
              <a:t>Periodization Periods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39939" name="Rectangle 3">
            <a:extLst>
              <a:ext uri="{FF2B5EF4-FFF2-40B4-BE49-F238E27FC236}">
                <a16:creationId xmlns:a16="http://schemas.microsoft.com/office/drawing/2014/main" id="{1FD7A72E-7B2E-47B8-A96F-C51D91C041B8}"/>
              </a:ext>
            </a:extLst>
          </p:cNvPr>
          <p:cNvSpPr>
            <a:spLocks noGrp="1" noChangeArrowheads="1"/>
          </p:cNvSpPr>
          <p:nvPr>
            <p:ph idx="1"/>
          </p:nvPr>
        </p:nvSpPr>
        <p:spPr>
          <a:xfrm>
            <a:off x="457200" y="1600200"/>
            <a:ext cx="8229600" cy="3916363"/>
          </a:xfrm>
        </p:spPr>
        <p:txBody>
          <a:bodyPr rtlCol="0">
            <a:normAutofit lnSpcReduction="10000"/>
          </a:bodyPr>
          <a:lstStyle/>
          <a:p>
            <a:pPr fontAlgn="auto">
              <a:spcAft>
                <a:spcPts val="0"/>
              </a:spcAft>
              <a:defRPr/>
            </a:pPr>
            <a:r>
              <a:rPr lang="en-US" altLang="en-US">
                <a:ea typeface="ＭＳ Ｐゴシック" panose="020B0600070205080204" pitchFamily="34" charset="-128"/>
              </a:rPr>
              <a:t>Second transition period (active rest)</a:t>
            </a:r>
          </a:p>
          <a:p>
            <a:pPr lvl="1" fontAlgn="auto">
              <a:spcAft>
                <a:spcPts val="0"/>
              </a:spcAft>
              <a:defRPr/>
            </a:pPr>
            <a:r>
              <a:rPr lang="en-US" altLang="en-US">
                <a:ea typeface="ＭＳ Ｐゴシック" panose="020B0600070205080204" pitchFamily="34" charset="-128"/>
              </a:rPr>
              <a:t>Between the competitive season and the next macrocycle’s preparatory period is the second transition period.</a:t>
            </a:r>
          </a:p>
          <a:p>
            <a:pPr lvl="1" fontAlgn="auto">
              <a:spcAft>
                <a:spcPts val="0"/>
              </a:spcAft>
              <a:defRPr/>
            </a:pPr>
            <a:r>
              <a:rPr lang="en-US" altLang="en-US">
                <a:ea typeface="ＭＳ Ｐゴシック" panose="020B0600070205080204" pitchFamily="34" charset="-128"/>
              </a:rPr>
              <a:t>The second transition (active rest, or restoration) provides a period of time in which athletes can rehabilitate injuries and refresh both physically and mentally before beginning a new annual training plan or macrocycle.</a:t>
            </a:r>
          </a:p>
        </p:txBody>
      </p:sp>
    </p:spTree>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D00224D-9391-4329-B9B0-AFC80F576C0D}"/>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Applying Sport Seasons </a:t>
            </a:r>
            <a:br>
              <a:rPr lang="en-US" altLang="en-US">
                <a:ea typeface="ＭＳ Ｐゴシック" panose="020B0600070205080204" pitchFamily="34" charset="-128"/>
              </a:rPr>
            </a:br>
            <a:r>
              <a:rPr lang="en-US" altLang="en-US">
                <a:ea typeface="ＭＳ Ｐゴシック" panose="020B0600070205080204" pitchFamily="34" charset="-128"/>
              </a:rPr>
              <a:t>to the Periodization Periods </a:t>
            </a:r>
          </a:p>
        </p:txBody>
      </p:sp>
      <p:sp>
        <p:nvSpPr>
          <p:cNvPr id="41987" name="Rectangle 3">
            <a:extLst>
              <a:ext uri="{FF2B5EF4-FFF2-40B4-BE49-F238E27FC236}">
                <a16:creationId xmlns:a16="http://schemas.microsoft.com/office/drawing/2014/main" id="{C24C5047-8FBD-434D-9A85-12A8C56A7AC8}"/>
              </a:ext>
            </a:extLst>
          </p:cNvPr>
          <p:cNvSpPr>
            <a:spLocks noGrp="1" noChangeArrowheads="1"/>
          </p:cNvSpPr>
          <p:nvPr>
            <p:ph idx="1"/>
          </p:nvPr>
        </p:nvSpPr>
        <p:spPr>
          <a:xfrm>
            <a:off x="571500" y="1981200"/>
            <a:ext cx="8051800" cy="3917950"/>
          </a:xfrm>
        </p:spPr>
        <p:txBody>
          <a:bodyPr rtlCol="0">
            <a:normAutofit fontScale="92500"/>
          </a:bodyPr>
          <a:lstStyle/>
          <a:p>
            <a:pPr fontAlgn="auto">
              <a:spcAft>
                <a:spcPts val="0"/>
              </a:spcAft>
              <a:defRPr/>
            </a:pPr>
            <a:r>
              <a:rPr lang="en-US" altLang="en-US">
                <a:ea typeface="ＭＳ Ｐゴシック" panose="020B0600070205080204" pitchFamily="34" charset="-128"/>
              </a:rPr>
              <a:t>Off-season</a:t>
            </a:r>
          </a:p>
          <a:p>
            <a:pPr lvl="1" fontAlgn="auto">
              <a:spcAft>
                <a:spcPts val="0"/>
              </a:spcAft>
              <a:defRPr/>
            </a:pPr>
            <a:r>
              <a:rPr lang="en-US" altLang="en-US">
                <a:ea typeface="ＭＳ Ｐゴシック" panose="020B0600070205080204" pitchFamily="34" charset="-128"/>
              </a:rPr>
              <a:t>Preparatory period: Between the end of the postseason and the beginning of the preseason, about 6 weeks (although this varies greatly) before the first major competition </a:t>
            </a: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buFontTx/>
              <a:buNone/>
              <a:defRPr/>
            </a:pPr>
            <a:r>
              <a:rPr lang="en-US" altLang="en-US" sz="1400" i="1">
                <a:ea typeface="ＭＳ Ｐゴシック" panose="020B0600070205080204" pitchFamily="34" charset="-128"/>
              </a:rPr>
              <a:t>							</a:t>
            </a:r>
          </a:p>
        </p:txBody>
      </p:sp>
      <p:sp>
        <p:nvSpPr>
          <p:cNvPr id="4" name="Rectangle 3">
            <a:extLst>
              <a:ext uri="{FF2B5EF4-FFF2-40B4-BE49-F238E27FC236}">
                <a16:creationId xmlns:a16="http://schemas.microsoft.com/office/drawing/2014/main" id="{DAC6BA15-F5B8-4B9D-9CD6-065B81F2046C}"/>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9726087-70B0-44E0-8D22-1F4E7A62865D}"/>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Applying Sport Seasons </a:t>
            </a:r>
            <a:br>
              <a:rPr lang="en-US" altLang="en-US">
                <a:ea typeface="ＭＳ Ｐゴシック" panose="020B0600070205080204" pitchFamily="34" charset="-128"/>
              </a:rPr>
            </a:br>
            <a:r>
              <a:rPr lang="en-US" altLang="en-US">
                <a:ea typeface="ＭＳ Ｐゴシック" panose="020B0600070205080204" pitchFamily="34" charset="-128"/>
              </a:rPr>
              <a:t>to the Periodization Periods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44035" name="Rectangle 3">
            <a:extLst>
              <a:ext uri="{FF2B5EF4-FFF2-40B4-BE49-F238E27FC236}">
                <a16:creationId xmlns:a16="http://schemas.microsoft.com/office/drawing/2014/main" id="{0CD6976C-EECA-4CF7-9E7C-247F4A0F4978}"/>
              </a:ext>
            </a:extLst>
          </p:cNvPr>
          <p:cNvSpPr>
            <a:spLocks noGrp="1" noChangeArrowheads="1"/>
          </p:cNvSpPr>
          <p:nvPr>
            <p:ph idx="1"/>
          </p:nvPr>
        </p:nvSpPr>
        <p:spPr>
          <a:xfrm>
            <a:off x="571500" y="1981200"/>
            <a:ext cx="8051800" cy="3692525"/>
          </a:xfrm>
        </p:spPr>
        <p:txBody>
          <a:bodyPr rtlCol="0">
            <a:normAutofit fontScale="92500" lnSpcReduction="10000"/>
          </a:bodyPr>
          <a:lstStyle/>
          <a:p>
            <a:pPr fontAlgn="auto">
              <a:spcAft>
                <a:spcPts val="0"/>
              </a:spcAft>
              <a:defRPr/>
            </a:pPr>
            <a:r>
              <a:rPr lang="en-US" altLang="en-US">
                <a:ea typeface="ＭＳ Ｐゴシック" panose="020B0600070205080204" pitchFamily="34" charset="-128"/>
              </a:rPr>
              <a:t>Preseason</a:t>
            </a:r>
          </a:p>
          <a:p>
            <a:pPr lvl="1" fontAlgn="auto">
              <a:spcAft>
                <a:spcPts val="0"/>
              </a:spcAft>
              <a:defRPr/>
            </a:pPr>
            <a:r>
              <a:rPr lang="en-US" altLang="en-US">
                <a:ea typeface="ＭＳ Ｐゴシック" panose="020B0600070205080204" pitchFamily="34" charset="-128"/>
              </a:rPr>
              <a:t>First transition period: leads up to the first contest, with a focus on the strength/power phase of resistance training </a:t>
            </a: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buFontTx/>
              <a:buNone/>
              <a:defRPr/>
            </a:pPr>
            <a:r>
              <a:rPr lang="en-US" altLang="en-US" sz="1400" i="1">
                <a:ea typeface="ＭＳ Ｐゴシック" panose="020B0600070205080204" pitchFamily="34" charset="-128"/>
              </a:rPr>
              <a:t>							</a:t>
            </a:r>
          </a:p>
        </p:txBody>
      </p:sp>
      <p:sp>
        <p:nvSpPr>
          <p:cNvPr id="4" name="Rectangle 3">
            <a:extLst>
              <a:ext uri="{FF2B5EF4-FFF2-40B4-BE49-F238E27FC236}">
                <a16:creationId xmlns:a16="http://schemas.microsoft.com/office/drawing/2014/main" id="{32960122-2696-4033-9576-A8A6063C3AA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18E4BF15-2281-49C2-A0F9-4A56871B2F7B}"/>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Applying Sport Seasons </a:t>
            </a:r>
            <a:br>
              <a:rPr lang="en-US" altLang="en-US">
                <a:ea typeface="ＭＳ Ｐゴシック" panose="020B0600070205080204" pitchFamily="34" charset="-128"/>
              </a:rPr>
            </a:br>
            <a:r>
              <a:rPr lang="en-US" altLang="en-US">
                <a:ea typeface="ＭＳ Ｐゴシック" panose="020B0600070205080204" pitchFamily="34" charset="-128"/>
              </a:rPr>
              <a:t>to the Periodization Periods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46083" name="Rectangle 3">
            <a:extLst>
              <a:ext uri="{FF2B5EF4-FFF2-40B4-BE49-F238E27FC236}">
                <a16:creationId xmlns:a16="http://schemas.microsoft.com/office/drawing/2014/main" id="{8E14F913-0857-46EF-98C8-C88FA0E3559F}"/>
              </a:ext>
            </a:extLst>
          </p:cNvPr>
          <p:cNvSpPr>
            <a:spLocks noGrp="1" noChangeArrowheads="1"/>
          </p:cNvSpPr>
          <p:nvPr>
            <p:ph idx="1"/>
          </p:nvPr>
        </p:nvSpPr>
        <p:spPr>
          <a:xfrm>
            <a:off x="571500" y="1981200"/>
            <a:ext cx="8051800" cy="3997325"/>
          </a:xfrm>
        </p:spPr>
        <p:txBody>
          <a:bodyPr rtlCol="0">
            <a:normAutofit fontScale="92500" lnSpcReduction="10000"/>
          </a:bodyPr>
          <a:lstStyle/>
          <a:p>
            <a:pPr fontAlgn="auto">
              <a:spcAft>
                <a:spcPts val="0"/>
              </a:spcAft>
              <a:defRPr/>
            </a:pPr>
            <a:r>
              <a:rPr lang="en-US" altLang="en-US">
                <a:ea typeface="ＭＳ Ｐゴシック" panose="020B0600070205080204" pitchFamily="34" charset="-128"/>
              </a:rPr>
              <a:t>In-Season</a:t>
            </a:r>
          </a:p>
          <a:p>
            <a:pPr lvl="1" fontAlgn="auto">
              <a:spcAft>
                <a:spcPts val="0"/>
              </a:spcAft>
              <a:defRPr/>
            </a:pPr>
            <a:r>
              <a:rPr lang="en-US" altLang="en-US">
                <a:ea typeface="ＭＳ Ｐゴシック" panose="020B0600070205080204" pitchFamily="34" charset="-128"/>
              </a:rPr>
              <a:t>Contains all the contests scheduled for that year, including any tournament games. Most sports have a long season that requires multiple mesocycles arranged around key contests. </a:t>
            </a: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buFontTx/>
              <a:buNone/>
              <a:defRPr/>
            </a:pPr>
            <a:r>
              <a:rPr lang="en-US" altLang="en-US" sz="1400" i="1">
                <a:ea typeface="ＭＳ Ｐゴシック" panose="020B0600070205080204" pitchFamily="34" charset="-128"/>
              </a:rPr>
              <a:t>								</a:t>
            </a:r>
          </a:p>
        </p:txBody>
      </p:sp>
      <p:sp>
        <p:nvSpPr>
          <p:cNvPr id="4" name="Rectangle 3">
            <a:extLst>
              <a:ext uri="{FF2B5EF4-FFF2-40B4-BE49-F238E27FC236}">
                <a16:creationId xmlns:a16="http://schemas.microsoft.com/office/drawing/2014/main" id="{01C9D0C0-2509-4872-A153-510C7AFE2CC6}"/>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89F645C4-4B2F-4B31-A1F1-DA75CB803EC8}"/>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Applying Sport Seasons </a:t>
            </a:r>
            <a:br>
              <a:rPr lang="en-US" altLang="en-US">
                <a:ea typeface="ＭＳ Ｐゴシック" panose="020B0600070205080204" pitchFamily="34" charset="-128"/>
              </a:rPr>
            </a:br>
            <a:r>
              <a:rPr lang="en-US" altLang="en-US">
                <a:ea typeface="ＭＳ Ｐゴシック" panose="020B0600070205080204" pitchFamily="34" charset="-128"/>
              </a:rPr>
              <a:t>to the Periodization Periods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48131" name="Rectangle 3">
            <a:extLst>
              <a:ext uri="{FF2B5EF4-FFF2-40B4-BE49-F238E27FC236}">
                <a16:creationId xmlns:a16="http://schemas.microsoft.com/office/drawing/2014/main" id="{B60E098F-507C-4C29-AAB9-F44DDD6C5993}"/>
              </a:ext>
            </a:extLst>
          </p:cNvPr>
          <p:cNvSpPr>
            <a:spLocks noGrp="1" noChangeArrowheads="1"/>
          </p:cNvSpPr>
          <p:nvPr>
            <p:ph idx="1"/>
          </p:nvPr>
        </p:nvSpPr>
        <p:spPr>
          <a:xfrm>
            <a:off x="571500" y="1981200"/>
            <a:ext cx="8051800" cy="3997325"/>
          </a:xfrm>
        </p:spPr>
        <p:txBody>
          <a:bodyPr rtlCol="0">
            <a:normAutofit fontScale="92500"/>
          </a:bodyPr>
          <a:lstStyle/>
          <a:p>
            <a:pPr fontAlgn="auto">
              <a:spcAft>
                <a:spcPts val="0"/>
              </a:spcAft>
              <a:defRPr/>
            </a:pPr>
            <a:r>
              <a:rPr lang="en-US" altLang="en-US">
                <a:ea typeface="ＭＳ Ｐゴシック" panose="020B0600070205080204" pitchFamily="34" charset="-128"/>
              </a:rPr>
              <a:t>Postseason</a:t>
            </a:r>
          </a:p>
          <a:p>
            <a:pPr lvl="1" fontAlgn="auto">
              <a:spcAft>
                <a:spcPts val="0"/>
              </a:spcAft>
              <a:defRPr/>
            </a:pPr>
            <a:r>
              <a:rPr lang="en-US" altLang="en-US">
                <a:ea typeface="ＭＳ Ｐゴシック" panose="020B0600070205080204" pitchFamily="34" charset="-128"/>
              </a:rPr>
              <a:t>Second transition period: after the final contest</a:t>
            </a:r>
          </a:p>
          <a:p>
            <a:pPr lvl="1" fontAlgn="auto">
              <a:spcAft>
                <a:spcPts val="0"/>
              </a:spcAft>
              <a:defRPr/>
            </a:pPr>
            <a:r>
              <a:rPr lang="en-US" altLang="en-US">
                <a:ea typeface="ＭＳ Ｐゴシック" panose="020B0600070205080204" pitchFamily="34" charset="-128"/>
              </a:rPr>
              <a:t>Active or relative rest for the athlete before beginning the next year’s off-season or preparatory period</a:t>
            </a: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defRPr/>
            </a:pPr>
            <a:endParaRPr lang="en-US" altLang="en-US" sz="1400" i="1">
              <a:ea typeface="ＭＳ Ｐゴシック" panose="020B0600070205080204" pitchFamily="34" charset="-128"/>
            </a:endParaRPr>
          </a:p>
          <a:p>
            <a:pPr lvl="1" fontAlgn="auto">
              <a:spcAft>
                <a:spcPts val="0"/>
              </a:spcAft>
              <a:buFontTx/>
              <a:buNone/>
              <a:defRPr/>
            </a:pPr>
            <a:endParaRPr lang="en-US" altLang="en-US" sz="1400" i="1">
              <a:ea typeface="ＭＳ Ｐゴシック" panose="020B0600070205080204" pitchFamily="34" charset="-128"/>
            </a:endParaRPr>
          </a:p>
          <a:p>
            <a:pPr lvl="1" fontAlgn="auto">
              <a:spcAft>
                <a:spcPts val="0"/>
              </a:spcAft>
              <a:buFontTx/>
              <a:buNone/>
              <a:defRPr/>
            </a:pPr>
            <a:r>
              <a:rPr lang="en-US" altLang="en-US" sz="1400" i="1">
                <a:ea typeface="ＭＳ Ｐゴシック" panose="020B0600070205080204" pitchFamily="34" charset="-128"/>
              </a:rPr>
              <a:t>								</a:t>
            </a:r>
          </a:p>
        </p:txBody>
      </p:sp>
      <p:sp>
        <p:nvSpPr>
          <p:cNvPr id="4" name="Rectangle 3">
            <a:extLst>
              <a:ext uri="{FF2B5EF4-FFF2-40B4-BE49-F238E27FC236}">
                <a16:creationId xmlns:a16="http://schemas.microsoft.com/office/drawing/2014/main" id="{46C3C5B1-8BD8-46D8-8347-DD3FF52FD36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1B58D78F-3C26-4790-B954-1037CCD9DD59}"/>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Applying Sport Seasons </a:t>
            </a:r>
            <a:br>
              <a:rPr lang="en-US" altLang="en-US">
                <a:ea typeface="ＭＳ Ｐゴシック" panose="020B0600070205080204" pitchFamily="34" charset="-128"/>
              </a:rPr>
            </a:br>
            <a:r>
              <a:rPr lang="en-US" altLang="en-US">
                <a:ea typeface="ＭＳ Ｐゴシック" panose="020B0600070205080204" pitchFamily="34" charset="-128"/>
              </a:rPr>
              <a:t>to the Periodization Periods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47107" name="Rectangle 3">
            <a:extLst>
              <a:ext uri="{FF2B5EF4-FFF2-40B4-BE49-F238E27FC236}">
                <a16:creationId xmlns:a16="http://schemas.microsoft.com/office/drawing/2014/main" id="{107A5BD8-B7F6-4AEB-8902-B016703A9B3A}"/>
              </a:ext>
            </a:extLst>
          </p:cNvPr>
          <p:cNvSpPr>
            <a:spLocks noGrp="1" noChangeArrowheads="1"/>
          </p:cNvSpPr>
          <p:nvPr>
            <p:ph idx="1"/>
          </p:nvPr>
        </p:nvSpPr>
        <p:spPr>
          <a:xfrm>
            <a:off x="457200" y="1600200"/>
            <a:ext cx="8229600" cy="3916363"/>
          </a:xfrm>
        </p:spPr>
        <p:txBody>
          <a:bodyPr/>
          <a:lstStyle/>
          <a:p>
            <a:r>
              <a:rPr lang="en-US" altLang="en-US">
                <a:ea typeface="ＭＳ Ｐゴシック" panose="020B0600070205080204" pitchFamily="34" charset="-128"/>
              </a:rPr>
              <a:t>Figure 21.5 (next slide)</a:t>
            </a:r>
          </a:p>
          <a:p>
            <a:pPr lvl="1"/>
            <a:r>
              <a:rPr lang="en-US" altLang="en-US">
                <a:ea typeface="ＭＳ Ｐゴシック" panose="020B0600070205080204" pitchFamily="34" charset="-128"/>
              </a:rPr>
              <a:t>Relationship of periodization to seasons and strength training focus </a:t>
            </a:r>
          </a:p>
        </p:txBody>
      </p:sp>
    </p:spTree>
  </p:cSld>
  <p:clrMapOvr>
    <a:masterClrMapping/>
  </p:clrMapOvr>
  <p:transition>
    <p:wipe di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6">
            <a:extLst>
              <a:ext uri="{FF2B5EF4-FFF2-40B4-BE49-F238E27FC236}">
                <a16:creationId xmlns:a16="http://schemas.microsoft.com/office/drawing/2014/main" id="{7BB028F2-E3CE-44E0-A2FF-D950E683CAE5}"/>
              </a:ext>
            </a:extLst>
          </p:cNvPr>
          <p:cNvSpPr>
            <a:spLocks noGrp="1" noChangeArrowheads="1"/>
          </p:cNvSpPr>
          <p:nvPr>
            <p:ph type="title"/>
          </p:nvPr>
        </p:nvSpPr>
        <p:spPr/>
        <p:txBody>
          <a:bodyPr/>
          <a:lstStyle/>
          <a:p>
            <a:r>
              <a:rPr lang="en-US" altLang="en-US">
                <a:ea typeface="ＭＳ Ｐゴシック" panose="020B0600070205080204" pitchFamily="34" charset="-128"/>
              </a:rPr>
              <a:t>Figure 21.5</a:t>
            </a:r>
          </a:p>
        </p:txBody>
      </p:sp>
      <p:pic>
        <p:nvPicPr>
          <p:cNvPr id="48131" name="Picture 1">
            <a:extLst>
              <a:ext uri="{FF2B5EF4-FFF2-40B4-BE49-F238E27FC236}">
                <a16:creationId xmlns:a16="http://schemas.microsoft.com/office/drawing/2014/main" id="{59685924-C5A5-4648-801D-9322D82C72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850" y="274638"/>
            <a:ext cx="9002713" cy="382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50D2C62-2D83-4FF7-A6E9-5948FC16DE20}"/>
              </a:ext>
            </a:extLst>
          </p:cNvPr>
          <p:cNvSpPr>
            <a:spLocks noGrp="1" noChangeArrowheads="1"/>
          </p:cNvSpPr>
          <p:nvPr>
            <p:ph type="title"/>
          </p:nvPr>
        </p:nvSpPr>
        <p:spPr/>
        <p:txBody>
          <a:bodyPr/>
          <a:lstStyle/>
          <a:p>
            <a:r>
              <a:rPr lang="en-US" altLang="en-US">
                <a:ea typeface="ＭＳ Ｐゴシック" panose="020B0600070205080204" pitchFamily="34" charset="-128"/>
              </a:rPr>
              <a:t>Key Terms </a:t>
            </a:r>
          </a:p>
        </p:txBody>
      </p:sp>
      <p:sp>
        <p:nvSpPr>
          <p:cNvPr id="53251" name="Rectangle 3">
            <a:extLst>
              <a:ext uri="{FF2B5EF4-FFF2-40B4-BE49-F238E27FC236}">
                <a16:creationId xmlns:a16="http://schemas.microsoft.com/office/drawing/2014/main" id="{F87488EB-3211-4177-9967-E65778D479EA}"/>
              </a:ext>
            </a:extLst>
          </p:cNvPr>
          <p:cNvSpPr>
            <a:spLocks noGrp="1" noChangeArrowheads="1"/>
          </p:cNvSpPr>
          <p:nvPr>
            <p:ph idx="1"/>
          </p:nvPr>
        </p:nvSpPr>
        <p:spPr>
          <a:xfrm>
            <a:off x="457200" y="1600200"/>
            <a:ext cx="8229600" cy="3916363"/>
          </a:xfrm>
        </p:spPr>
        <p:txBody>
          <a:bodyPr rtlCol="0">
            <a:normAutofit lnSpcReduction="10000"/>
          </a:bodyPr>
          <a:lstStyle/>
          <a:p>
            <a:pPr fontAlgn="auto">
              <a:spcAft>
                <a:spcPts val="0"/>
              </a:spcAft>
              <a:defRPr/>
            </a:pPr>
            <a:r>
              <a:rPr lang="en-US" altLang="en-US">
                <a:ea typeface="ＭＳ Ｐゴシック" panose="020B0600070205080204" pitchFamily="34" charset="-128"/>
              </a:rPr>
              <a:t>linear: Traditional resistance training period-ization model with gradually progressive mesocycle increases in intensity over time.</a:t>
            </a:r>
          </a:p>
          <a:p>
            <a:pPr fontAlgn="auto">
              <a:spcAft>
                <a:spcPts val="0"/>
              </a:spcAft>
              <a:defRPr/>
            </a:pPr>
            <a:r>
              <a:rPr lang="en-US" altLang="en-US">
                <a:ea typeface="ＭＳ Ｐゴシック" panose="020B0600070205080204" pitchFamily="34" charset="-128"/>
              </a:rPr>
              <a:t>undulating or nonlinear: A periodization model alternative that involves large fluctua-tions in the load and volume assignments for core exercises.</a:t>
            </a:r>
          </a:p>
        </p:txBody>
      </p:sp>
    </p:spTree>
  </p:cSld>
  <p:clrMapOvr>
    <a:masterClrMapping/>
  </p:clrMapOvr>
  <p:transition>
    <p:wipe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E69B727A-79D3-4AA4-8756-8AC5EB1EBF26}"/>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Example of </a:t>
            </a:r>
            <a:br>
              <a:rPr lang="en-US" altLang="en-US">
                <a:ea typeface="ＭＳ Ｐゴシック" panose="020B0600070205080204" pitchFamily="34" charset="-128"/>
              </a:rPr>
            </a:br>
            <a:r>
              <a:rPr lang="en-US" altLang="en-US">
                <a:ea typeface="ＭＳ Ｐゴシック" panose="020B0600070205080204" pitchFamily="34" charset="-128"/>
              </a:rPr>
              <a:t>an Annual Training Plan</a:t>
            </a:r>
          </a:p>
        </p:txBody>
      </p:sp>
      <p:sp>
        <p:nvSpPr>
          <p:cNvPr id="55299" name="Rectangle 3">
            <a:extLst>
              <a:ext uri="{FF2B5EF4-FFF2-40B4-BE49-F238E27FC236}">
                <a16:creationId xmlns:a16="http://schemas.microsoft.com/office/drawing/2014/main" id="{F6E29D76-8C95-4B87-A073-0D6E2CE49AB8}"/>
              </a:ext>
            </a:extLst>
          </p:cNvPr>
          <p:cNvSpPr>
            <a:spLocks noGrp="1" noChangeArrowheads="1"/>
          </p:cNvSpPr>
          <p:nvPr>
            <p:ph idx="1"/>
          </p:nvPr>
        </p:nvSpPr>
        <p:spPr>
          <a:xfrm>
            <a:off x="571500" y="1981200"/>
            <a:ext cx="8255000" cy="3868738"/>
          </a:xfrm>
        </p:spPr>
        <p:txBody>
          <a:bodyPr rtlCol="0">
            <a:normAutofit fontScale="85000" lnSpcReduction="20000"/>
          </a:bodyPr>
          <a:lstStyle/>
          <a:p>
            <a:pPr fontAlgn="auto">
              <a:spcAft>
                <a:spcPts val="0"/>
              </a:spcAft>
              <a:defRPr/>
            </a:pPr>
            <a:r>
              <a:rPr lang="en-US" altLang="en-US">
                <a:ea typeface="ＭＳ Ｐゴシック" panose="020B0600070205080204" pitchFamily="34" charset="-128"/>
              </a:rPr>
              <a:t>Scenario</a:t>
            </a:r>
          </a:p>
          <a:p>
            <a:pPr lvl="1" fontAlgn="auto">
              <a:spcAft>
                <a:spcPts val="0"/>
              </a:spcAft>
              <a:defRPr/>
            </a:pPr>
            <a:r>
              <a:rPr lang="en-US" altLang="en-US">
                <a:ea typeface="ＭＳ Ｐゴシック" panose="020B0600070205080204" pitchFamily="34" charset="-128"/>
              </a:rPr>
              <a:t>Beginning of preseason</a:t>
            </a:r>
          </a:p>
          <a:p>
            <a:pPr lvl="1" fontAlgn="auto">
              <a:spcAft>
                <a:spcPts val="0"/>
              </a:spcAft>
              <a:defRPr/>
            </a:pPr>
            <a:r>
              <a:rPr lang="en-US" altLang="en-US">
                <a:ea typeface="ＭＳ Ｐゴシック" panose="020B0600070205080204" pitchFamily="34" charset="-128"/>
              </a:rPr>
              <a:t>Female college basketball center</a:t>
            </a:r>
          </a:p>
          <a:p>
            <a:pPr lvl="1" fontAlgn="auto">
              <a:spcAft>
                <a:spcPts val="0"/>
              </a:spcAft>
              <a:defRPr/>
            </a:pPr>
            <a:r>
              <a:rPr lang="en-US" altLang="en-US">
                <a:ea typeface="ＭＳ Ｐゴシック" panose="020B0600070205080204" pitchFamily="34" charset="-128"/>
              </a:rPr>
              <a:t>Has been resistance training since high school</a:t>
            </a:r>
          </a:p>
          <a:p>
            <a:pPr lvl="1" fontAlgn="auto">
              <a:spcAft>
                <a:spcPts val="0"/>
              </a:spcAft>
              <a:defRPr/>
            </a:pPr>
            <a:r>
              <a:rPr lang="en-US" altLang="en-US">
                <a:ea typeface="ＭＳ Ｐゴシック" panose="020B0600070205080204" pitchFamily="34" charset="-128"/>
              </a:rPr>
              <a:t>Skilled in machine and free weight exercises</a:t>
            </a:r>
          </a:p>
          <a:p>
            <a:pPr fontAlgn="auto">
              <a:spcAft>
                <a:spcPts val="0"/>
              </a:spcAft>
              <a:defRPr/>
            </a:pPr>
            <a:endParaRPr lang="en-US" altLang="en-US" sz="400">
              <a:ea typeface="ＭＳ Ｐゴシック" panose="020B0600070205080204" pitchFamily="34" charset="-128"/>
            </a:endParaRPr>
          </a:p>
          <a:p>
            <a:pPr fontAlgn="auto">
              <a:spcAft>
                <a:spcPts val="0"/>
              </a:spcAft>
              <a:defRPr/>
            </a:pPr>
            <a:r>
              <a:rPr lang="en-US" altLang="en-US">
                <a:ea typeface="ＭＳ Ｐゴシック" panose="020B0600070205080204" pitchFamily="34" charset="-128"/>
              </a:rPr>
              <a:t>Shows a continuation of the training program through the in-season, postseason, and the following year’s off-season</a:t>
            </a:r>
          </a:p>
          <a:p>
            <a:pPr fontAlgn="auto">
              <a:spcAft>
                <a:spcPts val="0"/>
              </a:spcAft>
              <a:defRPr/>
            </a:pPr>
            <a:endParaRPr lang="en-US" altLang="en-US">
              <a:ea typeface="ＭＳ Ｐゴシック" panose="020B0600070205080204" pitchFamily="34" charset="-128"/>
            </a:endParaRPr>
          </a:p>
          <a:p>
            <a:pPr fontAlgn="auto">
              <a:spcAft>
                <a:spcPts val="0"/>
              </a:spcAft>
              <a:buFontTx/>
              <a:buNone/>
              <a:defRPr/>
            </a:pPr>
            <a:r>
              <a:rPr lang="en-US" altLang="en-US">
                <a:ea typeface="ＭＳ Ｐゴシック" panose="020B0600070205080204" pitchFamily="34" charset="-128"/>
              </a:rPr>
              <a:t>								</a:t>
            </a:r>
            <a:endParaRPr lang="en-US" altLang="en-US" sz="1400" i="1">
              <a:ea typeface="ＭＳ Ｐゴシック" panose="020B0600070205080204" pitchFamily="34" charset="-128"/>
            </a:endParaRPr>
          </a:p>
        </p:txBody>
      </p:sp>
      <p:sp>
        <p:nvSpPr>
          <p:cNvPr id="4" name="Rectangle 3">
            <a:extLst>
              <a:ext uri="{FF2B5EF4-FFF2-40B4-BE49-F238E27FC236}">
                <a16:creationId xmlns:a16="http://schemas.microsoft.com/office/drawing/2014/main" id="{A45DA1F2-0B1D-4843-94BC-B5A2B42749AE}"/>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62E8638C-90F7-4B4C-87E3-4F1FD9457CD3}"/>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Example of </a:t>
            </a:r>
            <a:br>
              <a:rPr lang="en-US" altLang="en-US">
                <a:ea typeface="ＭＳ Ｐゴシック" panose="020B0600070205080204" pitchFamily="34" charset="-128"/>
              </a:rPr>
            </a:br>
            <a:r>
              <a:rPr lang="en-US" altLang="en-US">
                <a:ea typeface="ＭＳ Ｐゴシック" panose="020B0600070205080204" pitchFamily="34" charset="-128"/>
              </a:rPr>
              <a:t>an Annual Training Plan</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57347" name="Rectangle 3">
            <a:extLst>
              <a:ext uri="{FF2B5EF4-FFF2-40B4-BE49-F238E27FC236}">
                <a16:creationId xmlns:a16="http://schemas.microsoft.com/office/drawing/2014/main" id="{6C801580-D913-4801-9F97-C08477D92DEE}"/>
              </a:ext>
            </a:extLst>
          </p:cNvPr>
          <p:cNvSpPr>
            <a:spLocks noGrp="1" noChangeArrowheads="1"/>
          </p:cNvSpPr>
          <p:nvPr>
            <p:ph idx="1"/>
          </p:nvPr>
        </p:nvSpPr>
        <p:spPr>
          <a:xfrm>
            <a:off x="571500" y="1981200"/>
            <a:ext cx="8051800" cy="3770313"/>
          </a:xfrm>
        </p:spPr>
        <p:txBody>
          <a:bodyPr rtlCol="0">
            <a:normAutofit fontScale="92500" lnSpcReduction="20000"/>
          </a:bodyPr>
          <a:lstStyle/>
          <a:p>
            <a:pPr fontAlgn="auto">
              <a:spcAft>
                <a:spcPts val="0"/>
              </a:spcAft>
              <a:defRPr/>
            </a:pPr>
            <a:r>
              <a:rPr lang="en-US" altLang="en-US">
                <a:ea typeface="ＭＳ Ｐゴシック" panose="020B0600070205080204" pitchFamily="34" charset="-128"/>
              </a:rPr>
              <a:t>Preseason </a:t>
            </a:r>
          </a:p>
          <a:p>
            <a:pPr lvl="1" fontAlgn="auto">
              <a:spcAft>
                <a:spcPts val="0"/>
              </a:spcAft>
              <a:defRPr/>
            </a:pPr>
            <a:r>
              <a:rPr lang="en-US" altLang="en-US">
                <a:ea typeface="ＭＳ Ｐゴシック" panose="020B0600070205080204" pitchFamily="34" charset="-128"/>
              </a:rPr>
              <a:t>Increased intensity of sport-specific training</a:t>
            </a:r>
          </a:p>
          <a:p>
            <a:pPr lvl="1" fontAlgn="auto">
              <a:spcAft>
                <a:spcPts val="0"/>
              </a:spcAft>
              <a:defRPr/>
            </a:pPr>
            <a:r>
              <a:rPr lang="en-US" altLang="en-US">
                <a:ea typeface="ＭＳ Ｐゴシック" panose="020B0600070205080204" pitchFamily="34" charset="-128"/>
              </a:rPr>
              <a:t>Resistance training three times per week, focused mainly on strength and power outcomes</a:t>
            </a:r>
          </a:p>
          <a:p>
            <a:pPr lvl="1" fontAlgn="auto">
              <a:spcAft>
                <a:spcPts val="0"/>
              </a:spcAft>
              <a:defRPr/>
            </a:pPr>
            <a:r>
              <a:rPr lang="en-US" altLang="en-US">
                <a:ea typeface="ＭＳ Ｐゴシック" panose="020B0600070205080204" pitchFamily="34" charset="-128"/>
              </a:rPr>
              <a:t>Plyometrics and anaerobic training high priority</a:t>
            </a:r>
          </a:p>
          <a:p>
            <a:pPr lvl="1" fontAlgn="auto">
              <a:spcAft>
                <a:spcPts val="0"/>
              </a:spcAft>
              <a:buFontTx/>
              <a:buNone/>
              <a:defRPr/>
            </a:pPr>
            <a:endParaRPr lang="en-US" altLang="en-US">
              <a:ea typeface="ＭＳ Ｐゴシック" panose="020B0600070205080204" pitchFamily="34" charset="-128"/>
            </a:endParaRPr>
          </a:p>
          <a:p>
            <a:pPr lvl="1" fontAlgn="auto">
              <a:spcAft>
                <a:spcPts val="0"/>
              </a:spcAft>
              <a:buFontTx/>
              <a:buNone/>
              <a:defRPr/>
            </a:pPr>
            <a:endParaRPr lang="en-US" altLang="en-US">
              <a:ea typeface="ＭＳ Ｐゴシック" panose="020B0600070205080204" pitchFamily="34" charset="-128"/>
            </a:endParaRPr>
          </a:p>
          <a:p>
            <a:pPr lvl="1" fontAlgn="auto">
              <a:spcAft>
                <a:spcPts val="0"/>
              </a:spcAft>
              <a:buFontTx/>
              <a:buNone/>
              <a:defRPr/>
            </a:pPr>
            <a:endParaRPr lang="en-US" altLang="en-US">
              <a:ea typeface="ＭＳ Ｐゴシック" panose="020B0600070205080204" pitchFamily="34" charset="-128"/>
            </a:endParaRPr>
          </a:p>
          <a:p>
            <a:pPr lvl="1" fontAlgn="auto">
              <a:spcAft>
                <a:spcPts val="0"/>
              </a:spcAft>
              <a:buFontTx/>
              <a:buNone/>
              <a:defRPr/>
            </a:pPr>
            <a:r>
              <a:rPr lang="en-US" altLang="en-US">
                <a:ea typeface="ＭＳ Ｐゴシック" panose="020B0600070205080204" pitchFamily="34" charset="-128"/>
              </a:rPr>
              <a:t>								</a:t>
            </a:r>
            <a:endParaRPr lang="en-US" altLang="en-US" sz="1400" i="1">
              <a:ea typeface="ＭＳ Ｐゴシック" panose="020B0600070205080204" pitchFamily="34" charset="-128"/>
            </a:endParaRPr>
          </a:p>
        </p:txBody>
      </p:sp>
      <p:sp>
        <p:nvSpPr>
          <p:cNvPr id="4" name="Rectangle 3">
            <a:extLst>
              <a:ext uri="{FF2B5EF4-FFF2-40B4-BE49-F238E27FC236}">
                <a16:creationId xmlns:a16="http://schemas.microsoft.com/office/drawing/2014/main" id="{E69EF3CE-A450-4731-9C26-4DF493006306}"/>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D9832FDB-B478-44D7-B956-3BD0D9CA8C67}"/>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Example of </a:t>
            </a:r>
            <a:br>
              <a:rPr lang="en-US" altLang="en-US">
                <a:ea typeface="ＭＳ Ｐゴシック" panose="020B0600070205080204" pitchFamily="34" charset="-128"/>
              </a:rPr>
            </a:br>
            <a:r>
              <a:rPr lang="en-US" altLang="en-US">
                <a:ea typeface="ＭＳ Ｐゴシック" panose="020B0600070205080204" pitchFamily="34" charset="-128"/>
              </a:rPr>
              <a:t>an Annual Training Plan</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59395" name="Rectangle 3">
            <a:extLst>
              <a:ext uri="{FF2B5EF4-FFF2-40B4-BE49-F238E27FC236}">
                <a16:creationId xmlns:a16="http://schemas.microsoft.com/office/drawing/2014/main" id="{8711296A-046D-4DDF-BF38-94ACCDCC52B3}"/>
              </a:ext>
            </a:extLst>
          </p:cNvPr>
          <p:cNvSpPr>
            <a:spLocks noGrp="1" noChangeArrowheads="1"/>
          </p:cNvSpPr>
          <p:nvPr>
            <p:ph idx="1"/>
          </p:nvPr>
        </p:nvSpPr>
        <p:spPr>
          <a:xfrm>
            <a:off x="571500" y="1981200"/>
            <a:ext cx="8051800" cy="3544888"/>
          </a:xfrm>
        </p:spPr>
        <p:txBody>
          <a:bodyPr rtlCol="0">
            <a:normAutofit fontScale="92500" lnSpcReduction="10000"/>
          </a:bodyPr>
          <a:lstStyle/>
          <a:p>
            <a:pPr fontAlgn="auto">
              <a:spcAft>
                <a:spcPts val="0"/>
              </a:spcAft>
              <a:defRPr/>
            </a:pPr>
            <a:r>
              <a:rPr lang="en-US" altLang="en-US" dirty="0">
                <a:ea typeface="ＭＳ Ｐゴシック" panose="020B0600070205080204" pitchFamily="34" charset="-128"/>
              </a:rPr>
              <a:t>In-season</a:t>
            </a:r>
          </a:p>
          <a:p>
            <a:pPr lvl="1" fontAlgn="auto">
              <a:spcAft>
                <a:spcPts val="0"/>
              </a:spcAft>
              <a:defRPr/>
            </a:pPr>
            <a:r>
              <a:rPr lang="en-US" altLang="en-US" dirty="0">
                <a:ea typeface="ＭＳ Ｐゴシック" panose="020B0600070205080204" pitchFamily="34" charset="-128"/>
              </a:rPr>
              <a:t>Goal to maintain and possibly improve strength, power, flexibility, and anaerobic conditioning</a:t>
            </a:r>
          </a:p>
          <a:p>
            <a:pPr lvl="1" fontAlgn="auto">
              <a:spcAft>
                <a:spcPts val="0"/>
              </a:spcAft>
              <a:defRPr/>
            </a:pPr>
            <a:r>
              <a:rPr lang="en-US" altLang="en-US" dirty="0">
                <a:ea typeface="ＭＳ Ｐゴシック" panose="020B0600070205080204" pitchFamily="34" charset="-128"/>
              </a:rPr>
              <a:t>Resistance training limited to 30 minutes 1 to 3 times per week, alternated with plyometric training</a:t>
            </a:r>
          </a:p>
          <a:p>
            <a:pPr lvl="1" fontAlgn="auto">
              <a:spcAft>
                <a:spcPts val="0"/>
              </a:spcAft>
              <a:defRPr/>
            </a:pPr>
            <a:r>
              <a:rPr lang="en-US" altLang="en-US" dirty="0">
                <a:ea typeface="ＭＳ Ｐゴシック" panose="020B0600070205080204" pitchFamily="34" charset="-128"/>
              </a:rPr>
              <a:t>Majority of the athlete’s time spent on skill and strategy development</a:t>
            </a:r>
          </a:p>
        </p:txBody>
      </p:sp>
      <p:sp>
        <p:nvSpPr>
          <p:cNvPr id="4" name="Rectangle 3">
            <a:extLst>
              <a:ext uri="{FF2B5EF4-FFF2-40B4-BE49-F238E27FC236}">
                <a16:creationId xmlns:a16="http://schemas.microsoft.com/office/drawing/2014/main" id="{C902707B-894F-4A85-AC9B-5D9CCCB3BDAC}"/>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8AA2054-40EB-4CC2-863A-485795E1F111}"/>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Example of </a:t>
            </a:r>
            <a:br>
              <a:rPr lang="en-US" altLang="en-US">
                <a:ea typeface="ＭＳ Ｐゴシック" panose="020B0600070205080204" pitchFamily="34" charset="-128"/>
              </a:rPr>
            </a:br>
            <a:r>
              <a:rPr lang="en-US" altLang="en-US">
                <a:ea typeface="ＭＳ Ｐゴシック" panose="020B0600070205080204" pitchFamily="34" charset="-128"/>
              </a:rPr>
              <a:t>an Annual Training Plan</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60419" name="Rectangle 3">
            <a:extLst>
              <a:ext uri="{FF2B5EF4-FFF2-40B4-BE49-F238E27FC236}">
                <a16:creationId xmlns:a16="http://schemas.microsoft.com/office/drawing/2014/main" id="{AEA03BAD-FBFC-4953-9B30-C8F11B81E371}"/>
              </a:ext>
            </a:extLst>
          </p:cNvPr>
          <p:cNvSpPr>
            <a:spLocks noGrp="1" noChangeArrowheads="1"/>
          </p:cNvSpPr>
          <p:nvPr>
            <p:ph idx="1"/>
          </p:nvPr>
        </p:nvSpPr>
        <p:spPr>
          <a:xfrm>
            <a:off x="571500" y="1981200"/>
            <a:ext cx="8051800" cy="3800475"/>
          </a:xfrm>
        </p:spPr>
        <p:txBody>
          <a:bodyPr rtlCol="0">
            <a:normAutofit fontScale="85000" lnSpcReduction="10000"/>
          </a:bodyPr>
          <a:lstStyle/>
          <a:p>
            <a:pPr fontAlgn="auto">
              <a:spcAft>
                <a:spcPts val="0"/>
              </a:spcAft>
              <a:defRPr/>
            </a:pPr>
            <a:r>
              <a:rPr lang="en-US" altLang="en-US">
                <a:ea typeface="ＭＳ Ｐゴシック" panose="020B0600070205080204" pitchFamily="34" charset="-128"/>
              </a:rPr>
              <a:t>Postseason (active rest period)</a:t>
            </a:r>
          </a:p>
          <a:p>
            <a:pPr lvl="1" fontAlgn="auto">
              <a:spcAft>
                <a:spcPts val="0"/>
              </a:spcAft>
              <a:defRPr/>
            </a:pPr>
            <a:r>
              <a:rPr lang="en-US" altLang="en-US">
                <a:ea typeface="ＭＳ Ｐゴシック" panose="020B0600070205080204" pitchFamily="34" charset="-128"/>
              </a:rPr>
              <a:t>No formal or structured workouts</a:t>
            </a:r>
          </a:p>
          <a:p>
            <a:pPr lvl="1" fontAlgn="auto">
              <a:spcAft>
                <a:spcPts val="0"/>
              </a:spcAft>
              <a:defRPr/>
            </a:pPr>
            <a:r>
              <a:rPr lang="en-US" altLang="en-US">
                <a:ea typeface="ＭＳ Ｐゴシック" panose="020B0600070205080204" pitchFamily="34" charset="-128"/>
              </a:rPr>
              <a:t>Recreational activities at low intensity and volume</a:t>
            </a:r>
          </a:p>
          <a:p>
            <a:pPr lvl="1" fontAlgn="auto">
              <a:spcAft>
                <a:spcPts val="0"/>
              </a:spcAft>
              <a:defRPr/>
            </a:pPr>
            <a:endParaRPr lang="en-US" altLang="en-US" sz="400">
              <a:ea typeface="ＭＳ Ｐゴシック" panose="020B0600070205080204" pitchFamily="34" charset="-128"/>
            </a:endParaRPr>
          </a:p>
          <a:p>
            <a:pPr fontAlgn="auto">
              <a:spcAft>
                <a:spcPts val="0"/>
              </a:spcAft>
              <a:defRPr/>
            </a:pPr>
            <a:r>
              <a:rPr lang="en-US" altLang="en-US">
                <a:ea typeface="ＭＳ Ｐゴシック" panose="020B0600070205080204" pitchFamily="34" charset="-128"/>
              </a:rPr>
              <a:t>Off-season </a:t>
            </a:r>
          </a:p>
          <a:p>
            <a:pPr lvl="1" fontAlgn="auto">
              <a:spcAft>
                <a:spcPts val="0"/>
              </a:spcAft>
              <a:defRPr/>
            </a:pPr>
            <a:r>
              <a:rPr lang="en-US" altLang="en-US">
                <a:ea typeface="ＭＳ Ｐゴシック" panose="020B0600070205080204" pitchFamily="34" charset="-128"/>
              </a:rPr>
              <a:t>Testing at the beginning and end of the off-season</a:t>
            </a:r>
          </a:p>
          <a:p>
            <a:pPr lvl="1" fontAlgn="auto">
              <a:spcAft>
                <a:spcPts val="0"/>
              </a:spcAft>
              <a:defRPr/>
            </a:pPr>
            <a:r>
              <a:rPr lang="en-US" altLang="en-US">
                <a:ea typeface="ＭＳ Ｐゴシック" panose="020B0600070205080204" pitchFamily="34" charset="-128"/>
              </a:rPr>
              <a:t>Resistance training higher priority (example progresses to a 4-days-per-week split program)</a:t>
            </a:r>
          </a:p>
          <a:p>
            <a:pPr lvl="1" fontAlgn="auto">
              <a:spcAft>
                <a:spcPts val="0"/>
              </a:spcAft>
              <a:defRPr/>
            </a:pPr>
            <a:r>
              <a:rPr lang="en-US" altLang="en-US">
                <a:ea typeface="ＭＳ Ｐゴシック" panose="020B0600070205080204" pitchFamily="34" charset="-128"/>
              </a:rPr>
              <a:t>Aerobic endurance training and flexibility </a:t>
            </a:r>
          </a:p>
          <a:p>
            <a:pPr lvl="1" fontAlgn="auto">
              <a:spcAft>
                <a:spcPts val="0"/>
              </a:spcAft>
              <a:buFontTx/>
              <a:buNone/>
              <a:defRPr/>
            </a:pPr>
            <a:endParaRPr lang="en-US" altLang="en-US" sz="1400" i="1">
              <a:ea typeface="ＭＳ Ｐゴシック" panose="020B0600070205080204" pitchFamily="34" charset="-128"/>
            </a:endParaRPr>
          </a:p>
          <a:p>
            <a:pPr lvl="1" fontAlgn="auto">
              <a:spcAft>
                <a:spcPts val="0"/>
              </a:spcAft>
              <a:buFontTx/>
              <a:buNone/>
              <a:defRPr/>
            </a:pPr>
            <a:r>
              <a:rPr lang="en-US" altLang="en-US" sz="1400" i="1">
                <a:ea typeface="ＭＳ Ｐゴシック" panose="020B0600070205080204" pitchFamily="34" charset="-128"/>
              </a:rPr>
              <a:t>								</a:t>
            </a:r>
          </a:p>
        </p:txBody>
      </p:sp>
      <p:sp>
        <p:nvSpPr>
          <p:cNvPr id="4" name="Rectangle 3">
            <a:extLst>
              <a:ext uri="{FF2B5EF4-FFF2-40B4-BE49-F238E27FC236}">
                <a16:creationId xmlns:a16="http://schemas.microsoft.com/office/drawing/2014/main" id="{2A80E7A1-63B3-4086-87EA-FF323E156434}"/>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6E12660D-7E9D-4FD4-ADE5-45EB5396A3EF}"/>
              </a:ext>
            </a:extLst>
          </p:cNvPr>
          <p:cNvSpPr>
            <a:spLocks noGrp="1" noChangeArrowheads="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Example of </a:t>
            </a:r>
            <a:br>
              <a:rPr lang="en-US" altLang="en-US">
                <a:ea typeface="ＭＳ Ｐゴシック" panose="020B0600070205080204" pitchFamily="34" charset="-128"/>
              </a:rPr>
            </a:br>
            <a:r>
              <a:rPr lang="en-US" altLang="en-US">
                <a:ea typeface="ＭＳ Ｐゴシック" panose="020B0600070205080204" pitchFamily="34" charset="-128"/>
              </a:rPr>
              <a:t>an Annual Training Plan</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62467" name="Rectangle 3">
            <a:extLst>
              <a:ext uri="{FF2B5EF4-FFF2-40B4-BE49-F238E27FC236}">
                <a16:creationId xmlns:a16="http://schemas.microsoft.com/office/drawing/2014/main" id="{061A4A06-EB1E-4614-8F2B-4199623F385D}"/>
              </a:ext>
            </a:extLst>
          </p:cNvPr>
          <p:cNvSpPr>
            <a:spLocks noGrp="1" noChangeArrowheads="1"/>
          </p:cNvSpPr>
          <p:nvPr>
            <p:ph idx="1"/>
          </p:nvPr>
        </p:nvSpPr>
        <p:spPr>
          <a:xfrm>
            <a:off x="457200" y="1600200"/>
            <a:ext cx="8229600" cy="3916363"/>
          </a:xfrm>
        </p:spPr>
        <p:txBody>
          <a:bodyPr rtlCol="0">
            <a:normAutofit lnSpcReduction="10000"/>
          </a:bodyPr>
          <a:lstStyle/>
          <a:p>
            <a:pPr fontAlgn="auto">
              <a:spcAft>
                <a:spcPts val="0"/>
              </a:spcAft>
              <a:defRPr/>
            </a:pPr>
            <a:r>
              <a:rPr lang="en-US" altLang="en-US">
                <a:ea typeface="ＭＳ Ｐゴシック" panose="020B0600070205080204" pitchFamily="34" charset="-128"/>
              </a:rPr>
              <a:t>Reviewing the annual training plan example</a:t>
            </a:r>
          </a:p>
          <a:p>
            <a:pPr lvl="1" fontAlgn="auto">
              <a:spcAft>
                <a:spcPts val="0"/>
              </a:spcAft>
              <a:defRPr/>
            </a:pPr>
            <a:r>
              <a:rPr lang="en-US" altLang="en-US">
                <a:ea typeface="ＭＳ Ｐゴシック" panose="020B0600070205080204" pitchFamily="34" charset="-128"/>
              </a:rPr>
              <a:t>For a model like this one to function optimally, the sport coach and the strength and conditioning professional must plan the program together and share goals and strategies.</a:t>
            </a:r>
          </a:p>
          <a:p>
            <a:pPr lvl="1" fontAlgn="auto">
              <a:spcAft>
                <a:spcPts val="0"/>
              </a:spcAft>
              <a:defRPr/>
            </a:pPr>
            <a:r>
              <a:rPr lang="en-US" altLang="en-US">
                <a:ea typeface="ＭＳ Ｐゴシック" panose="020B0600070205080204" pitchFamily="34" charset="-128"/>
              </a:rPr>
              <a:t>Athletes and events will vary from the example presented.</a:t>
            </a:r>
          </a:p>
        </p:txBody>
      </p:sp>
    </p:spTree>
  </p:cSld>
  <p:clrMapOvr>
    <a:masterClrMapping/>
  </p:clrMapOvr>
  <p:transition>
    <p:wipe di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A1F45-A246-1D4F-8F0F-AC3F5E27F031}"/>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EB260BE4-96A2-9E4C-BF8D-B03F81C26031}"/>
              </a:ext>
            </a:extLst>
          </p:cNvPr>
          <p:cNvPicPr>
            <a:picLocks noGrp="1" noChangeAspect="1"/>
          </p:cNvPicPr>
          <p:nvPr>
            <p:ph idx="1"/>
          </p:nvPr>
        </p:nvPicPr>
        <p:blipFill>
          <a:blip r:embed="rId2"/>
          <a:stretch>
            <a:fillRect/>
          </a:stretch>
        </p:blipFill>
        <p:spPr>
          <a:xfrm>
            <a:off x="2229255" y="0"/>
            <a:ext cx="4939214" cy="6502544"/>
          </a:xfrm>
        </p:spPr>
      </p:pic>
    </p:spTree>
    <p:extLst>
      <p:ext uri="{BB962C8B-B14F-4D97-AF65-F5344CB8AC3E}">
        <p14:creationId xmlns:p14="http://schemas.microsoft.com/office/powerpoint/2010/main" val="2953361596"/>
      </p:ext>
    </p:extLst>
  </p:cSld>
  <p:clrMapOvr>
    <a:masterClrMapping/>
  </p:clrMapOvr>
  <p:transition>
    <p:wipe di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A41B-DAD3-ED41-9A9A-842A4C2376E0}"/>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CE44830D-D676-3041-B915-7868B7E2584D}"/>
              </a:ext>
            </a:extLst>
          </p:cNvPr>
          <p:cNvPicPr>
            <a:picLocks noGrp="1" noChangeAspect="1"/>
          </p:cNvPicPr>
          <p:nvPr>
            <p:ph idx="1"/>
          </p:nvPr>
        </p:nvPicPr>
        <p:blipFill>
          <a:blip r:embed="rId2"/>
          <a:stretch>
            <a:fillRect/>
          </a:stretch>
        </p:blipFill>
        <p:spPr>
          <a:xfrm>
            <a:off x="1940159" y="157018"/>
            <a:ext cx="4940932" cy="6653286"/>
          </a:xfrm>
        </p:spPr>
      </p:pic>
    </p:spTree>
    <p:extLst>
      <p:ext uri="{BB962C8B-B14F-4D97-AF65-F5344CB8AC3E}">
        <p14:creationId xmlns:p14="http://schemas.microsoft.com/office/powerpoint/2010/main" val="1194072967"/>
      </p:ext>
    </p:extLst>
  </p:cSld>
  <p:clrMapOvr>
    <a:masterClrMapping/>
  </p:clrMapOvr>
  <p:transition>
    <p:wipe di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7EC7-4E4F-A242-AB65-1403D7C1719E}"/>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D4C26191-76A8-4B44-976D-0BBED64430AF}"/>
              </a:ext>
            </a:extLst>
          </p:cNvPr>
          <p:cNvPicPr>
            <a:picLocks noGrp="1" noChangeAspect="1"/>
          </p:cNvPicPr>
          <p:nvPr>
            <p:ph idx="1"/>
          </p:nvPr>
        </p:nvPicPr>
        <p:blipFill>
          <a:blip r:embed="rId2"/>
          <a:stretch>
            <a:fillRect/>
          </a:stretch>
        </p:blipFill>
        <p:spPr>
          <a:xfrm>
            <a:off x="2232833" y="205365"/>
            <a:ext cx="5283258" cy="6511924"/>
          </a:xfrm>
        </p:spPr>
      </p:pic>
    </p:spTree>
    <p:extLst>
      <p:ext uri="{BB962C8B-B14F-4D97-AF65-F5344CB8AC3E}">
        <p14:creationId xmlns:p14="http://schemas.microsoft.com/office/powerpoint/2010/main" val="1937945697"/>
      </p:ext>
    </p:extLst>
  </p:cSld>
  <p:clrMapOvr>
    <a:masterClrMapping/>
  </p:clrMapOvr>
  <p:transition>
    <p:wipe di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FE72E-8B72-C848-8A49-9A5E339E0DD8}"/>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0BB4B1DE-7B4C-FD4D-9C4E-22EE2DE2BC52}"/>
              </a:ext>
            </a:extLst>
          </p:cNvPr>
          <p:cNvPicPr>
            <a:picLocks noGrp="1" noChangeAspect="1"/>
          </p:cNvPicPr>
          <p:nvPr>
            <p:ph idx="1"/>
          </p:nvPr>
        </p:nvPicPr>
        <p:blipFill>
          <a:blip r:embed="rId2"/>
          <a:stretch>
            <a:fillRect/>
          </a:stretch>
        </p:blipFill>
        <p:spPr>
          <a:xfrm>
            <a:off x="2007822" y="168564"/>
            <a:ext cx="5601172" cy="6414798"/>
          </a:xfrm>
        </p:spPr>
      </p:pic>
    </p:spTree>
    <p:extLst>
      <p:ext uri="{BB962C8B-B14F-4D97-AF65-F5344CB8AC3E}">
        <p14:creationId xmlns:p14="http://schemas.microsoft.com/office/powerpoint/2010/main" val="2015767891"/>
      </p:ext>
    </p:extLst>
  </p:cSld>
  <p:clrMapOvr>
    <a:masterClrMapping/>
  </p:clrMapOvr>
  <p:transition>
    <p:wipe di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E854-7B71-CA4B-B679-E0C81CA5D94C}"/>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637D9B15-7CE9-5541-AD7F-59E837FD898B}"/>
              </a:ext>
            </a:extLst>
          </p:cNvPr>
          <p:cNvPicPr>
            <a:picLocks noGrp="1" noChangeAspect="1"/>
          </p:cNvPicPr>
          <p:nvPr>
            <p:ph idx="1"/>
          </p:nvPr>
        </p:nvPicPr>
        <p:blipFill>
          <a:blip r:embed="rId2"/>
          <a:stretch>
            <a:fillRect/>
          </a:stretch>
        </p:blipFill>
        <p:spPr>
          <a:xfrm>
            <a:off x="2054077" y="191654"/>
            <a:ext cx="5300378" cy="6557678"/>
          </a:xfrm>
        </p:spPr>
      </p:pic>
    </p:spTree>
    <p:extLst>
      <p:ext uri="{BB962C8B-B14F-4D97-AF65-F5344CB8AC3E}">
        <p14:creationId xmlns:p14="http://schemas.microsoft.com/office/powerpoint/2010/main" val="1681117094"/>
      </p:ext>
    </p:extLst>
  </p:cSld>
  <p:clrMapOvr>
    <a:masterClrMapping/>
  </p:clrMapOvr>
  <p:transition>
    <p:wipe di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3195-0796-AC45-A9AF-BFEA8A69F8B3}"/>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F6731471-9CAC-0E43-AE1B-C0DE24340A71}"/>
              </a:ext>
            </a:extLst>
          </p:cNvPr>
          <p:cNvPicPr>
            <a:picLocks noGrp="1" noChangeAspect="1"/>
          </p:cNvPicPr>
          <p:nvPr>
            <p:ph idx="1"/>
          </p:nvPr>
        </p:nvPicPr>
        <p:blipFill>
          <a:blip r:embed="rId2"/>
          <a:stretch>
            <a:fillRect/>
          </a:stretch>
        </p:blipFill>
        <p:spPr>
          <a:xfrm>
            <a:off x="1817615" y="157018"/>
            <a:ext cx="5282840" cy="6560816"/>
          </a:xfrm>
        </p:spPr>
      </p:pic>
    </p:spTree>
    <p:extLst>
      <p:ext uri="{BB962C8B-B14F-4D97-AF65-F5344CB8AC3E}">
        <p14:creationId xmlns:p14="http://schemas.microsoft.com/office/powerpoint/2010/main" val="1901196714"/>
      </p:ext>
    </p:extLst>
  </p:cSld>
  <p:clrMapOvr>
    <a:masterClrMapping/>
  </p:clrMapOvr>
  <p:transition>
    <p:wipe dir="d"/>
  </p:transition>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 Theme</Template>
  <TotalTime>579</TotalTime>
  <Words>1148</Words>
  <Application>Microsoft Office PowerPoint</Application>
  <PresentationFormat>On-screen Show (4:3)</PresentationFormat>
  <Paragraphs>219</Paragraphs>
  <Slides>38</Slides>
  <Notes>22</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UWTSD Theme</vt:lpstr>
      <vt:lpstr>Periodisation and Goal Setting</vt:lpstr>
      <vt:lpstr>Key Term </vt:lpstr>
      <vt:lpstr>Central Concepts Related  to Periodization</vt:lpstr>
      <vt:lpstr>Central Concepts Related  to Periodization (continued)</vt:lpstr>
      <vt:lpstr>Figure 21.1</vt:lpstr>
      <vt:lpstr>Central Concepts Related  to Periodization</vt:lpstr>
      <vt:lpstr>Figure 21.2</vt:lpstr>
      <vt:lpstr>Central Concepts Related  to Periodization</vt:lpstr>
      <vt:lpstr>Central Concepts Related  to Periodization (continued)</vt:lpstr>
      <vt:lpstr>Figure 21.3</vt:lpstr>
      <vt:lpstr>Key Terms </vt:lpstr>
      <vt:lpstr>Periodization Periods</vt:lpstr>
      <vt:lpstr>Periodization Periods (continued)</vt:lpstr>
      <vt:lpstr>Figure 21.4</vt:lpstr>
      <vt:lpstr>Periodization Periods</vt:lpstr>
      <vt:lpstr>Periodization Periods (continued) </vt:lpstr>
      <vt:lpstr>Periodization Periods (continued)</vt:lpstr>
      <vt:lpstr>Periodization Periods (continued)</vt:lpstr>
      <vt:lpstr>Periodization Periods (continued)</vt:lpstr>
      <vt:lpstr>Periodization Periods (continued)</vt:lpstr>
      <vt:lpstr>Applying Sport Seasons  to the Periodization Periods </vt:lpstr>
      <vt:lpstr>Applying Sport Seasons  to the Periodization Periods (continued)</vt:lpstr>
      <vt:lpstr>Applying Sport Seasons  to the Periodization Periods (continued)</vt:lpstr>
      <vt:lpstr>Applying Sport Seasons  to the Periodization Periods (continued)</vt:lpstr>
      <vt:lpstr>Applying Sport Seasons  to the Periodization Periods (continued)</vt:lpstr>
      <vt:lpstr>Figure 21.5</vt:lpstr>
      <vt:lpstr>Key Terms </vt:lpstr>
      <vt:lpstr>Example of  an Annual Training Plan</vt:lpstr>
      <vt:lpstr>Example of  an Annual Training Plan (continued)</vt:lpstr>
      <vt:lpstr>Example of  an Annual Training Plan (continued)</vt:lpstr>
      <vt:lpstr>Example of  an Annual Training Plan (continued)</vt:lpstr>
      <vt:lpstr>Example of  an Annual Training Plan (continued)</vt:lpstr>
      <vt:lpstr>PowerPoint Presentation</vt:lpstr>
      <vt:lpstr>PowerPoint Presentation</vt:lpstr>
      <vt:lpstr>PowerPoint Presentation</vt:lpstr>
      <vt:lpstr>PowerPoint Presentation</vt:lpstr>
      <vt:lpstr>PowerPoint Presentation</vt:lpstr>
      <vt:lpstr>PowerPoint Presentation</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Package</dc:title>
  <dc:creator>Courtney Goodman</dc:creator>
  <cp:lastModifiedBy>Geraint Forster</cp:lastModifiedBy>
  <cp:revision>169</cp:revision>
  <dcterms:created xsi:type="dcterms:W3CDTF">2004-04-28T19:53:31Z</dcterms:created>
  <dcterms:modified xsi:type="dcterms:W3CDTF">2020-02-19T19:40:48Z</dcterms:modified>
</cp:coreProperties>
</file>