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4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3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22/09/2022,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4259" y="43957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3545" y="238702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241334" y="2393842"/>
            <a:ext cx="2172743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25104" y="3029929"/>
            <a:ext cx="2104728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(3/July)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522067" y="2598855"/>
            <a:ext cx="2060979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284873" y="930677"/>
            <a:ext cx="3532909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Computer Architecture and OS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07914" y="1313774"/>
            <a:ext cx="2447172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35951" y="3016239"/>
            <a:ext cx="146026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Statistical Programming (1)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469055" y="3337268"/>
            <a:ext cx="1810364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777802" y="3325876"/>
            <a:ext cx="146339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10207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2020 + Jan 2021 starters</a:t>
            </a:r>
          </a:p>
        </p:txBody>
      </p:sp>
      <p:cxnSp>
        <p:nvCxnSpPr>
          <p:cNvPr id="39" name="Straight Arrow Connector 38"/>
          <p:cNvCxnSpPr>
            <a:cxnSpLocks/>
          </p:cNvCxnSpPr>
          <p:nvPr/>
        </p:nvCxnSpPr>
        <p:spPr>
          <a:xfrm>
            <a:off x="10864734" y="2092287"/>
            <a:ext cx="64523" cy="8373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cxnSpLocks/>
          </p:cNvCxnSpPr>
          <p:nvPr/>
        </p:nvCxnSpPr>
        <p:spPr>
          <a:xfrm flipH="1">
            <a:off x="9938821" y="2101379"/>
            <a:ext cx="332719" cy="10842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cxnSpLocks/>
          </p:cNvCxnSpPr>
          <p:nvPr/>
        </p:nvCxnSpPr>
        <p:spPr>
          <a:xfrm flipH="1">
            <a:off x="6456219" y="1392342"/>
            <a:ext cx="595108" cy="9166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31663" y="5260170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 (3/Sept)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41648" cy="12037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61694" y="4276229"/>
            <a:ext cx="540928" cy="9141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70909" y="3268443"/>
            <a:ext cx="566208" cy="23547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71AE08B-0EB2-4772-84D6-2B2AAA8A1EA2}"/>
              </a:ext>
            </a:extLst>
          </p:cNvPr>
          <p:cNvSpPr txBox="1"/>
          <p:nvPr/>
        </p:nvSpPr>
        <p:spPr>
          <a:xfrm>
            <a:off x="8302808" y="93067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5B3B956-2790-43BC-A68F-C9007D729619}"/>
              </a:ext>
            </a:extLst>
          </p:cNvPr>
          <p:cNvSpPr txBox="1"/>
          <p:nvPr/>
        </p:nvSpPr>
        <p:spPr>
          <a:xfrm>
            <a:off x="11372602" y="152545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89561AF-44A5-49C0-A4A7-20A5A5127C53}"/>
              </a:ext>
            </a:extLst>
          </p:cNvPr>
          <p:cNvSpPr txBox="1"/>
          <p:nvPr/>
        </p:nvSpPr>
        <p:spPr>
          <a:xfrm>
            <a:off x="8093772" y="290178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FD60006-48C5-4B72-A0CE-0031A4E35865}"/>
              </a:ext>
            </a:extLst>
          </p:cNvPr>
          <p:cNvSpPr txBox="1"/>
          <p:nvPr/>
        </p:nvSpPr>
        <p:spPr>
          <a:xfrm>
            <a:off x="3872806" y="337006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54477" y="2358106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673049" y="2644191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73623" y="2419653"/>
            <a:ext cx="1405599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Databases and Application Development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530334" y="3142392"/>
            <a:ext cx="186790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271419" y="3342938"/>
            <a:ext cx="2286000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361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2020 + Jan 2021 starters</a:t>
            </a:r>
          </a:p>
        </p:txBody>
      </p:sp>
      <p:cxnSp>
        <p:nvCxnSpPr>
          <p:cNvPr id="40" name="Straight Arrow Connector 39"/>
          <p:cNvCxnSpPr>
            <a:cxnSpLocks/>
          </p:cNvCxnSpPr>
          <p:nvPr/>
        </p:nvCxnSpPr>
        <p:spPr>
          <a:xfrm>
            <a:off x="5460869" y="1404799"/>
            <a:ext cx="0" cy="9642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290952" y="5235025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 (3/Sept)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929906" y="3535298"/>
            <a:ext cx="673934" cy="20944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3395192"/>
            <a:ext cx="34633" cy="16115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 flipH="1">
            <a:off x="9089868" y="4357136"/>
            <a:ext cx="232553" cy="12357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498945"/>
            <a:ext cx="540165" cy="1299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25221" y="4148717"/>
            <a:ext cx="382606" cy="1300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183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090379"/>
            <a:ext cx="536448" cy="10048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cxnSpLocks/>
          </p:cNvCxnSpPr>
          <p:nvPr/>
        </p:nvCxnSpPr>
        <p:spPr>
          <a:xfrm>
            <a:off x="10132519" y="4235482"/>
            <a:ext cx="342732" cy="8702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3394320" y="871304"/>
            <a:ext cx="3532909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Computer Architecture and OS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4451285" y="2471862"/>
            <a:ext cx="2172743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225104" y="3029929"/>
            <a:ext cx="2094412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(3/July)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903713" y="1467626"/>
            <a:ext cx="1864823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cxnSp>
        <p:nvCxnSpPr>
          <p:cNvPr id="33" name="Straight Arrow Connector 32"/>
          <p:cNvCxnSpPr>
            <a:cxnSpLocks/>
          </p:cNvCxnSpPr>
          <p:nvPr/>
        </p:nvCxnSpPr>
        <p:spPr>
          <a:xfrm>
            <a:off x="7840320" y="1942594"/>
            <a:ext cx="0" cy="5969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5DEB064A-9418-4521-ACAE-1CB33946225D}"/>
              </a:ext>
            </a:extLst>
          </p:cNvPr>
          <p:cNvSpPr txBox="1"/>
          <p:nvPr/>
        </p:nvSpPr>
        <p:spPr>
          <a:xfrm>
            <a:off x="6414991" y="82513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8676051-2797-427E-BBEC-042E5FF2541D}"/>
              </a:ext>
            </a:extLst>
          </p:cNvPr>
          <p:cNvSpPr txBox="1"/>
          <p:nvPr/>
        </p:nvSpPr>
        <p:spPr>
          <a:xfrm>
            <a:off x="8406304" y="145620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E792937-ADED-4AF8-97B2-5999E180F4AD}"/>
              </a:ext>
            </a:extLst>
          </p:cNvPr>
          <p:cNvSpPr txBox="1"/>
          <p:nvPr/>
        </p:nvSpPr>
        <p:spPr>
          <a:xfrm>
            <a:off x="11548823" y="26934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0BFA3D9-3DFE-45A4-8EE9-E7A32BB2EC63}"/>
              </a:ext>
            </a:extLst>
          </p:cNvPr>
          <p:cNvSpPr txBox="1"/>
          <p:nvPr/>
        </p:nvSpPr>
        <p:spPr>
          <a:xfrm>
            <a:off x="3963097" y="319269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17618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732" y="238949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0" y="2861593"/>
            <a:ext cx="2556363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872484" y="3396612"/>
            <a:ext cx="2070908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 (2)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387119" y="3569303"/>
            <a:ext cx="232007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11287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2020 + Jan 2021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67914" y="5262203"/>
            <a:ext cx="229288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 (3/Sept)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43410" y="4207623"/>
            <a:ext cx="387269" cy="10525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084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167489"/>
            <a:ext cx="706334" cy="9277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70681" y="3531467"/>
            <a:ext cx="166436" cy="20917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>
            <a:cxnSpLocks/>
          </p:cNvCxnSpPr>
          <p:nvPr/>
        </p:nvCxnSpPr>
        <p:spPr>
          <a:xfrm flipH="1">
            <a:off x="6550875" y="1395546"/>
            <a:ext cx="93765" cy="9438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4947192" y="901977"/>
            <a:ext cx="3532909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Computer Architecture and OS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9715109" y="1416446"/>
            <a:ext cx="206381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4688643" y="2511160"/>
            <a:ext cx="2172743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169529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(3/July)</a:t>
            </a:r>
          </a:p>
        </p:txBody>
      </p:sp>
      <p:cxnSp>
        <p:nvCxnSpPr>
          <p:cNvPr id="52" name="Straight Arrow Connector 51"/>
          <p:cNvCxnSpPr/>
          <p:nvPr/>
        </p:nvCxnSpPr>
        <p:spPr>
          <a:xfrm flipH="1">
            <a:off x="10955521" y="2176592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B0B446E-4D49-4EE4-B0DB-8F88F60B2B61}"/>
              </a:ext>
            </a:extLst>
          </p:cNvPr>
          <p:cNvSpPr txBox="1"/>
          <p:nvPr/>
        </p:nvSpPr>
        <p:spPr>
          <a:xfrm>
            <a:off x="2687662" y="3156251"/>
            <a:ext cx="186790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0357D9B-0BE3-45C0-8CFB-4E33D9B29AED}"/>
              </a:ext>
            </a:extLst>
          </p:cNvPr>
          <p:cNvSpPr txBox="1"/>
          <p:nvPr/>
        </p:nvSpPr>
        <p:spPr>
          <a:xfrm>
            <a:off x="11382870" y="165801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542F68-A5A2-46EB-9065-3FCF4FC3DD06}"/>
              </a:ext>
            </a:extLst>
          </p:cNvPr>
          <p:cNvSpPr txBox="1"/>
          <p:nvPr/>
        </p:nvSpPr>
        <p:spPr>
          <a:xfrm>
            <a:off x="1998738" y="351375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EEAAE40-3F60-42D5-A378-D5E22E9AACCD}"/>
              </a:ext>
            </a:extLst>
          </p:cNvPr>
          <p:cNvSpPr txBox="1"/>
          <p:nvPr/>
        </p:nvSpPr>
        <p:spPr>
          <a:xfrm>
            <a:off x="8392435" y="35409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574F3E7-4FC5-F1FF-7D3E-D3D17F54C165}"/>
              </a:ext>
            </a:extLst>
          </p:cNvPr>
          <p:cNvSpPr txBox="1"/>
          <p:nvPr/>
        </p:nvSpPr>
        <p:spPr>
          <a:xfrm>
            <a:off x="4143325" y="31657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F7495DD-9A99-66E7-C852-249345C77E16}"/>
              </a:ext>
            </a:extLst>
          </p:cNvPr>
          <p:cNvSpPr txBox="1"/>
          <p:nvPr/>
        </p:nvSpPr>
        <p:spPr>
          <a:xfrm>
            <a:off x="7934670" y="90645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54477" y="2358106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713675" y="2644191"/>
            <a:ext cx="2245374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Object Oriented Prog + Algos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73623" y="2419653"/>
            <a:ext cx="1405599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Databases and Application Development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530334" y="3142392"/>
            <a:ext cx="186790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271419" y="3342938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 Architecture (1)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361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Software Development Sept 2020 + Jan 2021 starters</a:t>
            </a:r>
          </a:p>
        </p:txBody>
      </p:sp>
      <p:cxnSp>
        <p:nvCxnSpPr>
          <p:cNvPr id="40" name="Straight Arrow Connector 39"/>
          <p:cNvCxnSpPr>
            <a:cxnSpLocks/>
          </p:cNvCxnSpPr>
          <p:nvPr/>
        </p:nvCxnSpPr>
        <p:spPr>
          <a:xfrm flipH="1">
            <a:off x="9544594" y="1132114"/>
            <a:ext cx="348343" cy="20605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61805" y="5629721"/>
            <a:ext cx="466656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Software Engineering Principles and Practice (2)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916091" y="3498945"/>
            <a:ext cx="687749" cy="21307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3395192"/>
            <a:ext cx="34633" cy="16115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498945"/>
            <a:ext cx="540165" cy="1299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25221" y="4148717"/>
            <a:ext cx="382606" cy="1300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183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090379"/>
            <a:ext cx="536448" cy="10048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cxnSpLocks/>
          </p:cNvCxnSpPr>
          <p:nvPr/>
        </p:nvCxnSpPr>
        <p:spPr>
          <a:xfrm>
            <a:off x="10132519" y="4235482"/>
            <a:ext cx="342732" cy="8702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8422178" y="579275"/>
            <a:ext cx="3359204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Computer Architecture and OS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4451285" y="2471862"/>
            <a:ext cx="2172743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225104" y="3029929"/>
            <a:ext cx="2094412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(3/July)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893206" y="1248872"/>
            <a:ext cx="1864823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 Visualisation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EB064A-9418-4521-ACAE-1CB33946225D}"/>
              </a:ext>
            </a:extLst>
          </p:cNvPr>
          <p:cNvSpPr txBox="1"/>
          <p:nvPr/>
        </p:nvSpPr>
        <p:spPr>
          <a:xfrm>
            <a:off x="11363308" y="5618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8676051-2797-427E-BBEC-042E5FF2541D}"/>
              </a:ext>
            </a:extLst>
          </p:cNvPr>
          <p:cNvSpPr txBox="1"/>
          <p:nvPr/>
        </p:nvSpPr>
        <p:spPr>
          <a:xfrm>
            <a:off x="8406304" y="145620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E792937-ADED-4AF8-97B2-5999E180F4AD}"/>
              </a:ext>
            </a:extLst>
          </p:cNvPr>
          <p:cNvSpPr txBox="1"/>
          <p:nvPr/>
        </p:nvSpPr>
        <p:spPr>
          <a:xfrm>
            <a:off x="11548823" y="26934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0BFA3D9-3DFE-45A4-8EE9-E7A32BB2EC63}"/>
              </a:ext>
            </a:extLst>
          </p:cNvPr>
          <p:cNvSpPr txBox="1"/>
          <p:nvPr/>
        </p:nvSpPr>
        <p:spPr>
          <a:xfrm>
            <a:off x="3963097" y="319269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7A226D4-DA97-1376-575E-27E385017E77}"/>
              </a:ext>
            </a:extLst>
          </p:cNvPr>
          <p:cNvSpPr txBox="1"/>
          <p:nvPr/>
        </p:nvSpPr>
        <p:spPr>
          <a:xfrm>
            <a:off x="467914" y="5262203"/>
            <a:ext cx="2292880" cy="646331"/>
          </a:xfrm>
          <a:prstGeom prst="rect">
            <a:avLst/>
          </a:prstGeom>
          <a:pattFill prst="wdDnDiag">
            <a:fgClr>
              <a:srgbClr val="FF99FF"/>
            </a:fgClr>
            <a:bgClr>
              <a:schemeClr val="bg1"/>
            </a:bgClr>
          </a:patt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Industrial – Based</a:t>
            </a:r>
          </a:p>
          <a:p>
            <a:pPr algn="ctr"/>
            <a:r>
              <a:rPr lang="en-GB" b="1" dirty="0"/>
              <a:t>Research (3/Sept)</a:t>
            </a:r>
          </a:p>
        </p:txBody>
      </p:sp>
    </p:spTree>
    <p:extLst>
      <p:ext uri="{BB962C8B-B14F-4D97-AF65-F5344CB8AC3E}">
        <p14:creationId xmlns:p14="http://schemas.microsoft.com/office/powerpoint/2010/main" val="3189582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17618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732" y="2398200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0" y="2861593"/>
            <a:ext cx="2556363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872484" y="3396612"/>
            <a:ext cx="2070908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 (2)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3035" y="3552726"/>
            <a:ext cx="2320078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 Architecture (1)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11287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Computing Sept 2020 + Jan 2021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8881948" y="5416108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3921210" y="45583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 Administration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67914" y="5262203"/>
            <a:ext cx="2292880" cy="646331"/>
          </a:xfrm>
          <a:prstGeom prst="rect">
            <a:avLst/>
          </a:prstGeom>
          <a:pattFill prst="wdDnDiag">
            <a:fgClr>
              <a:srgbClr val="FF99FF"/>
            </a:fgClr>
            <a:bgClr>
              <a:schemeClr val="bg1"/>
            </a:bgClr>
          </a:patt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Industrial – Based</a:t>
            </a:r>
          </a:p>
          <a:p>
            <a:pPr algn="ctr"/>
            <a:r>
              <a:rPr lang="en-GB" b="1" dirty="0"/>
              <a:t>Research (3/Sept)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9010662" y="3393526"/>
            <a:ext cx="462137" cy="19923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500330" y="4140032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3067" y="3863432"/>
            <a:ext cx="393020" cy="6949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084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908560"/>
            <a:ext cx="674681" cy="11866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70681" y="3531467"/>
            <a:ext cx="166436" cy="20917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>
            <a:cxnSpLocks/>
          </p:cNvCxnSpPr>
          <p:nvPr/>
        </p:nvCxnSpPr>
        <p:spPr>
          <a:xfrm flipH="1">
            <a:off x="6550875" y="1395546"/>
            <a:ext cx="93765" cy="9438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cxnSpLocks/>
          </p:cNvCxnSpPr>
          <p:nvPr/>
        </p:nvCxnSpPr>
        <p:spPr>
          <a:xfrm flipH="1">
            <a:off x="10399812" y="4161422"/>
            <a:ext cx="649227" cy="12170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4947192" y="901977"/>
            <a:ext cx="3532909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Computer Architecture and OS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9715109" y="1416446"/>
            <a:ext cx="206381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4688643" y="2511160"/>
            <a:ext cx="2172743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169529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(3/July)</a:t>
            </a:r>
          </a:p>
        </p:txBody>
      </p:sp>
      <p:cxnSp>
        <p:nvCxnSpPr>
          <p:cNvPr id="52" name="Straight Arrow Connector 51"/>
          <p:cNvCxnSpPr/>
          <p:nvPr/>
        </p:nvCxnSpPr>
        <p:spPr>
          <a:xfrm flipH="1">
            <a:off x="10955521" y="2176592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B0B446E-4D49-4EE4-B0DB-8F88F60B2B61}"/>
              </a:ext>
            </a:extLst>
          </p:cNvPr>
          <p:cNvSpPr txBox="1"/>
          <p:nvPr/>
        </p:nvSpPr>
        <p:spPr>
          <a:xfrm>
            <a:off x="2687662" y="3156251"/>
            <a:ext cx="186790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0357D9B-0BE3-45C0-8CFB-4E33D9B29AED}"/>
              </a:ext>
            </a:extLst>
          </p:cNvPr>
          <p:cNvSpPr txBox="1"/>
          <p:nvPr/>
        </p:nvSpPr>
        <p:spPr>
          <a:xfrm>
            <a:off x="11382870" y="165801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542F68-A5A2-46EB-9065-3FCF4FC3DD06}"/>
              </a:ext>
            </a:extLst>
          </p:cNvPr>
          <p:cNvSpPr txBox="1"/>
          <p:nvPr/>
        </p:nvSpPr>
        <p:spPr>
          <a:xfrm>
            <a:off x="1998738" y="351375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574F3E7-4FC5-F1FF-7D3E-D3D17F54C165}"/>
              </a:ext>
            </a:extLst>
          </p:cNvPr>
          <p:cNvSpPr txBox="1"/>
          <p:nvPr/>
        </p:nvSpPr>
        <p:spPr>
          <a:xfrm>
            <a:off x="4143325" y="31657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F7495DD-9A99-66E7-C852-249345C77E16}"/>
              </a:ext>
            </a:extLst>
          </p:cNvPr>
          <p:cNvSpPr txBox="1"/>
          <p:nvPr/>
        </p:nvSpPr>
        <p:spPr>
          <a:xfrm>
            <a:off x="7934670" y="90645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9310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486</Words>
  <Application>Microsoft Office PowerPoint</Application>
  <PresentationFormat>Widescreen</PresentationFormat>
  <Paragraphs>164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49</cp:revision>
  <dcterms:created xsi:type="dcterms:W3CDTF">2020-07-15T14:48:17Z</dcterms:created>
  <dcterms:modified xsi:type="dcterms:W3CDTF">2022-09-22T22:37:04Z</dcterms:modified>
</cp:coreProperties>
</file>