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49" r:id="rId2"/>
    <p:sldMasterId id="2147483650" r:id="rId3"/>
  </p:sldMasterIdLst>
  <p:notesMasterIdLst>
    <p:notesMasterId r:id="rId5"/>
  </p:notesMasterIdLst>
  <p:sldIdLst>
    <p:sldId id="256" r:id="rId4"/>
  </p:sldIdLst>
  <p:sldSz cx="21386800" cy="30279975"/>
  <p:notesSz cx="6858000" cy="9144000"/>
  <p:custDataLst>
    <p:tags r:id="rId6"/>
  </p:custDataLst>
  <p:defaultTextStyle>
    <a:defPPr>
      <a:defRPr lang="en-US"/>
    </a:defPPr>
    <a:lvl1pPr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1pPr>
    <a:lvl2pPr marL="322263" indent="134938"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2pPr>
    <a:lvl3pPr marL="646113" indent="268288"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3pPr>
    <a:lvl4pPr marL="968375" indent="403225"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4pPr>
    <a:lvl5pPr marL="1292225" indent="536575" algn="l" rtl="0" eaLnBrk="0" fontAlgn="base" hangingPunct="0">
      <a:spcBef>
        <a:spcPct val="0"/>
      </a:spcBef>
      <a:spcAft>
        <a:spcPct val="0"/>
      </a:spcAft>
      <a:defRPr sz="1700" kern="1200">
        <a:solidFill>
          <a:schemeClr val="tx1"/>
        </a:solidFill>
        <a:latin typeface="Arial Narrow" panose="020B0606020202030204" pitchFamily="34" charset="0"/>
        <a:ea typeface="MS PGothic" panose="020B0600070205080204" pitchFamily="34" charset="-128"/>
        <a:cs typeface="+mn-cs"/>
      </a:defRPr>
    </a:lvl5pPr>
    <a:lvl6pPr marL="22860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6pPr>
    <a:lvl7pPr marL="27432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7pPr>
    <a:lvl8pPr marL="32004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8pPr>
    <a:lvl9pPr marL="3657600" algn="l" defTabSz="914400" rtl="0" eaLnBrk="1" latinLnBrk="0" hangingPunct="1">
      <a:defRPr sz="1700" kern="1200">
        <a:solidFill>
          <a:schemeClr val="tx1"/>
        </a:solidFill>
        <a:latin typeface="Arial Narrow" panose="020B060602020203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3858">
          <p15:clr>
            <a:srgbClr val="A4A3A4"/>
          </p15:clr>
        </p15:guide>
        <p15:guide id="2" orient="horz" pos="17210">
          <p15:clr>
            <a:srgbClr val="A4A3A4"/>
          </p15:clr>
        </p15:guide>
        <p15:guide id="3" pos="-932">
          <p15:clr>
            <a:srgbClr val="A4A3A4"/>
          </p15:clr>
        </p15:guide>
        <p15:guide id="4" pos="4000">
          <p15:clr>
            <a:srgbClr val="A4A3A4"/>
          </p15:clr>
        </p15:guide>
        <p15:guide id="5" pos="4258">
          <p15:clr>
            <a:srgbClr val="A4A3A4"/>
          </p15:clr>
        </p15:guide>
        <p15:guide id="6" pos="14378">
          <p15:clr>
            <a:srgbClr val="A4A3A4"/>
          </p15:clr>
        </p15:guide>
        <p15:guide id="7" pos="9189">
          <p15:clr>
            <a:srgbClr val="A4A3A4"/>
          </p15:clr>
        </p15:guide>
        <p15:guide id="8" pos="9447">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3300"/>
    <a:srgbClr val="F4F1E9"/>
    <a:srgbClr val="FFFFFF"/>
    <a:srgbClr val="1BADCF"/>
    <a:srgbClr val="3399FF"/>
    <a:srgbClr val="0066FF"/>
    <a:srgbClr val="FF99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4712" autoAdjust="0"/>
  </p:normalViewPr>
  <p:slideViewPr>
    <p:cSldViewPr snapToGrid="0" snapToObjects="1">
      <p:cViewPr varScale="1">
        <p:scale>
          <a:sx n="18" d="100"/>
          <a:sy n="18" d="100"/>
        </p:scale>
        <p:origin x="2650" y="72"/>
      </p:cViewPr>
      <p:guideLst>
        <p:guide orient="horz" pos="3858"/>
        <p:guide orient="horz" pos="17210"/>
        <p:guide pos="-932"/>
        <p:guide pos="4000"/>
        <p:guide pos="4258"/>
        <p:guide pos="14378"/>
        <p:guide pos="9189"/>
        <p:guide pos="9447"/>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198" cy="76198"/>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Master" Target="slideMasters/slideMaster3.xml" /><Relationship Id="rId7" Type="http://schemas.openxmlformats.org/officeDocument/2006/relationships/presProps" Target="presProps.xml" /><Relationship Id="rId2" Type="http://schemas.openxmlformats.org/officeDocument/2006/relationships/slideMaster" Target="slideMasters/slideMaster2.xml" /><Relationship Id="rId1" Type="http://schemas.openxmlformats.org/officeDocument/2006/relationships/slideMaster" Target="slideMasters/slideMaster1.xml" /><Relationship Id="rId6" Type="http://schemas.openxmlformats.org/officeDocument/2006/relationships/tags" Target="tags/tag1.xml" /><Relationship Id="rId5" Type="http://schemas.openxmlformats.org/officeDocument/2006/relationships/notesMaster" Target="notesMasters/notesMaster1.xml" /><Relationship Id="rId10" Type="http://schemas.openxmlformats.org/officeDocument/2006/relationships/tableStyles" Target="tableStyles.xml" /><Relationship Id="rId4" Type="http://schemas.openxmlformats.org/officeDocument/2006/relationships/slide" Target="slides/slide1.xml" /><Relationship Id="rId9"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587D1180-5152-8BEA-0FD1-5368C422AD0C}"/>
              </a:ext>
            </a:extLst>
          </p:cNvPr>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lstStyle>
            <a:lvl1pPr eaLnBrk="1" hangingPunct="1">
              <a:defRPr sz="1200">
                <a:latin typeface="Arial" panose="020B0604020202020204" pitchFamily="34" charset="0"/>
              </a:defRPr>
            </a:lvl1pPr>
          </a:lstStyle>
          <a:p>
            <a:pPr>
              <a:defRPr/>
            </a:pPr>
            <a:endParaRPr lang="zh-CN" altLang="zh-CN"/>
          </a:p>
        </p:txBody>
      </p:sp>
      <p:sp>
        <p:nvSpPr>
          <p:cNvPr id="150531" name="Rectangle 3">
            <a:extLst>
              <a:ext uri="{FF2B5EF4-FFF2-40B4-BE49-F238E27FC236}">
                <a16:creationId xmlns:a16="http://schemas.microsoft.com/office/drawing/2014/main" id="{995CE737-4444-3E25-7EF7-9FAFEF096779}"/>
              </a:ext>
            </a:extLst>
          </p:cNvPr>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lstStyle>
            <a:lvl1pPr algn="r" eaLnBrk="1" hangingPunct="1">
              <a:defRPr sz="1200">
                <a:latin typeface="Arial" panose="020B0604020202020204" pitchFamily="34" charset="0"/>
              </a:defRPr>
            </a:lvl1pPr>
          </a:lstStyle>
          <a:p>
            <a:pPr>
              <a:defRPr/>
            </a:pPr>
            <a:endParaRPr lang="zh-CN" altLang="zh-CN"/>
          </a:p>
        </p:txBody>
      </p:sp>
      <p:sp>
        <p:nvSpPr>
          <p:cNvPr id="4100" name="Rectangle 4">
            <a:extLst>
              <a:ext uri="{FF2B5EF4-FFF2-40B4-BE49-F238E27FC236}">
                <a16:creationId xmlns:a16="http://schemas.microsoft.com/office/drawing/2014/main" id="{CB1D7681-C7E2-6F9D-494D-C760556F3EE0}"/>
              </a:ext>
            </a:extLst>
          </p:cNvPr>
          <p:cNvSpPr>
            <a:spLocks noGrp="1" noRot="1" noChangeAspect="1" noChangeArrowheads="1" noTextEdit="1"/>
          </p:cNvSpPr>
          <p:nvPr>
            <p:ph type="sldImg" idx="4294967295"/>
          </p:nvPr>
        </p:nvSpPr>
        <p:spPr bwMode="auto">
          <a:xfrm>
            <a:off x="2217738" y="685800"/>
            <a:ext cx="2422525" cy="3429000"/>
          </a:xfrm>
          <a:prstGeom prst="rect">
            <a:avLst/>
          </a:prstGeom>
          <a:no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lvl="0"/>
            <a:endParaRPr lang="en-IN" noProof="0"/>
          </a:p>
        </p:txBody>
      </p:sp>
      <p:sp>
        <p:nvSpPr>
          <p:cNvPr id="150533" name="Rectangle 5">
            <a:extLst>
              <a:ext uri="{FF2B5EF4-FFF2-40B4-BE49-F238E27FC236}">
                <a16:creationId xmlns:a16="http://schemas.microsoft.com/office/drawing/2014/main" id="{7509026D-8C8E-C238-2835-234053459413}"/>
              </a:ext>
            </a:extLst>
          </p:cNvPr>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0534" name="Rectangle 6">
            <a:extLst>
              <a:ext uri="{FF2B5EF4-FFF2-40B4-BE49-F238E27FC236}">
                <a16:creationId xmlns:a16="http://schemas.microsoft.com/office/drawing/2014/main" id="{852BA298-F37E-94F9-F197-0B0FA51A1709}"/>
              </a:ext>
            </a:extLst>
          </p:cNvPr>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lstStyle>
            <a:lvl1pPr eaLnBrk="1" hangingPunct="1">
              <a:defRPr sz="1200">
                <a:latin typeface="Arial" panose="020B0604020202020204" pitchFamily="34" charset="0"/>
              </a:defRPr>
            </a:lvl1pPr>
          </a:lstStyle>
          <a:p>
            <a:pPr>
              <a:defRPr/>
            </a:pPr>
            <a:endParaRPr lang="zh-CN" altLang="zh-CN"/>
          </a:p>
        </p:txBody>
      </p:sp>
      <p:sp>
        <p:nvSpPr>
          <p:cNvPr id="150535" name="Rectangle 7">
            <a:extLst>
              <a:ext uri="{FF2B5EF4-FFF2-40B4-BE49-F238E27FC236}">
                <a16:creationId xmlns:a16="http://schemas.microsoft.com/office/drawing/2014/main" id="{6AF677FE-79F9-C670-2E21-774B5CC0460F}"/>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eaLnBrk="1" hangingPunct="1">
              <a:defRPr sz="1200" noProof="1">
                <a:latin typeface="Arial" panose="020B0604020202020204" pitchFamily="34" charset="0"/>
              </a:defRPr>
            </a:lvl1pPr>
          </a:lstStyle>
          <a:p>
            <a:pPr>
              <a:defRPr/>
            </a:pPr>
            <a:fld id="{6894D755-C2B1-4C2F-8CAB-28EAE16DE0C8}" type="slidenum">
              <a:rPr altLang="zh-CN"/>
              <a:pPr>
                <a:defRPr/>
              </a:pPr>
              <a:t>‹#›</a:t>
            </a:fld>
            <a:endParaRPr lang="en-IN"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1pPr>
    <a:lvl2pPr marL="322263"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2pPr>
    <a:lvl3pPr marL="646113"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3pPr>
    <a:lvl4pPr marL="968375"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4pPr>
    <a:lvl5pPr marL="1292225" algn="l" rtl="0" eaLnBrk="0" fontAlgn="base" hangingPunct="0">
      <a:spcBef>
        <a:spcPct val="30000"/>
      </a:spcBef>
      <a:spcAft>
        <a:spcPct val="0"/>
      </a:spcAft>
      <a:defRPr sz="800" kern="1200">
        <a:solidFill>
          <a:schemeClr val="tx1"/>
        </a:solidFill>
        <a:latin typeface="Arial" panose="020B0604020202020204" pitchFamily="34" charset="0"/>
        <a:ea typeface="MS PGothic" panose="020B0600070205080204" pitchFamily="34" charset="-128"/>
        <a:cs typeface="MS PGothic" panose="020B0600070205080204" pitchFamily="34" charset="-128"/>
      </a:defRPr>
    </a:lvl5pPr>
    <a:lvl6pPr marL="1616075" algn="l" defTabSz="323215" rtl="0" eaLnBrk="1" latinLnBrk="0" hangingPunct="1">
      <a:defRPr sz="800" kern="1200">
        <a:solidFill>
          <a:schemeClr val="tx1"/>
        </a:solidFill>
        <a:latin typeface="+mn-lt"/>
        <a:ea typeface="+mn-ea"/>
        <a:cs typeface="+mn-cs"/>
      </a:defRPr>
    </a:lvl6pPr>
    <a:lvl7pPr marL="1939290" algn="l" defTabSz="323215" rtl="0" eaLnBrk="1" latinLnBrk="0" hangingPunct="1">
      <a:defRPr sz="800" kern="1200">
        <a:solidFill>
          <a:schemeClr val="tx1"/>
        </a:solidFill>
        <a:latin typeface="+mn-lt"/>
        <a:ea typeface="+mn-ea"/>
        <a:cs typeface="+mn-cs"/>
      </a:defRPr>
    </a:lvl7pPr>
    <a:lvl8pPr marL="2262505" algn="l" defTabSz="323215" rtl="0" eaLnBrk="1" latinLnBrk="0" hangingPunct="1">
      <a:defRPr sz="800" kern="1200">
        <a:solidFill>
          <a:schemeClr val="tx1"/>
        </a:solidFill>
        <a:latin typeface="+mn-lt"/>
        <a:ea typeface="+mn-ea"/>
        <a:cs typeface="+mn-cs"/>
      </a:defRPr>
    </a:lvl8pPr>
    <a:lvl9pPr marL="2585720" algn="l" defTabSz="323215" rtl="0" eaLnBrk="1" latinLnBrk="0" hangingPunct="1">
      <a:defRPr sz="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CCBCAF59-1BAB-70A4-9CE8-E66137644D6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fld id="{3E80B116-826A-4AC9-8F4D-4EFCC4F24573}" type="slidenum">
              <a:rPr altLang="zh-CN" smtClean="0"/>
              <a:pPr/>
              <a:t>1</a:t>
            </a:fld>
            <a:endParaRPr lang="en-US" altLang="zh-CN"/>
          </a:p>
        </p:txBody>
      </p:sp>
      <p:sp>
        <p:nvSpPr>
          <p:cNvPr id="6147" name="Rectangle 2">
            <a:extLst>
              <a:ext uri="{FF2B5EF4-FFF2-40B4-BE49-F238E27FC236}">
                <a16:creationId xmlns:a16="http://schemas.microsoft.com/office/drawing/2014/main" id="{BADD2120-28F6-6B29-3AE8-CF962D8E554C}"/>
              </a:ext>
            </a:extLst>
          </p:cNvPr>
          <p:cNvSpPr>
            <a:spLocks noGrp="1" noRot="1" noChangeAspect="1" noChangeArrowheads="1" noTextEdit="1"/>
          </p:cNvSpPr>
          <p:nvPr>
            <p:ph type="sldImg" idx="4294967295"/>
          </p:nvPr>
        </p:nvSpPr>
        <p:spPr>
          <a:ln/>
        </p:spPr>
      </p:sp>
      <p:sp>
        <p:nvSpPr>
          <p:cNvPr id="6148" name="Rectangle 3">
            <a:extLst>
              <a:ext uri="{FF2B5EF4-FFF2-40B4-BE49-F238E27FC236}">
                <a16:creationId xmlns:a16="http://schemas.microsoft.com/office/drawing/2014/main" id="{92AD2379-9316-C144-FD0F-F47DF491B446}"/>
              </a:ext>
            </a:extLst>
          </p:cNvPr>
          <p:cNvSpPr>
            <a:spLocks noGrp="1" noChangeArrowheads="1"/>
          </p:cNvSpPr>
          <p:nvPr>
            <p:ph type="body" idx="4294967295"/>
          </p:nvPr>
        </p:nvSpPr>
        <p:spPr/>
        <p:txBody>
          <a:bodyPr>
            <a:prstTxWarp prst="textNoShape">
              <a:avLst/>
            </a:prstTxWarp>
          </a:bodyPr>
          <a:lstStyle/>
          <a:p>
            <a:pPr eaLnBrk="1" hangingPunct="1"/>
            <a:endParaRPr lang="en-GB" altLang="zh-C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226" y="9406996"/>
            <a:ext cx="18178355" cy="6489424"/>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3208444" y="17158252"/>
            <a:ext cx="14969912" cy="7739239"/>
          </a:xfrm>
        </p:spPr>
        <p:txBody>
          <a:bodyPr/>
          <a:lstStyle>
            <a:lvl1pPr marL="0" indent="0" algn="ctr">
              <a:buNone/>
              <a:defRPr/>
            </a:lvl1pPr>
            <a:lvl2pPr marL="323215" indent="0" algn="ctr">
              <a:buNone/>
              <a:defRPr/>
            </a:lvl2pPr>
            <a:lvl3pPr marL="646430" indent="0" algn="ctr">
              <a:buNone/>
              <a:defRPr/>
            </a:lvl3pPr>
            <a:lvl4pPr marL="969645" indent="0" algn="ctr">
              <a:buNone/>
              <a:defRPr/>
            </a:lvl4pPr>
            <a:lvl5pPr marL="1292860" indent="0" algn="ctr">
              <a:buNone/>
              <a:defRPr/>
            </a:lvl5pPr>
            <a:lvl6pPr marL="1616075" indent="0" algn="ctr">
              <a:buNone/>
              <a:defRPr/>
            </a:lvl6pPr>
            <a:lvl7pPr marL="1939290" indent="0" algn="ctr">
              <a:buNone/>
              <a:defRPr/>
            </a:lvl7pPr>
            <a:lvl8pPr marL="2262505" indent="0" algn="ctr">
              <a:buNone/>
              <a:defRPr/>
            </a:lvl8pPr>
            <a:lvl9pPr marL="2585720" indent="0" algn="ctr">
              <a:buNone/>
              <a:defRPr/>
            </a:lvl9pPr>
          </a:lstStyle>
          <a:p>
            <a:r>
              <a:rPr lang="en-US" noProof="1"/>
              <a:t>Click to edit Master subtitle style</a:t>
            </a:r>
            <a:endParaRPr lang="en-GB" noProof="1"/>
          </a:p>
        </p:txBody>
      </p:sp>
    </p:spTree>
    <p:extLst>
      <p:ext uri="{BB962C8B-B14F-4D97-AF65-F5344CB8AC3E}">
        <p14:creationId xmlns:p14="http://schemas.microsoft.com/office/powerpoint/2010/main" val="1054383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2679837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102" y="19457591"/>
            <a:ext cx="18179298" cy="6014068"/>
          </a:xfrm>
        </p:spPr>
        <p:txBody>
          <a:bodyPr anchor="t"/>
          <a:lstStyle>
            <a:lvl1pPr algn="l">
              <a:defRPr sz="28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1689102" y="12833307"/>
            <a:ext cx="18179298" cy="6624287"/>
          </a:xfrm>
        </p:spPr>
        <p:txBody>
          <a:bodyPr anchor="b"/>
          <a:lstStyle>
            <a:lvl1pPr marL="0" indent="0">
              <a:buNone/>
              <a:defRPr sz="1400"/>
            </a:lvl1pPr>
            <a:lvl2pPr marL="323215" indent="0">
              <a:buNone/>
              <a:defRPr sz="1300"/>
            </a:lvl2pPr>
            <a:lvl3pPr marL="646430" indent="0">
              <a:buNone/>
              <a:defRPr sz="1100"/>
            </a:lvl3pPr>
            <a:lvl4pPr marL="969645" indent="0">
              <a:buNone/>
              <a:defRPr sz="1000"/>
            </a:lvl4pPr>
            <a:lvl5pPr marL="1292860" indent="0">
              <a:buNone/>
              <a:defRPr sz="1000"/>
            </a:lvl5pPr>
            <a:lvl6pPr marL="1616075" indent="0">
              <a:buNone/>
              <a:defRPr sz="1000"/>
            </a:lvl6pPr>
            <a:lvl7pPr marL="1939290" indent="0">
              <a:buNone/>
              <a:defRPr sz="1000"/>
            </a:lvl7pPr>
            <a:lvl8pPr marL="2262505" indent="0">
              <a:buNone/>
              <a:defRPr sz="1000"/>
            </a:lvl8pPr>
            <a:lvl9pPr marL="2585720" indent="0">
              <a:buNone/>
              <a:defRPr sz="1000"/>
            </a:lvl9pPr>
          </a:lstStyle>
          <a:p>
            <a:pPr lvl="0"/>
            <a:r>
              <a:rPr lang="en-US" noProof="1"/>
              <a:t>Click to edit Master text styles</a:t>
            </a:r>
          </a:p>
        </p:txBody>
      </p:sp>
    </p:spTree>
    <p:extLst>
      <p:ext uri="{BB962C8B-B14F-4D97-AF65-F5344CB8AC3E}">
        <p14:creationId xmlns:p14="http://schemas.microsoft.com/office/powerpoint/2010/main" val="1158690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467783" y="4411744"/>
            <a:ext cx="3240510" cy="2520593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3798829" y="4411744"/>
            <a:ext cx="3241453" cy="25205939"/>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1963995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483" y="1212427"/>
            <a:ext cx="19247837" cy="5047330"/>
          </a:xfrm>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1069481" y="6777843"/>
            <a:ext cx="9448973"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4" name="Content Placeholder 3"/>
          <p:cNvSpPr>
            <a:spLocks noGrp="1"/>
          </p:cNvSpPr>
          <p:nvPr>
            <p:ph sz="half" idx="2"/>
          </p:nvPr>
        </p:nvSpPr>
        <p:spPr>
          <a:xfrm>
            <a:off x="1069481" y="9603281"/>
            <a:ext cx="9448973"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10864574" y="6777843"/>
            <a:ext cx="9452745"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6" name="Content Placeholder 5"/>
          <p:cNvSpPr>
            <a:spLocks noGrp="1"/>
          </p:cNvSpPr>
          <p:nvPr>
            <p:ph sz="quarter" idx="4"/>
          </p:nvPr>
        </p:nvSpPr>
        <p:spPr>
          <a:xfrm>
            <a:off x="10864574" y="9603281"/>
            <a:ext cx="9452745"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3381546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Tree>
    <p:extLst>
      <p:ext uri="{BB962C8B-B14F-4D97-AF65-F5344CB8AC3E}">
        <p14:creationId xmlns:p14="http://schemas.microsoft.com/office/powerpoint/2010/main" val="1961979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4312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481" y="1205752"/>
            <a:ext cx="7035566" cy="5130116"/>
          </a:xfrm>
        </p:spPr>
        <p:txBody>
          <a:bodyPr anchor="b"/>
          <a:lstStyle>
            <a:lvl1pPr algn="l">
              <a:defRPr sz="1400" b="1"/>
            </a:lvl1pPr>
          </a:lstStyle>
          <a:p>
            <a:r>
              <a:rPr lang="en-US" noProof="1"/>
              <a:t>Click to edit Master title style</a:t>
            </a:r>
            <a:endParaRPr lang="en-GB" noProof="1"/>
          </a:p>
        </p:txBody>
      </p:sp>
      <p:sp>
        <p:nvSpPr>
          <p:cNvPr id="3" name="Content Placeholder 2"/>
          <p:cNvSpPr>
            <a:spLocks noGrp="1"/>
          </p:cNvSpPr>
          <p:nvPr>
            <p:ph idx="1"/>
          </p:nvPr>
        </p:nvSpPr>
        <p:spPr>
          <a:xfrm>
            <a:off x="8361572" y="1205753"/>
            <a:ext cx="11955747" cy="25842864"/>
          </a:xfrm>
        </p:spPr>
        <p:txBody>
          <a:bodyPr/>
          <a:lstStyle>
            <a:lvl1pPr>
              <a:defRPr sz="23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1069481" y="6335870"/>
            <a:ext cx="7035566" cy="20712747"/>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extLst>
      <p:ext uri="{BB962C8B-B14F-4D97-AF65-F5344CB8AC3E}">
        <p14:creationId xmlns:p14="http://schemas.microsoft.com/office/powerpoint/2010/main" val="1949202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2106" y="21196120"/>
            <a:ext cx="12831892" cy="2502300"/>
          </a:xfrm>
        </p:spPr>
        <p:txBody>
          <a:bodyPr anchor="b"/>
          <a:lstStyle>
            <a:lvl1pPr algn="l">
              <a:defRPr sz="1400" b="1"/>
            </a:lvl1pPr>
          </a:lstStyle>
          <a:p>
            <a:r>
              <a:rPr lang="en-US" noProof="1"/>
              <a:t>Click to edit Master title style</a:t>
            </a:r>
            <a:endParaRPr lang="en-GB" noProof="1"/>
          </a:p>
        </p:txBody>
      </p:sp>
      <p:sp>
        <p:nvSpPr>
          <p:cNvPr id="3" name="Picture Placeholder 2"/>
          <p:cNvSpPr>
            <a:spLocks noGrp="1"/>
          </p:cNvSpPr>
          <p:nvPr>
            <p:ph type="pic" idx="1"/>
          </p:nvPr>
        </p:nvSpPr>
        <p:spPr>
          <a:xfrm>
            <a:off x="4192106" y="2705265"/>
            <a:ext cx="12831892" cy="18167718"/>
          </a:xfrm>
        </p:spPr>
        <p:txBody>
          <a:bodyPr/>
          <a:lstStyle>
            <a:lvl1pPr marL="0" indent="0">
              <a:buNone/>
              <a:defRPr sz="2300"/>
            </a:lvl1pPr>
            <a:lvl2pPr marL="323215" indent="0">
              <a:buNone/>
              <a:defRPr sz="2000"/>
            </a:lvl2pPr>
            <a:lvl3pPr marL="646430" indent="0">
              <a:buNone/>
              <a:defRPr sz="1700"/>
            </a:lvl3pPr>
            <a:lvl4pPr marL="969645" indent="0">
              <a:buNone/>
              <a:defRPr sz="1400"/>
            </a:lvl4pPr>
            <a:lvl5pPr marL="1292860" indent="0">
              <a:buNone/>
              <a:defRPr sz="1400"/>
            </a:lvl5pPr>
            <a:lvl6pPr marL="1616075" indent="0">
              <a:buNone/>
              <a:defRPr sz="1400"/>
            </a:lvl6pPr>
            <a:lvl7pPr marL="1939290" indent="0">
              <a:buNone/>
              <a:defRPr sz="1400"/>
            </a:lvl7pPr>
            <a:lvl8pPr marL="2262505" indent="0">
              <a:buNone/>
              <a:defRPr sz="1400"/>
            </a:lvl8pPr>
            <a:lvl9pPr marL="2585720" indent="0">
              <a:buNone/>
              <a:defRPr sz="1400"/>
            </a:lvl9pPr>
          </a:lstStyle>
          <a:p>
            <a:pPr lvl="0"/>
            <a:endParaRPr lang="en-GB" noProof="0"/>
          </a:p>
        </p:txBody>
      </p:sp>
      <p:sp>
        <p:nvSpPr>
          <p:cNvPr id="4" name="Text Placeholder 3"/>
          <p:cNvSpPr>
            <a:spLocks noGrp="1"/>
          </p:cNvSpPr>
          <p:nvPr>
            <p:ph type="body" sz="half" idx="2"/>
          </p:nvPr>
        </p:nvSpPr>
        <p:spPr>
          <a:xfrm>
            <a:off x="4192106" y="23698418"/>
            <a:ext cx="12831892" cy="3553161"/>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extLst>
      <p:ext uri="{BB962C8B-B14F-4D97-AF65-F5344CB8AC3E}">
        <p14:creationId xmlns:p14="http://schemas.microsoft.com/office/powerpoint/2010/main" val="664332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444669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89470" y="1171036"/>
            <a:ext cx="5106916" cy="28446645"/>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467780" y="1171036"/>
            <a:ext cx="15231151" cy="28446645"/>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3648965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226" y="9406996"/>
            <a:ext cx="18178355" cy="6489424"/>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3208444" y="17158252"/>
            <a:ext cx="14969912" cy="7739239"/>
          </a:xfrm>
        </p:spPr>
        <p:txBody>
          <a:bodyPr/>
          <a:lstStyle>
            <a:lvl1pPr marL="0" indent="0" algn="ctr">
              <a:buNone/>
              <a:defRPr/>
            </a:lvl1pPr>
            <a:lvl2pPr marL="323215" indent="0" algn="ctr">
              <a:buNone/>
              <a:defRPr/>
            </a:lvl2pPr>
            <a:lvl3pPr marL="646430" indent="0" algn="ctr">
              <a:buNone/>
              <a:defRPr/>
            </a:lvl3pPr>
            <a:lvl4pPr marL="969645" indent="0" algn="ctr">
              <a:buNone/>
              <a:defRPr/>
            </a:lvl4pPr>
            <a:lvl5pPr marL="1292860" indent="0" algn="ctr">
              <a:buNone/>
              <a:defRPr/>
            </a:lvl5pPr>
            <a:lvl6pPr marL="1616075" indent="0" algn="ctr">
              <a:buNone/>
              <a:defRPr/>
            </a:lvl6pPr>
            <a:lvl7pPr marL="1939290" indent="0" algn="ctr">
              <a:buNone/>
              <a:defRPr/>
            </a:lvl7pPr>
            <a:lvl8pPr marL="2262505" indent="0" algn="ctr">
              <a:buNone/>
              <a:defRPr/>
            </a:lvl8pPr>
            <a:lvl9pPr marL="2585720" indent="0" algn="ctr">
              <a:buNone/>
              <a:defRPr/>
            </a:lvl9pPr>
          </a:lstStyle>
          <a:p>
            <a:r>
              <a:rPr lang="en-US" noProof="1"/>
              <a:t>Click to edit Master subtitle style</a:t>
            </a:r>
            <a:endParaRPr lang="en-GB" noProof="1"/>
          </a:p>
        </p:txBody>
      </p:sp>
    </p:spTree>
    <p:extLst>
      <p:ext uri="{BB962C8B-B14F-4D97-AF65-F5344CB8AC3E}">
        <p14:creationId xmlns:p14="http://schemas.microsoft.com/office/powerpoint/2010/main" val="30416182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34726497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102" y="19457591"/>
            <a:ext cx="18179298" cy="6014068"/>
          </a:xfrm>
        </p:spPr>
        <p:txBody>
          <a:bodyPr anchor="t"/>
          <a:lstStyle>
            <a:lvl1pPr algn="l">
              <a:defRPr sz="28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1689102" y="12833307"/>
            <a:ext cx="18179298" cy="6624287"/>
          </a:xfrm>
        </p:spPr>
        <p:txBody>
          <a:bodyPr anchor="b"/>
          <a:lstStyle>
            <a:lvl1pPr marL="0" indent="0">
              <a:buNone/>
              <a:defRPr sz="1400"/>
            </a:lvl1pPr>
            <a:lvl2pPr marL="323215" indent="0">
              <a:buNone/>
              <a:defRPr sz="1300"/>
            </a:lvl2pPr>
            <a:lvl3pPr marL="646430" indent="0">
              <a:buNone/>
              <a:defRPr sz="1100"/>
            </a:lvl3pPr>
            <a:lvl4pPr marL="969645" indent="0">
              <a:buNone/>
              <a:defRPr sz="1000"/>
            </a:lvl4pPr>
            <a:lvl5pPr marL="1292860" indent="0">
              <a:buNone/>
              <a:defRPr sz="1000"/>
            </a:lvl5pPr>
            <a:lvl6pPr marL="1616075" indent="0">
              <a:buNone/>
              <a:defRPr sz="1000"/>
            </a:lvl6pPr>
            <a:lvl7pPr marL="1939290" indent="0">
              <a:buNone/>
              <a:defRPr sz="1000"/>
            </a:lvl7pPr>
            <a:lvl8pPr marL="2262505" indent="0">
              <a:buNone/>
              <a:defRPr sz="1000"/>
            </a:lvl8pPr>
            <a:lvl9pPr marL="2585720" indent="0">
              <a:buNone/>
              <a:defRPr sz="1000"/>
            </a:lvl9pPr>
          </a:lstStyle>
          <a:p>
            <a:pPr lvl="0"/>
            <a:r>
              <a:rPr lang="en-US" noProof="1"/>
              <a:t>Click to edit Master text styles</a:t>
            </a:r>
          </a:p>
        </p:txBody>
      </p:sp>
    </p:spTree>
    <p:extLst>
      <p:ext uri="{BB962C8B-B14F-4D97-AF65-F5344CB8AC3E}">
        <p14:creationId xmlns:p14="http://schemas.microsoft.com/office/powerpoint/2010/main" val="549508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456463" y="4419755"/>
            <a:ext cx="2384170"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2931171" y="4419755"/>
            <a:ext cx="2385114"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21603435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483" y="1212427"/>
            <a:ext cx="19247837" cy="5047330"/>
          </a:xfrm>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1069481" y="6777843"/>
            <a:ext cx="9448973"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4" name="Content Placeholder 3"/>
          <p:cNvSpPr>
            <a:spLocks noGrp="1"/>
          </p:cNvSpPr>
          <p:nvPr>
            <p:ph sz="half" idx="2"/>
          </p:nvPr>
        </p:nvSpPr>
        <p:spPr>
          <a:xfrm>
            <a:off x="1069481" y="9603281"/>
            <a:ext cx="9448973"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10864574" y="6777843"/>
            <a:ext cx="9452745"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6" name="Content Placeholder 5"/>
          <p:cNvSpPr>
            <a:spLocks noGrp="1"/>
          </p:cNvSpPr>
          <p:nvPr>
            <p:ph sz="quarter" idx="4"/>
          </p:nvPr>
        </p:nvSpPr>
        <p:spPr>
          <a:xfrm>
            <a:off x="10864574" y="9603281"/>
            <a:ext cx="9452745"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36848156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Tree>
    <p:extLst>
      <p:ext uri="{BB962C8B-B14F-4D97-AF65-F5344CB8AC3E}">
        <p14:creationId xmlns:p14="http://schemas.microsoft.com/office/powerpoint/2010/main" val="23533763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943954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481" y="1205752"/>
            <a:ext cx="7035566" cy="5130116"/>
          </a:xfrm>
        </p:spPr>
        <p:txBody>
          <a:bodyPr anchor="b"/>
          <a:lstStyle>
            <a:lvl1pPr algn="l">
              <a:defRPr sz="1400" b="1"/>
            </a:lvl1pPr>
          </a:lstStyle>
          <a:p>
            <a:r>
              <a:rPr lang="en-US" noProof="1"/>
              <a:t>Click to edit Master title style</a:t>
            </a:r>
            <a:endParaRPr lang="en-GB" noProof="1"/>
          </a:p>
        </p:txBody>
      </p:sp>
      <p:sp>
        <p:nvSpPr>
          <p:cNvPr id="3" name="Content Placeholder 2"/>
          <p:cNvSpPr>
            <a:spLocks noGrp="1"/>
          </p:cNvSpPr>
          <p:nvPr>
            <p:ph idx="1"/>
          </p:nvPr>
        </p:nvSpPr>
        <p:spPr>
          <a:xfrm>
            <a:off x="8361572" y="1205753"/>
            <a:ext cx="11955747" cy="25842864"/>
          </a:xfrm>
        </p:spPr>
        <p:txBody>
          <a:bodyPr/>
          <a:lstStyle>
            <a:lvl1pPr>
              <a:defRPr sz="23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1069481" y="6335870"/>
            <a:ext cx="7035566" cy="20712747"/>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extLst>
      <p:ext uri="{BB962C8B-B14F-4D97-AF65-F5344CB8AC3E}">
        <p14:creationId xmlns:p14="http://schemas.microsoft.com/office/powerpoint/2010/main" val="26876497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2106" y="21196120"/>
            <a:ext cx="12831892" cy="2502300"/>
          </a:xfrm>
        </p:spPr>
        <p:txBody>
          <a:bodyPr anchor="b"/>
          <a:lstStyle>
            <a:lvl1pPr algn="l">
              <a:defRPr sz="1400" b="1"/>
            </a:lvl1pPr>
          </a:lstStyle>
          <a:p>
            <a:r>
              <a:rPr lang="en-US" noProof="1"/>
              <a:t>Click to edit Master title style</a:t>
            </a:r>
            <a:endParaRPr lang="en-GB" noProof="1"/>
          </a:p>
        </p:txBody>
      </p:sp>
      <p:sp>
        <p:nvSpPr>
          <p:cNvPr id="3" name="Picture Placeholder 2"/>
          <p:cNvSpPr>
            <a:spLocks noGrp="1"/>
          </p:cNvSpPr>
          <p:nvPr>
            <p:ph type="pic" idx="1"/>
          </p:nvPr>
        </p:nvSpPr>
        <p:spPr>
          <a:xfrm>
            <a:off x="4192106" y="2705265"/>
            <a:ext cx="12831892" cy="18167718"/>
          </a:xfrm>
        </p:spPr>
        <p:txBody>
          <a:bodyPr/>
          <a:lstStyle>
            <a:lvl1pPr marL="0" indent="0">
              <a:buNone/>
              <a:defRPr sz="2300"/>
            </a:lvl1pPr>
            <a:lvl2pPr marL="323215" indent="0">
              <a:buNone/>
              <a:defRPr sz="2000"/>
            </a:lvl2pPr>
            <a:lvl3pPr marL="646430" indent="0">
              <a:buNone/>
              <a:defRPr sz="1700"/>
            </a:lvl3pPr>
            <a:lvl4pPr marL="969645" indent="0">
              <a:buNone/>
              <a:defRPr sz="1400"/>
            </a:lvl4pPr>
            <a:lvl5pPr marL="1292860" indent="0">
              <a:buNone/>
              <a:defRPr sz="1400"/>
            </a:lvl5pPr>
            <a:lvl6pPr marL="1616075" indent="0">
              <a:buNone/>
              <a:defRPr sz="1400"/>
            </a:lvl6pPr>
            <a:lvl7pPr marL="1939290" indent="0">
              <a:buNone/>
              <a:defRPr sz="1400"/>
            </a:lvl7pPr>
            <a:lvl8pPr marL="2262505" indent="0">
              <a:buNone/>
              <a:defRPr sz="1400"/>
            </a:lvl8pPr>
            <a:lvl9pPr marL="2585720" indent="0">
              <a:buNone/>
              <a:defRPr sz="1400"/>
            </a:lvl9pPr>
          </a:lstStyle>
          <a:p>
            <a:pPr lvl="0"/>
            <a:endParaRPr lang="en-GB" noProof="0"/>
          </a:p>
        </p:txBody>
      </p:sp>
      <p:sp>
        <p:nvSpPr>
          <p:cNvPr id="4" name="Text Placeholder 3"/>
          <p:cNvSpPr>
            <a:spLocks noGrp="1"/>
          </p:cNvSpPr>
          <p:nvPr>
            <p:ph type="body" sz="half" idx="2"/>
          </p:nvPr>
        </p:nvSpPr>
        <p:spPr>
          <a:xfrm>
            <a:off x="4192106" y="23698418"/>
            <a:ext cx="12831892" cy="3553161"/>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extLst>
      <p:ext uri="{BB962C8B-B14F-4D97-AF65-F5344CB8AC3E}">
        <p14:creationId xmlns:p14="http://schemas.microsoft.com/office/powerpoint/2010/main" val="948277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28565256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86642" y="1171035"/>
            <a:ext cx="5109745" cy="28450652"/>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456463" y="1171035"/>
            <a:ext cx="15239640" cy="28450652"/>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993331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226" y="9406996"/>
            <a:ext cx="18178355" cy="6489424"/>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3208444" y="17158252"/>
            <a:ext cx="14969912" cy="7739239"/>
          </a:xfrm>
        </p:spPr>
        <p:txBody>
          <a:bodyPr/>
          <a:lstStyle>
            <a:lvl1pPr marL="0" indent="0" algn="ctr">
              <a:buNone/>
              <a:defRPr/>
            </a:lvl1pPr>
            <a:lvl2pPr marL="323215" indent="0" algn="ctr">
              <a:buNone/>
              <a:defRPr/>
            </a:lvl2pPr>
            <a:lvl3pPr marL="646430" indent="0" algn="ctr">
              <a:buNone/>
              <a:defRPr/>
            </a:lvl3pPr>
            <a:lvl4pPr marL="969645" indent="0" algn="ctr">
              <a:buNone/>
              <a:defRPr/>
            </a:lvl4pPr>
            <a:lvl5pPr marL="1292860" indent="0" algn="ctr">
              <a:buNone/>
              <a:defRPr/>
            </a:lvl5pPr>
            <a:lvl6pPr marL="1616075" indent="0" algn="ctr">
              <a:buNone/>
              <a:defRPr/>
            </a:lvl6pPr>
            <a:lvl7pPr marL="1939290" indent="0" algn="ctr">
              <a:buNone/>
              <a:defRPr/>
            </a:lvl7pPr>
            <a:lvl8pPr marL="2262505" indent="0" algn="ctr">
              <a:buNone/>
              <a:defRPr/>
            </a:lvl8pPr>
            <a:lvl9pPr marL="2585720" indent="0" algn="ctr">
              <a:buNone/>
              <a:defRPr/>
            </a:lvl9pPr>
          </a:lstStyle>
          <a:p>
            <a:r>
              <a:rPr lang="en-US" noProof="1"/>
              <a:t>Click to edit Master subtitle style</a:t>
            </a:r>
            <a:endParaRPr lang="en-GB" noProof="1"/>
          </a:p>
        </p:txBody>
      </p:sp>
    </p:spTree>
    <p:extLst>
      <p:ext uri="{BB962C8B-B14F-4D97-AF65-F5344CB8AC3E}">
        <p14:creationId xmlns:p14="http://schemas.microsoft.com/office/powerpoint/2010/main" val="19195642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13313181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102" y="19457591"/>
            <a:ext cx="18179298" cy="6014068"/>
          </a:xfrm>
        </p:spPr>
        <p:txBody>
          <a:bodyPr anchor="t"/>
          <a:lstStyle>
            <a:lvl1pPr algn="l">
              <a:defRPr sz="28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1689102" y="12833307"/>
            <a:ext cx="18179298" cy="6624287"/>
          </a:xfrm>
        </p:spPr>
        <p:txBody>
          <a:bodyPr anchor="b"/>
          <a:lstStyle>
            <a:lvl1pPr marL="0" indent="0">
              <a:buNone/>
              <a:defRPr sz="1400"/>
            </a:lvl1pPr>
            <a:lvl2pPr marL="323215" indent="0">
              <a:buNone/>
              <a:defRPr sz="1300"/>
            </a:lvl2pPr>
            <a:lvl3pPr marL="646430" indent="0">
              <a:buNone/>
              <a:defRPr sz="1100"/>
            </a:lvl3pPr>
            <a:lvl4pPr marL="969645" indent="0">
              <a:buNone/>
              <a:defRPr sz="1000"/>
            </a:lvl4pPr>
            <a:lvl5pPr marL="1292860" indent="0">
              <a:buNone/>
              <a:defRPr sz="1000"/>
            </a:lvl5pPr>
            <a:lvl6pPr marL="1616075" indent="0">
              <a:buNone/>
              <a:defRPr sz="1000"/>
            </a:lvl6pPr>
            <a:lvl7pPr marL="1939290" indent="0">
              <a:buNone/>
              <a:defRPr sz="1000"/>
            </a:lvl7pPr>
            <a:lvl8pPr marL="2262505" indent="0">
              <a:buNone/>
              <a:defRPr sz="1000"/>
            </a:lvl8pPr>
            <a:lvl9pPr marL="2585720" indent="0">
              <a:buNone/>
              <a:defRPr sz="1000"/>
            </a:lvl9pPr>
          </a:lstStyle>
          <a:p>
            <a:pPr lvl="0"/>
            <a:r>
              <a:rPr lang="en-US" noProof="1"/>
              <a:t>Click to edit Master text styles</a:t>
            </a:r>
          </a:p>
        </p:txBody>
      </p:sp>
    </p:spTree>
    <p:extLst>
      <p:ext uri="{BB962C8B-B14F-4D97-AF65-F5344CB8AC3E}">
        <p14:creationId xmlns:p14="http://schemas.microsoft.com/office/powerpoint/2010/main" val="1999883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337633" y="4419755"/>
            <a:ext cx="10233636"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10661806" y="4419755"/>
            <a:ext cx="10234579" cy="25201933"/>
          </a:xfrm>
        </p:spPr>
        <p:txBody>
          <a:bodyPr/>
          <a:lstStyle>
            <a:lvl1pPr>
              <a:defRPr sz="2000"/>
            </a:lvl1pPr>
            <a:lvl2pPr>
              <a:defRPr sz="1700"/>
            </a:lvl2pPr>
            <a:lvl3pPr>
              <a:defRPr sz="1400"/>
            </a:lvl3pPr>
            <a:lvl4pPr>
              <a:defRPr sz="1300"/>
            </a:lvl4pPr>
            <a:lvl5pPr>
              <a:defRPr sz="1300"/>
            </a:lvl5pPr>
            <a:lvl6pPr>
              <a:defRPr sz="1300"/>
            </a:lvl6pPr>
            <a:lvl7pPr>
              <a:defRPr sz="1300"/>
            </a:lvl7pPr>
            <a:lvl8pPr>
              <a:defRPr sz="1300"/>
            </a:lvl8pPr>
            <a:lvl9pPr>
              <a:defRPr sz="13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16767762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483" y="1212427"/>
            <a:ext cx="19247837" cy="5047330"/>
          </a:xfrm>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1069481" y="6777843"/>
            <a:ext cx="9448973"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4" name="Content Placeholder 3"/>
          <p:cNvSpPr>
            <a:spLocks noGrp="1"/>
          </p:cNvSpPr>
          <p:nvPr>
            <p:ph sz="half" idx="2"/>
          </p:nvPr>
        </p:nvSpPr>
        <p:spPr>
          <a:xfrm>
            <a:off x="1069481" y="9603281"/>
            <a:ext cx="9448973"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10864574" y="6777843"/>
            <a:ext cx="9452745" cy="2825436"/>
          </a:xfrm>
        </p:spPr>
        <p:txBody>
          <a:bodyPr anchor="b"/>
          <a:lstStyle>
            <a:lvl1pPr marL="0" indent="0">
              <a:buNone/>
              <a:defRPr sz="1700" b="1"/>
            </a:lvl1pPr>
            <a:lvl2pPr marL="323215" indent="0">
              <a:buNone/>
              <a:defRPr sz="1400" b="1"/>
            </a:lvl2pPr>
            <a:lvl3pPr marL="646430" indent="0">
              <a:buNone/>
              <a:defRPr sz="1300" b="1"/>
            </a:lvl3pPr>
            <a:lvl4pPr marL="969645" indent="0">
              <a:buNone/>
              <a:defRPr sz="1100" b="1"/>
            </a:lvl4pPr>
            <a:lvl5pPr marL="1292860" indent="0">
              <a:buNone/>
              <a:defRPr sz="1100" b="1"/>
            </a:lvl5pPr>
            <a:lvl6pPr marL="1616075" indent="0">
              <a:buNone/>
              <a:defRPr sz="1100" b="1"/>
            </a:lvl6pPr>
            <a:lvl7pPr marL="1939290" indent="0">
              <a:buNone/>
              <a:defRPr sz="1100" b="1"/>
            </a:lvl7pPr>
            <a:lvl8pPr marL="2262505" indent="0">
              <a:buNone/>
              <a:defRPr sz="1100" b="1"/>
            </a:lvl8pPr>
            <a:lvl9pPr marL="2585720" indent="0">
              <a:buNone/>
              <a:defRPr sz="1100" b="1"/>
            </a:lvl9pPr>
          </a:lstStyle>
          <a:p>
            <a:pPr lvl="0"/>
            <a:r>
              <a:rPr lang="en-US" noProof="1"/>
              <a:t>Click to edit Master text styles</a:t>
            </a:r>
          </a:p>
        </p:txBody>
      </p:sp>
      <p:sp>
        <p:nvSpPr>
          <p:cNvPr id="6" name="Content Placeholder 5"/>
          <p:cNvSpPr>
            <a:spLocks noGrp="1"/>
          </p:cNvSpPr>
          <p:nvPr>
            <p:ph sz="quarter" idx="4"/>
          </p:nvPr>
        </p:nvSpPr>
        <p:spPr>
          <a:xfrm>
            <a:off x="10864574" y="9603281"/>
            <a:ext cx="9452745" cy="17445336"/>
          </a:xfrm>
        </p:spPr>
        <p:txBody>
          <a:bodyPr/>
          <a:lstStyle>
            <a:lvl1pPr>
              <a:defRPr sz="1700"/>
            </a:lvl1pPr>
            <a:lvl2pPr>
              <a:defRPr sz="1400"/>
            </a:lvl2pPr>
            <a:lvl3pPr>
              <a:defRPr sz="1300"/>
            </a:lvl3pPr>
            <a:lvl4pPr>
              <a:defRPr sz="1100"/>
            </a:lvl4pPr>
            <a:lvl5pPr>
              <a:defRPr sz="1100"/>
            </a:lvl5pPr>
            <a:lvl6pPr>
              <a:defRPr sz="1100"/>
            </a:lvl6pPr>
            <a:lvl7pPr>
              <a:defRPr sz="1100"/>
            </a:lvl7pPr>
            <a:lvl8pPr>
              <a:defRPr sz="1100"/>
            </a:lvl8pPr>
            <a:lvl9pPr>
              <a:defRPr sz="11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23917066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Tree>
    <p:extLst>
      <p:ext uri="{BB962C8B-B14F-4D97-AF65-F5344CB8AC3E}">
        <p14:creationId xmlns:p14="http://schemas.microsoft.com/office/powerpoint/2010/main" val="35223756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78143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481" y="1205752"/>
            <a:ext cx="7035566" cy="5130116"/>
          </a:xfrm>
        </p:spPr>
        <p:txBody>
          <a:bodyPr anchor="b"/>
          <a:lstStyle>
            <a:lvl1pPr algn="l">
              <a:defRPr sz="1400" b="1"/>
            </a:lvl1pPr>
          </a:lstStyle>
          <a:p>
            <a:r>
              <a:rPr lang="en-US" noProof="1"/>
              <a:t>Click to edit Master title style</a:t>
            </a:r>
            <a:endParaRPr lang="en-GB" noProof="1"/>
          </a:p>
        </p:txBody>
      </p:sp>
      <p:sp>
        <p:nvSpPr>
          <p:cNvPr id="3" name="Content Placeholder 2"/>
          <p:cNvSpPr>
            <a:spLocks noGrp="1"/>
          </p:cNvSpPr>
          <p:nvPr>
            <p:ph idx="1"/>
          </p:nvPr>
        </p:nvSpPr>
        <p:spPr>
          <a:xfrm>
            <a:off x="8361572" y="1205753"/>
            <a:ext cx="11955747" cy="25842864"/>
          </a:xfrm>
        </p:spPr>
        <p:txBody>
          <a:bodyPr/>
          <a:lstStyle>
            <a:lvl1pPr>
              <a:defRPr sz="2300"/>
            </a:lvl1pPr>
            <a:lvl2pPr>
              <a:defRPr sz="2000"/>
            </a:lvl2pPr>
            <a:lvl3pPr>
              <a:defRPr sz="1700"/>
            </a:lvl3pPr>
            <a:lvl4pPr>
              <a:defRPr sz="1400"/>
            </a:lvl4pPr>
            <a:lvl5pPr>
              <a:defRPr sz="1400"/>
            </a:lvl5pPr>
            <a:lvl6pPr>
              <a:defRPr sz="1400"/>
            </a:lvl6pPr>
            <a:lvl7pPr>
              <a:defRPr sz="1400"/>
            </a:lvl7pPr>
            <a:lvl8pPr>
              <a:defRPr sz="1400"/>
            </a:lvl8pPr>
            <a:lvl9pPr>
              <a:defRPr sz="14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1069481" y="6335870"/>
            <a:ext cx="7035566" cy="20712747"/>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extLst>
      <p:ext uri="{BB962C8B-B14F-4D97-AF65-F5344CB8AC3E}">
        <p14:creationId xmlns:p14="http://schemas.microsoft.com/office/powerpoint/2010/main" val="15226828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2106" y="21196120"/>
            <a:ext cx="12831892" cy="2502300"/>
          </a:xfrm>
        </p:spPr>
        <p:txBody>
          <a:bodyPr anchor="b"/>
          <a:lstStyle>
            <a:lvl1pPr algn="l">
              <a:defRPr sz="1400" b="1"/>
            </a:lvl1pPr>
          </a:lstStyle>
          <a:p>
            <a:r>
              <a:rPr lang="en-US" noProof="1"/>
              <a:t>Click to edit Master title style</a:t>
            </a:r>
            <a:endParaRPr lang="en-GB" noProof="1"/>
          </a:p>
        </p:txBody>
      </p:sp>
      <p:sp>
        <p:nvSpPr>
          <p:cNvPr id="3" name="Picture Placeholder 2"/>
          <p:cNvSpPr>
            <a:spLocks noGrp="1"/>
          </p:cNvSpPr>
          <p:nvPr>
            <p:ph type="pic" idx="1"/>
          </p:nvPr>
        </p:nvSpPr>
        <p:spPr>
          <a:xfrm>
            <a:off x="4192106" y="2705265"/>
            <a:ext cx="12831892" cy="18167718"/>
          </a:xfrm>
        </p:spPr>
        <p:txBody>
          <a:bodyPr/>
          <a:lstStyle>
            <a:lvl1pPr marL="0" indent="0">
              <a:buNone/>
              <a:defRPr sz="2300"/>
            </a:lvl1pPr>
            <a:lvl2pPr marL="323215" indent="0">
              <a:buNone/>
              <a:defRPr sz="2000"/>
            </a:lvl2pPr>
            <a:lvl3pPr marL="646430" indent="0">
              <a:buNone/>
              <a:defRPr sz="1700"/>
            </a:lvl3pPr>
            <a:lvl4pPr marL="969645" indent="0">
              <a:buNone/>
              <a:defRPr sz="1400"/>
            </a:lvl4pPr>
            <a:lvl5pPr marL="1292860" indent="0">
              <a:buNone/>
              <a:defRPr sz="1400"/>
            </a:lvl5pPr>
            <a:lvl6pPr marL="1616075" indent="0">
              <a:buNone/>
              <a:defRPr sz="1400"/>
            </a:lvl6pPr>
            <a:lvl7pPr marL="1939290" indent="0">
              <a:buNone/>
              <a:defRPr sz="1400"/>
            </a:lvl7pPr>
            <a:lvl8pPr marL="2262505" indent="0">
              <a:buNone/>
              <a:defRPr sz="1400"/>
            </a:lvl8pPr>
            <a:lvl9pPr marL="2585720" indent="0">
              <a:buNone/>
              <a:defRPr sz="1400"/>
            </a:lvl9pPr>
          </a:lstStyle>
          <a:p>
            <a:pPr lvl="0"/>
            <a:endParaRPr lang="en-GB" noProof="0"/>
          </a:p>
        </p:txBody>
      </p:sp>
      <p:sp>
        <p:nvSpPr>
          <p:cNvPr id="4" name="Text Placeholder 3"/>
          <p:cNvSpPr>
            <a:spLocks noGrp="1"/>
          </p:cNvSpPr>
          <p:nvPr>
            <p:ph type="body" sz="half" idx="2"/>
          </p:nvPr>
        </p:nvSpPr>
        <p:spPr>
          <a:xfrm>
            <a:off x="4192106" y="23698418"/>
            <a:ext cx="12831892" cy="3553161"/>
          </a:xfrm>
        </p:spPr>
        <p:txBody>
          <a:bodyPr/>
          <a:lstStyle>
            <a:lvl1pPr marL="0" indent="0">
              <a:buNone/>
              <a:defRPr sz="1000"/>
            </a:lvl1pPr>
            <a:lvl2pPr marL="323215" indent="0">
              <a:buNone/>
              <a:defRPr sz="800"/>
            </a:lvl2pPr>
            <a:lvl3pPr marL="646430" indent="0">
              <a:buNone/>
              <a:defRPr sz="700"/>
            </a:lvl3pPr>
            <a:lvl4pPr marL="969645" indent="0">
              <a:buNone/>
              <a:defRPr sz="600"/>
            </a:lvl4pPr>
            <a:lvl5pPr marL="1292860" indent="0">
              <a:buNone/>
              <a:defRPr sz="600"/>
            </a:lvl5pPr>
            <a:lvl6pPr marL="1616075" indent="0">
              <a:buNone/>
              <a:defRPr sz="600"/>
            </a:lvl6pPr>
            <a:lvl7pPr marL="1939290" indent="0">
              <a:buNone/>
              <a:defRPr sz="600"/>
            </a:lvl7pPr>
            <a:lvl8pPr marL="2262505" indent="0">
              <a:buNone/>
              <a:defRPr sz="600"/>
            </a:lvl8pPr>
            <a:lvl9pPr marL="2585720" indent="0">
              <a:buNone/>
              <a:defRPr sz="600"/>
            </a:lvl9pPr>
          </a:lstStyle>
          <a:p>
            <a:pPr lvl="0"/>
            <a:r>
              <a:rPr lang="en-US" noProof="1"/>
              <a:t>Click to edit Master text styles</a:t>
            </a:r>
          </a:p>
        </p:txBody>
      </p:sp>
    </p:spTree>
    <p:extLst>
      <p:ext uri="{BB962C8B-B14F-4D97-AF65-F5344CB8AC3E}">
        <p14:creationId xmlns:p14="http://schemas.microsoft.com/office/powerpoint/2010/main" val="9277612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11898656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57404" y="1171035"/>
            <a:ext cx="5138981" cy="28450652"/>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337633" y="1171035"/>
            <a:ext cx="15329234" cy="28450652"/>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Tree>
    <p:extLst>
      <p:ext uri="{BB962C8B-B14F-4D97-AF65-F5344CB8AC3E}">
        <p14:creationId xmlns:p14="http://schemas.microsoft.com/office/powerpoint/2010/main" val="3375961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 /><Relationship Id="rId3" Type="http://schemas.openxmlformats.org/officeDocument/2006/relationships/slideLayout" Target="../slideLayouts/slideLayout25.xml" /><Relationship Id="rId7" Type="http://schemas.openxmlformats.org/officeDocument/2006/relationships/slideLayout" Target="../slideLayouts/slideLayout29.xml" /><Relationship Id="rId12" Type="http://schemas.openxmlformats.org/officeDocument/2006/relationships/theme" Target="../theme/theme3.xml" /><Relationship Id="rId2" Type="http://schemas.openxmlformats.org/officeDocument/2006/relationships/slideLayout" Target="../slideLayouts/slideLayout24.xml" /><Relationship Id="rId1" Type="http://schemas.openxmlformats.org/officeDocument/2006/relationships/slideLayout" Target="../slideLayouts/slideLayout23.xml" /><Relationship Id="rId6" Type="http://schemas.openxmlformats.org/officeDocument/2006/relationships/slideLayout" Target="../slideLayouts/slideLayout28.xml" /><Relationship Id="rId11" Type="http://schemas.openxmlformats.org/officeDocument/2006/relationships/slideLayout" Target="../slideLayouts/slideLayout33.xml" /><Relationship Id="rId5" Type="http://schemas.openxmlformats.org/officeDocument/2006/relationships/slideLayout" Target="../slideLayouts/slideLayout27.xml" /><Relationship Id="rId10" Type="http://schemas.openxmlformats.org/officeDocument/2006/relationships/slideLayout" Target="../slideLayouts/slideLayout32.xml" /><Relationship Id="rId4" Type="http://schemas.openxmlformats.org/officeDocument/2006/relationships/slideLayout" Target="../slideLayouts/slideLayout26.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rgbClr val="CEF0F8"/>
        </a:solidFill>
        <a:effectLst/>
      </p:bgPr>
    </p:bg>
    <p:spTree>
      <p:nvGrpSpPr>
        <p:cNvPr id="1" name=""/>
        <p:cNvGrpSpPr/>
        <p:nvPr/>
      </p:nvGrpSpPr>
      <p:grpSpPr>
        <a:xfrm>
          <a:off x="0" y="0"/>
          <a:ext cx="0" cy="0"/>
          <a:chOff x="0" y="0"/>
          <a:chExt cx="0" cy="0"/>
        </a:xfrm>
      </p:grpSpPr>
      <p:sp>
        <p:nvSpPr>
          <p:cNvPr id="1026" name="Rectangle 36">
            <a:extLst>
              <a:ext uri="{FF2B5EF4-FFF2-40B4-BE49-F238E27FC236}">
                <a16:creationId xmlns:a16="http://schemas.microsoft.com/office/drawing/2014/main" id="{29DD3D14-B414-8342-0508-1B1B3D5B23C0}"/>
              </a:ext>
            </a:extLst>
          </p:cNvPr>
          <p:cNvSpPr>
            <a:spLocks noChangeArrowheads="1"/>
          </p:cNvSpPr>
          <p:nvPr/>
        </p:nvSpPr>
        <p:spPr bwMode="auto">
          <a:xfrm>
            <a:off x="0" y="0"/>
            <a:ext cx="21386800" cy="3743325"/>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1027" name="Rectangle 33">
            <a:extLst>
              <a:ext uri="{FF2B5EF4-FFF2-40B4-BE49-F238E27FC236}">
                <a16:creationId xmlns:a16="http://schemas.microsoft.com/office/drawing/2014/main" id="{C63C9A8C-2F3F-199D-FD13-4BC08742EAE9}"/>
              </a:ext>
            </a:extLst>
          </p:cNvPr>
          <p:cNvSpPr>
            <a:spLocks noChangeArrowheads="1"/>
          </p:cNvSpPr>
          <p:nvPr/>
        </p:nvSpPr>
        <p:spPr bwMode="auto">
          <a:xfrm>
            <a:off x="455613" y="4416425"/>
            <a:ext cx="6584950" cy="25201563"/>
          </a:xfrm>
          <a:prstGeom prst="rect">
            <a:avLst/>
          </a:prstGeom>
          <a:solidFill>
            <a:schemeClr val="bg2"/>
          </a:solidFill>
          <a:ln w="9525">
            <a:solidFill>
              <a:schemeClr val="tx1"/>
            </a:solidFill>
            <a:miter lim="800000"/>
            <a:headEnd/>
            <a:tailEnd/>
          </a:ln>
        </p:spPr>
        <p:txBody>
          <a:bodyPr wrap="none" lIns="64639" tIns="32319" rIns="64639" bIns="32319" anchor="ctr"/>
          <a:lstStyle/>
          <a:p>
            <a:pPr eaLnBrk="1" hangingPunct="1"/>
            <a:endParaRPr lang="en-GB" altLang="zh-CN"/>
          </a:p>
        </p:txBody>
      </p:sp>
      <p:sp>
        <p:nvSpPr>
          <p:cNvPr id="1028" name="Rectangle 15">
            <a:extLst>
              <a:ext uri="{FF2B5EF4-FFF2-40B4-BE49-F238E27FC236}">
                <a16:creationId xmlns:a16="http://schemas.microsoft.com/office/drawing/2014/main" id="{4278585D-7E8F-ACB7-8B26-9698A529D682}"/>
              </a:ext>
            </a:extLst>
          </p:cNvPr>
          <p:cNvSpPr>
            <a:spLocks noGrp="1" noChangeArrowheads="1"/>
          </p:cNvSpPr>
          <p:nvPr>
            <p:ph type="title" idx="4294967295"/>
          </p:nvPr>
        </p:nvSpPr>
        <p:spPr bwMode="auto">
          <a:xfrm>
            <a:off x="468313" y="1171575"/>
            <a:ext cx="20427950" cy="202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2916" tIns="26453" rIns="52916" bIns="26453" numCol="1" anchor="ctr" anchorCtr="0" compatLnSpc="1">
            <a:prstTxWarp prst="textNoShape">
              <a:avLst/>
            </a:prstTxWarp>
          </a:bodyPr>
          <a:lstStyle/>
          <a:p>
            <a:pPr lvl="0"/>
            <a:r>
              <a:rPr lang="en-US" altLang="zh-CN"/>
              <a:t>Click to edit Master title style</a:t>
            </a:r>
          </a:p>
        </p:txBody>
      </p:sp>
      <p:sp>
        <p:nvSpPr>
          <p:cNvPr id="1029" name="Rectangle 16">
            <a:extLst>
              <a:ext uri="{FF2B5EF4-FFF2-40B4-BE49-F238E27FC236}">
                <a16:creationId xmlns:a16="http://schemas.microsoft.com/office/drawing/2014/main" id="{4B8C2250-23CD-9038-C182-141A45660233}"/>
              </a:ext>
            </a:extLst>
          </p:cNvPr>
          <p:cNvSpPr>
            <a:spLocks noGrp="1" noChangeArrowheads="1"/>
          </p:cNvSpPr>
          <p:nvPr>
            <p:ph type="body" idx="4294967295"/>
          </p:nvPr>
        </p:nvSpPr>
        <p:spPr bwMode="auto">
          <a:xfrm>
            <a:off x="468313" y="4416425"/>
            <a:ext cx="6572250" cy="2520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64625" tIns="264625" rIns="264625" bIns="264625" numCol="1" anchor="t" anchorCtr="0" compatLnSpc="1">
            <a:prstTxWarp prst="textNoShape">
              <a:avLst/>
            </a:prstTxWarp>
          </a:bodyPr>
          <a:lstStyle/>
          <a:p>
            <a:pPr lvl="0"/>
            <a:r>
              <a:rPr lang="en-US" altLang="zh-CN"/>
              <a:t>Click to edit Master text styles</a:t>
            </a:r>
          </a:p>
          <a:p>
            <a:pPr lvl="1"/>
            <a:r>
              <a:rPr lang="en-US" altLang="zh-CN"/>
              <a:t>Second level</a:t>
            </a:r>
          </a:p>
        </p:txBody>
      </p:sp>
      <p:sp>
        <p:nvSpPr>
          <p:cNvPr id="1030" name="Rectangle 25">
            <a:extLst>
              <a:ext uri="{FF2B5EF4-FFF2-40B4-BE49-F238E27FC236}">
                <a16:creationId xmlns:a16="http://schemas.microsoft.com/office/drawing/2014/main" id="{957D6192-663E-D0C4-44DD-BE90A92C7224}"/>
              </a:ext>
            </a:extLst>
          </p:cNvPr>
          <p:cNvSpPr>
            <a:spLocks noChangeArrowheads="1"/>
          </p:cNvSpPr>
          <p:nvPr/>
        </p:nvSpPr>
        <p:spPr bwMode="auto">
          <a:xfrm>
            <a:off x="0" y="0"/>
            <a:ext cx="21386800" cy="302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1031" name="Rectangle 40">
            <a:extLst>
              <a:ext uri="{FF2B5EF4-FFF2-40B4-BE49-F238E27FC236}">
                <a16:creationId xmlns:a16="http://schemas.microsoft.com/office/drawing/2014/main" id="{DB38E779-8D62-D927-5881-2BB0DEA29D83}"/>
              </a:ext>
            </a:extLst>
          </p:cNvPr>
          <p:cNvSpPr>
            <a:spLocks noChangeArrowheads="1"/>
          </p:cNvSpPr>
          <p:nvPr/>
        </p:nvSpPr>
        <p:spPr bwMode="auto">
          <a:xfrm>
            <a:off x="14311313" y="4416425"/>
            <a:ext cx="6584950" cy="25201563"/>
          </a:xfrm>
          <a:prstGeom prst="rect">
            <a:avLst/>
          </a:prstGeom>
          <a:solidFill>
            <a:schemeClr val="bg2"/>
          </a:solidFill>
          <a:ln w="12700">
            <a:solidFill>
              <a:schemeClr val="tx1"/>
            </a:solidFill>
            <a:miter lim="800000"/>
            <a:headEnd/>
            <a:tailEnd/>
          </a:ln>
        </p:spPr>
        <p:txBody>
          <a:bodyPr wrap="none" lIns="64639" tIns="32319" rIns="64639" bIns="32319" anchor="ctr"/>
          <a:lstStyle/>
          <a:p>
            <a:pPr eaLnBrk="1" hangingPunct="1"/>
            <a:endParaRPr lang="en-GB" altLang="zh-CN"/>
          </a:p>
        </p:txBody>
      </p:sp>
      <p:sp>
        <p:nvSpPr>
          <p:cNvPr id="1032" name="Rectangle 41">
            <a:extLst>
              <a:ext uri="{FF2B5EF4-FFF2-40B4-BE49-F238E27FC236}">
                <a16:creationId xmlns:a16="http://schemas.microsoft.com/office/drawing/2014/main" id="{A72D256A-7C08-0760-4E42-2121C6B6BF46}"/>
              </a:ext>
            </a:extLst>
          </p:cNvPr>
          <p:cNvSpPr>
            <a:spLocks noChangeArrowheads="1"/>
          </p:cNvSpPr>
          <p:nvPr/>
        </p:nvSpPr>
        <p:spPr bwMode="auto">
          <a:xfrm>
            <a:off x="7383463" y="4416425"/>
            <a:ext cx="6583362" cy="25201563"/>
          </a:xfrm>
          <a:prstGeom prst="rect">
            <a:avLst/>
          </a:prstGeom>
          <a:solidFill>
            <a:schemeClr val="bg2"/>
          </a:solidFill>
          <a:ln w="12700">
            <a:solidFill>
              <a:schemeClr val="tx1"/>
            </a:solidFill>
            <a:miter lim="800000"/>
            <a:headEnd/>
            <a:tailEnd/>
          </a:ln>
        </p:spPr>
        <p:txBody>
          <a:bodyPr wrap="none" lIns="64639" tIns="32319" rIns="64639" bIns="32319" anchor="ctr"/>
          <a:lstStyle/>
          <a:p>
            <a:pPr eaLnBrk="1" hangingPunct="1"/>
            <a:endParaRPr lang="en-GB" altLang="zh-CN"/>
          </a:p>
        </p:txBody>
      </p:sp>
      <p:sp>
        <p:nvSpPr>
          <p:cNvPr id="1033" name="Text Box 14">
            <a:extLst>
              <a:ext uri="{FF2B5EF4-FFF2-40B4-BE49-F238E27FC236}">
                <a16:creationId xmlns:a16="http://schemas.microsoft.com/office/drawing/2014/main" id="{C45C6408-ED64-6467-E1B1-7102650661EB}"/>
              </a:ext>
            </a:extLst>
          </p:cNvPr>
          <p:cNvSpPr txBox="1">
            <a:spLocks noChangeArrowheads="1"/>
          </p:cNvSpPr>
          <p:nvPr/>
        </p:nvSpPr>
        <p:spPr bwMode="auto">
          <a:xfrm>
            <a:off x="455613" y="29884688"/>
            <a:ext cx="2336800" cy="115887"/>
          </a:xfrm>
          <a:prstGeom prst="rect">
            <a:avLst/>
          </a:prstGeom>
          <a:noFill/>
          <a:ln>
            <a:noFill/>
          </a:ln>
        </p:spPr>
        <p:txBody>
          <a:bodyPr lIns="52916" tIns="26453" rIns="52916" bIns="26453">
            <a:spAutoFit/>
          </a:bodyPr>
          <a:lstStyle>
            <a:lvl1pPr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1pPr>
            <a:lvl2pPr marL="742950" indent="-28575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2pPr>
            <a:lvl3pPr marL="11430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3pPr>
            <a:lvl4pPr marL="16002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4pPr>
            <a:lvl5pPr marL="20574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5pPr>
            <a:lvl6pPr marL="25146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6pPr>
            <a:lvl7pPr marL="29718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7pPr>
            <a:lvl8pPr marL="34290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8pPr>
            <a:lvl9pPr marL="38862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9pPr>
          </a:lstStyle>
          <a:p>
            <a:pPr>
              <a:lnSpc>
                <a:spcPct val="65000"/>
              </a:lnSpc>
              <a:spcBef>
                <a:spcPct val="50000"/>
              </a:spcBef>
              <a:defRPr/>
            </a:pPr>
            <a:r>
              <a:rPr lang="en-US" sz="600" b="1" dirty="0">
                <a:latin typeface="Arial" panose="020B0604020202020204"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ctr" defTabSz="528638" rtl="0" eaLnBrk="0" fontAlgn="base" hangingPunct="0">
        <a:spcBef>
          <a:spcPct val="0"/>
        </a:spcBef>
        <a:spcAft>
          <a:spcPct val="0"/>
        </a:spcAft>
        <a:defRPr sz="5100">
          <a:solidFill>
            <a:srgbClr val="FFFFFF"/>
          </a:solidFill>
          <a:latin typeface="+mj-lt"/>
          <a:ea typeface="MS PGothic" panose="020B0600070205080204" pitchFamily="34" charset="-128"/>
          <a:cs typeface="MS PGothic" panose="020B0600070205080204" pitchFamily="34" charset="-128"/>
        </a:defRPr>
      </a:lvl1pPr>
      <a:lvl2pPr algn="ctr" defTabSz="528638" rtl="0" eaLnBrk="0" fontAlgn="base" hangingPunct="0">
        <a:spcBef>
          <a:spcPct val="0"/>
        </a:spcBef>
        <a:spcAft>
          <a:spcPct val="0"/>
        </a:spcAft>
        <a:defRPr sz="5100">
          <a:solidFill>
            <a:srgbClr val="FFFFFF"/>
          </a:solidFill>
          <a:latin typeface="Arial Black" panose="020B0A04020102020204" pitchFamily="34" charset="0"/>
          <a:ea typeface="MS PGothic" panose="020B0600070205080204" pitchFamily="34" charset="-128"/>
          <a:cs typeface="MS PGothic" panose="020B0600070205080204" pitchFamily="34" charset="-128"/>
        </a:defRPr>
      </a:lvl2pPr>
      <a:lvl3pPr algn="ctr" defTabSz="528638" rtl="0" eaLnBrk="0" fontAlgn="base" hangingPunct="0">
        <a:spcBef>
          <a:spcPct val="0"/>
        </a:spcBef>
        <a:spcAft>
          <a:spcPct val="0"/>
        </a:spcAft>
        <a:defRPr sz="5100">
          <a:solidFill>
            <a:srgbClr val="FFFFFF"/>
          </a:solidFill>
          <a:latin typeface="Arial Black" panose="020B0A04020102020204" pitchFamily="34" charset="0"/>
          <a:ea typeface="MS PGothic" panose="020B0600070205080204" pitchFamily="34" charset="-128"/>
          <a:cs typeface="MS PGothic" panose="020B0600070205080204" pitchFamily="34" charset="-128"/>
        </a:defRPr>
      </a:lvl3pPr>
      <a:lvl4pPr algn="ctr" defTabSz="528638" rtl="0" eaLnBrk="0" fontAlgn="base" hangingPunct="0">
        <a:spcBef>
          <a:spcPct val="0"/>
        </a:spcBef>
        <a:spcAft>
          <a:spcPct val="0"/>
        </a:spcAft>
        <a:defRPr sz="5100">
          <a:solidFill>
            <a:srgbClr val="FFFFFF"/>
          </a:solidFill>
          <a:latin typeface="Arial Black" panose="020B0A04020102020204" pitchFamily="34" charset="0"/>
          <a:ea typeface="MS PGothic" panose="020B0600070205080204" pitchFamily="34" charset="-128"/>
          <a:cs typeface="MS PGothic" panose="020B0600070205080204" pitchFamily="34" charset="-128"/>
        </a:defRPr>
      </a:lvl4pPr>
      <a:lvl5pPr algn="ctr" defTabSz="528638" rtl="0" eaLnBrk="0" fontAlgn="base" hangingPunct="0">
        <a:spcBef>
          <a:spcPct val="0"/>
        </a:spcBef>
        <a:spcAft>
          <a:spcPct val="0"/>
        </a:spcAft>
        <a:defRPr sz="5100">
          <a:solidFill>
            <a:srgbClr val="FFFFFF"/>
          </a:solidFill>
          <a:latin typeface="Arial Black" panose="020B0A04020102020204" pitchFamily="34" charset="0"/>
          <a:ea typeface="MS PGothic" panose="020B0600070205080204" pitchFamily="34" charset="-128"/>
          <a:cs typeface="MS PGothic" panose="020B0600070205080204" pitchFamily="34" charset="-128"/>
        </a:defRPr>
      </a:lvl5pPr>
      <a:lvl6pPr marL="323215" algn="ctr" defTabSz="529590" rtl="0" fontAlgn="base">
        <a:spcBef>
          <a:spcPct val="0"/>
        </a:spcBef>
        <a:spcAft>
          <a:spcPct val="0"/>
        </a:spcAft>
        <a:defRPr sz="5100">
          <a:solidFill>
            <a:schemeClr val="tx2"/>
          </a:solidFill>
          <a:latin typeface="Arial Black" panose="020B0A04020102020204" pitchFamily="34" charset="0"/>
        </a:defRPr>
      </a:lvl6pPr>
      <a:lvl7pPr marL="646430" algn="ctr" defTabSz="529590" rtl="0" fontAlgn="base">
        <a:spcBef>
          <a:spcPct val="0"/>
        </a:spcBef>
        <a:spcAft>
          <a:spcPct val="0"/>
        </a:spcAft>
        <a:defRPr sz="5100">
          <a:solidFill>
            <a:schemeClr val="tx2"/>
          </a:solidFill>
          <a:latin typeface="Arial Black" panose="020B0A04020102020204" pitchFamily="34" charset="0"/>
        </a:defRPr>
      </a:lvl7pPr>
      <a:lvl8pPr marL="969645" algn="ctr" defTabSz="529590" rtl="0" fontAlgn="base">
        <a:spcBef>
          <a:spcPct val="0"/>
        </a:spcBef>
        <a:spcAft>
          <a:spcPct val="0"/>
        </a:spcAft>
        <a:defRPr sz="5100">
          <a:solidFill>
            <a:schemeClr val="tx2"/>
          </a:solidFill>
          <a:latin typeface="Arial Black" panose="020B0A04020102020204" pitchFamily="34" charset="0"/>
        </a:defRPr>
      </a:lvl8pPr>
      <a:lvl9pPr marL="1292860" algn="ctr" defTabSz="529590" rtl="0" fontAlgn="base">
        <a:spcBef>
          <a:spcPct val="0"/>
        </a:spcBef>
        <a:spcAft>
          <a:spcPct val="0"/>
        </a:spcAft>
        <a:defRPr sz="5100">
          <a:solidFill>
            <a:schemeClr val="tx2"/>
          </a:solidFill>
          <a:latin typeface="Arial Black" panose="020B0A04020102020204" pitchFamily="34" charset="0"/>
        </a:defRPr>
      </a:lvl9pPr>
    </p:titleStyle>
    <p:bodyStyle>
      <a:lvl1pPr marL="198438" indent="-198438" algn="l" defTabSz="528638"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1pPr>
      <a:lvl2pPr marL="428625" indent="-163513" algn="l" defTabSz="528638"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2pPr>
      <a:lvl3pPr marL="661988" indent="-133350" algn="l" defTabSz="528638" rtl="0" eaLnBrk="0" fontAlgn="base" hangingPunct="0">
        <a:spcBef>
          <a:spcPct val="20000"/>
        </a:spcBef>
        <a:spcAft>
          <a:spcPct val="0"/>
        </a:spcAft>
        <a:buChar char="•"/>
        <a:defRPr sz="1400">
          <a:solidFill>
            <a:schemeClr val="tx1"/>
          </a:solidFill>
          <a:latin typeface="+mn-lt"/>
          <a:ea typeface="MS PGothic" panose="020B0600070205080204" pitchFamily="34" charset="-128"/>
          <a:cs typeface="MS PGothic" panose="020B0600070205080204" pitchFamily="34" charset="-128"/>
        </a:defRPr>
      </a:lvl3pPr>
      <a:lvl4pPr marL="927100" indent="-131763" algn="l" defTabSz="528638"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4pPr>
      <a:lvl5pPr marL="1192213" indent="-131763" algn="l" defTabSz="528638"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5pPr>
      <a:lvl6pPr marL="151638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6pPr>
      <a:lvl7pPr marL="183959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7pPr>
      <a:lvl8pPr marL="216217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8pPr>
      <a:lvl9pPr marL="248539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9pPr>
    </p:bodyStyle>
    <p:otherStyle>
      <a:defPPr>
        <a:defRPr lang="en-GB"/>
      </a:defPPr>
      <a:lvl1pPr marL="0" algn="l" defTabSz="323215" rtl="0" eaLnBrk="1" latinLnBrk="0" hangingPunct="1">
        <a:defRPr sz="1300" kern="1200">
          <a:solidFill>
            <a:schemeClr val="tx1"/>
          </a:solidFill>
          <a:latin typeface="+mn-lt"/>
          <a:ea typeface="+mn-ea"/>
          <a:cs typeface="+mn-cs"/>
        </a:defRPr>
      </a:lvl1pPr>
      <a:lvl2pPr marL="323215" algn="l" defTabSz="323215" rtl="0" eaLnBrk="1" latinLnBrk="0" hangingPunct="1">
        <a:defRPr sz="1300" kern="1200">
          <a:solidFill>
            <a:schemeClr val="tx1"/>
          </a:solidFill>
          <a:latin typeface="+mn-lt"/>
          <a:ea typeface="+mn-ea"/>
          <a:cs typeface="+mn-cs"/>
        </a:defRPr>
      </a:lvl2pPr>
      <a:lvl3pPr marL="646430" algn="l" defTabSz="323215" rtl="0" eaLnBrk="1" latinLnBrk="0" hangingPunct="1">
        <a:defRPr sz="1300" kern="1200">
          <a:solidFill>
            <a:schemeClr val="tx1"/>
          </a:solidFill>
          <a:latin typeface="+mn-lt"/>
          <a:ea typeface="+mn-ea"/>
          <a:cs typeface="+mn-cs"/>
        </a:defRPr>
      </a:lvl3pPr>
      <a:lvl4pPr marL="969645" algn="l" defTabSz="323215" rtl="0" eaLnBrk="1" latinLnBrk="0" hangingPunct="1">
        <a:defRPr sz="1300" kern="1200">
          <a:solidFill>
            <a:schemeClr val="tx1"/>
          </a:solidFill>
          <a:latin typeface="+mn-lt"/>
          <a:ea typeface="+mn-ea"/>
          <a:cs typeface="+mn-cs"/>
        </a:defRPr>
      </a:lvl4pPr>
      <a:lvl5pPr marL="1292860" algn="l" defTabSz="323215" rtl="0" eaLnBrk="1" latinLnBrk="0" hangingPunct="1">
        <a:defRPr sz="1300" kern="1200">
          <a:solidFill>
            <a:schemeClr val="tx1"/>
          </a:solidFill>
          <a:latin typeface="+mn-lt"/>
          <a:ea typeface="+mn-ea"/>
          <a:cs typeface="+mn-cs"/>
        </a:defRPr>
      </a:lvl5pPr>
      <a:lvl6pPr marL="1616075" algn="l" defTabSz="323215" rtl="0" eaLnBrk="1" latinLnBrk="0" hangingPunct="1">
        <a:defRPr sz="1300" kern="1200">
          <a:solidFill>
            <a:schemeClr val="tx1"/>
          </a:solidFill>
          <a:latin typeface="+mn-lt"/>
          <a:ea typeface="+mn-ea"/>
          <a:cs typeface="+mn-cs"/>
        </a:defRPr>
      </a:lvl6pPr>
      <a:lvl7pPr marL="1939290" algn="l" defTabSz="323215" rtl="0" eaLnBrk="1" latinLnBrk="0" hangingPunct="1">
        <a:defRPr sz="1300" kern="1200">
          <a:solidFill>
            <a:schemeClr val="tx1"/>
          </a:solidFill>
          <a:latin typeface="+mn-lt"/>
          <a:ea typeface="+mn-ea"/>
          <a:cs typeface="+mn-cs"/>
        </a:defRPr>
      </a:lvl7pPr>
      <a:lvl8pPr marL="2262505" algn="l" defTabSz="323215" rtl="0" eaLnBrk="1" latinLnBrk="0" hangingPunct="1">
        <a:defRPr sz="1300" kern="1200">
          <a:solidFill>
            <a:schemeClr val="tx1"/>
          </a:solidFill>
          <a:latin typeface="+mn-lt"/>
          <a:ea typeface="+mn-ea"/>
          <a:cs typeface="+mn-cs"/>
        </a:defRPr>
      </a:lvl8pPr>
      <a:lvl9pPr marL="2585720" algn="l" defTabSz="323215" rtl="0" eaLnBrk="1" latinLnBrk="0" hangingPunct="1">
        <a:defRPr sz="13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rgbClr val="CEF0F8"/>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14BA0A50-6CC2-53BE-A6D9-0FBF05711C36}"/>
              </a:ext>
            </a:extLst>
          </p:cNvPr>
          <p:cNvSpPr>
            <a:spLocks noChangeArrowheads="1"/>
          </p:cNvSpPr>
          <p:nvPr/>
        </p:nvSpPr>
        <p:spPr bwMode="auto">
          <a:xfrm>
            <a:off x="0" y="0"/>
            <a:ext cx="21386800" cy="387191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2051" name="Rectangle 3">
            <a:extLst>
              <a:ext uri="{FF2B5EF4-FFF2-40B4-BE49-F238E27FC236}">
                <a16:creationId xmlns:a16="http://schemas.microsoft.com/office/drawing/2014/main" id="{3B3BB209-6788-D2D8-5329-68C54C95E781}"/>
              </a:ext>
            </a:extLst>
          </p:cNvPr>
          <p:cNvSpPr>
            <a:spLocks noChangeArrowheads="1"/>
          </p:cNvSpPr>
          <p:nvPr/>
        </p:nvSpPr>
        <p:spPr bwMode="auto">
          <a:xfrm>
            <a:off x="457200" y="4419600"/>
            <a:ext cx="4859338" cy="25201563"/>
          </a:xfrm>
          <a:prstGeom prst="rect">
            <a:avLst/>
          </a:prstGeom>
          <a:solidFill>
            <a:schemeClr val="bg2"/>
          </a:solidFill>
          <a:ln w="9525">
            <a:solidFill>
              <a:schemeClr val="tx1"/>
            </a:solidFill>
            <a:miter lim="800000"/>
            <a:headEnd/>
            <a:tailEnd/>
          </a:ln>
        </p:spPr>
        <p:txBody>
          <a:bodyPr wrap="none" lIns="64639" tIns="32319" rIns="64639" bIns="32319" anchor="ctr"/>
          <a:lstStyle/>
          <a:p>
            <a:pPr eaLnBrk="1" hangingPunct="1"/>
            <a:endParaRPr lang="en-GB" altLang="zh-CN"/>
          </a:p>
        </p:txBody>
      </p:sp>
      <p:sp>
        <p:nvSpPr>
          <p:cNvPr id="2052" name="Rectangle 6">
            <a:extLst>
              <a:ext uri="{FF2B5EF4-FFF2-40B4-BE49-F238E27FC236}">
                <a16:creationId xmlns:a16="http://schemas.microsoft.com/office/drawing/2014/main" id="{E13060CE-B457-3E87-F802-7CC54BD36CD9}"/>
              </a:ext>
            </a:extLst>
          </p:cNvPr>
          <p:cNvSpPr>
            <a:spLocks noGrp="1" noChangeArrowheads="1"/>
          </p:cNvSpPr>
          <p:nvPr>
            <p:ph type="title" idx="4294967295"/>
          </p:nvPr>
        </p:nvSpPr>
        <p:spPr bwMode="auto">
          <a:xfrm>
            <a:off x="468313" y="1171575"/>
            <a:ext cx="20427950" cy="202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2916" tIns="26453" rIns="52916" bIns="26453" numCol="1" anchor="ctr" anchorCtr="0" compatLnSpc="1">
            <a:prstTxWarp prst="textNoShape">
              <a:avLst/>
            </a:prstTxWarp>
          </a:bodyPr>
          <a:lstStyle/>
          <a:p>
            <a:pPr lvl="0"/>
            <a:r>
              <a:rPr lang="en-US" altLang="zh-CN"/>
              <a:t>Click to edit Master title style</a:t>
            </a:r>
          </a:p>
        </p:txBody>
      </p:sp>
      <p:sp>
        <p:nvSpPr>
          <p:cNvPr id="2053" name="Rectangle 7">
            <a:extLst>
              <a:ext uri="{FF2B5EF4-FFF2-40B4-BE49-F238E27FC236}">
                <a16:creationId xmlns:a16="http://schemas.microsoft.com/office/drawing/2014/main" id="{14E15EDD-8C90-66D5-AEF0-91BE8068A6CD}"/>
              </a:ext>
            </a:extLst>
          </p:cNvPr>
          <p:cNvSpPr>
            <a:spLocks noGrp="1" noChangeArrowheads="1"/>
          </p:cNvSpPr>
          <p:nvPr>
            <p:ph type="body" idx="4294967295"/>
          </p:nvPr>
        </p:nvSpPr>
        <p:spPr bwMode="auto">
          <a:xfrm>
            <a:off x="457200" y="4430713"/>
            <a:ext cx="4859338" cy="2520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64625" tIns="264625" rIns="264625" bIns="264625" numCol="1" anchor="t" anchorCtr="0" compatLnSpc="1">
            <a:prstTxWarp prst="textNoShape">
              <a:avLst/>
            </a:prstTxWarp>
          </a:bodyPr>
          <a:lstStyle/>
          <a:p>
            <a:pPr lvl="0"/>
            <a:r>
              <a:rPr lang="en-US" altLang="zh-CN"/>
              <a:t>Click to edit Master text styles</a:t>
            </a:r>
          </a:p>
          <a:p>
            <a:pPr lvl="1"/>
            <a:r>
              <a:rPr lang="en-US" altLang="zh-CN"/>
              <a:t>Second level</a:t>
            </a:r>
          </a:p>
        </p:txBody>
      </p:sp>
      <p:sp>
        <p:nvSpPr>
          <p:cNvPr id="2054" name="Rectangle 8">
            <a:extLst>
              <a:ext uri="{FF2B5EF4-FFF2-40B4-BE49-F238E27FC236}">
                <a16:creationId xmlns:a16="http://schemas.microsoft.com/office/drawing/2014/main" id="{96C7E8CA-865F-5D18-3378-705695B357F1}"/>
              </a:ext>
            </a:extLst>
          </p:cNvPr>
          <p:cNvSpPr>
            <a:spLocks noChangeArrowheads="1"/>
          </p:cNvSpPr>
          <p:nvPr/>
        </p:nvSpPr>
        <p:spPr bwMode="auto">
          <a:xfrm>
            <a:off x="0" y="0"/>
            <a:ext cx="21386800" cy="302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2055" name="Rectangle 9">
            <a:extLst>
              <a:ext uri="{FF2B5EF4-FFF2-40B4-BE49-F238E27FC236}">
                <a16:creationId xmlns:a16="http://schemas.microsoft.com/office/drawing/2014/main" id="{58B0383C-43F4-0957-06C7-7D31DD5C98F4}"/>
              </a:ext>
            </a:extLst>
          </p:cNvPr>
          <p:cNvSpPr>
            <a:spLocks noChangeArrowheads="1"/>
          </p:cNvSpPr>
          <p:nvPr/>
        </p:nvSpPr>
        <p:spPr bwMode="auto">
          <a:xfrm>
            <a:off x="5599113" y="4419600"/>
            <a:ext cx="10117137" cy="25201563"/>
          </a:xfrm>
          <a:prstGeom prst="rect">
            <a:avLst/>
          </a:prstGeom>
          <a:solidFill>
            <a:schemeClr val="bg2"/>
          </a:solidFill>
          <a:ln w="9525">
            <a:solidFill>
              <a:schemeClr val="tx1"/>
            </a:solidFill>
            <a:miter lim="800000"/>
            <a:headEnd/>
            <a:tailEnd/>
          </a:ln>
        </p:spPr>
        <p:txBody>
          <a:bodyPr wrap="none" lIns="64639" tIns="32319" rIns="64639" bIns="32319" anchor="ctr"/>
          <a:lstStyle/>
          <a:p>
            <a:pPr eaLnBrk="1" hangingPunct="1"/>
            <a:endParaRPr lang="en-GB" altLang="zh-CN"/>
          </a:p>
        </p:txBody>
      </p:sp>
      <p:sp>
        <p:nvSpPr>
          <p:cNvPr id="2056" name="Rectangle 11">
            <a:extLst>
              <a:ext uri="{FF2B5EF4-FFF2-40B4-BE49-F238E27FC236}">
                <a16:creationId xmlns:a16="http://schemas.microsoft.com/office/drawing/2014/main" id="{509DBF7D-636C-1D80-6650-7DD981B76F96}"/>
              </a:ext>
            </a:extLst>
          </p:cNvPr>
          <p:cNvSpPr>
            <a:spLocks noChangeArrowheads="1"/>
          </p:cNvSpPr>
          <p:nvPr/>
        </p:nvSpPr>
        <p:spPr bwMode="auto">
          <a:xfrm>
            <a:off x="16033750" y="4419600"/>
            <a:ext cx="4862513" cy="25201563"/>
          </a:xfrm>
          <a:prstGeom prst="rect">
            <a:avLst/>
          </a:prstGeom>
          <a:solidFill>
            <a:schemeClr val="bg2"/>
          </a:solidFill>
          <a:ln w="9525">
            <a:solidFill>
              <a:schemeClr val="tx1"/>
            </a:solidFill>
            <a:miter lim="800000"/>
            <a:headEnd/>
            <a:tailEnd/>
          </a:ln>
        </p:spPr>
        <p:txBody>
          <a:bodyPr wrap="none" lIns="64639" tIns="32319" rIns="64639" bIns="32319" anchor="ctr"/>
          <a:lstStyle/>
          <a:p>
            <a:pPr eaLnBrk="1" hangingPunct="1"/>
            <a:endParaRPr lang="en-GB" altLang="zh-CN"/>
          </a:p>
        </p:txBody>
      </p:sp>
      <p:sp>
        <p:nvSpPr>
          <p:cNvPr id="2057" name="Text Box 14">
            <a:extLst>
              <a:ext uri="{FF2B5EF4-FFF2-40B4-BE49-F238E27FC236}">
                <a16:creationId xmlns:a16="http://schemas.microsoft.com/office/drawing/2014/main" id="{9C5D5C34-251F-E24F-0065-94DB292131BD}"/>
              </a:ext>
            </a:extLst>
          </p:cNvPr>
          <p:cNvSpPr txBox="1">
            <a:spLocks noChangeArrowheads="1"/>
          </p:cNvSpPr>
          <p:nvPr/>
        </p:nvSpPr>
        <p:spPr bwMode="auto">
          <a:xfrm>
            <a:off x="457200" y="29895800"/>
            <a:ext cx="2336800" cy="115888"/>
          </a:xfrm>
          <a:prstGeom prst="rect">
            <a:avLst/>
          </a:prstGeom>
          <a:noFill/>
          <a:ln>
            <a:noFill/>
          </a:ln>
        </p:spPr>
        <p:txBody>
          <a:bodyPr lIns="52916" tIns="26453" rIns="52916" bIns="26453">
            <a:spAutoFit/>
          </a:bodyPr>
          <a:lstStyle>
            <a:lvl1pPr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1pPr>
            <a:lvl2pPr marL="742950" indent="-28575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2pPr>
            <a:lvl3pPr marL="11430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3pPr>
            <a:lvl4pPr marL="16002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4pPr>
            <a:lvl5pPr marL="20574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5pPr>
            <a:lvl6pPr marL="25146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6pPr>
            <a:lvl7pPr marL="29718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7pPr>
            <a:lvl8pPr marL="34290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8pPr>
            <a:lvl9pPr marL="38862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9pPr>
          </a:lstStyle>
          <a:p>
            <a:pPr>
              <a:lnSpc>
                <a:spcPct val="65000"/>
              </a:lnSpc>
              <a:spcBef>
                <a:spcPct val="50000"/>
              </a:spcBef>
              <a:defRPr/>
            </a:pPr>
            <a:r>
              <a:rPr lang="en-US" sz="600" b="1" dirty="0">
                <a:latin typeface="Arial" panose="020B0604020202020204"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528638" rtl="0" eaLnBrk="0" fontAlgn="base" hangingPunct="0">
        <a:spcBef>
          <a:spcPct val="0"/>
        </a:spcBef>
        <a:spcAft>
          <a:spcPct val="0"/>
        </a:spcAft>
        <a:defRPr sz="5000">
          <a:solidFill>
            <a:schemeClr val="bg1"/>
          </a:solidFill>
          <a:latin typeface="+mj-lt"/>
          <a:ea typeface="MS PGothic" panose="020B0600070205080204" pitchFamily="34" charset="-128"/>
          <a:cs typeface="MS PGothic" panose="020B0600070205080204" pitchFamily="34" charset="-128"/>
        </a:defRPr>
      </a:lvl1pPr>
      <a:lvl2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2pPr>
      <a:lvl3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3pPr>
      <a:lvl4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4pPr>
      <a:lvl5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5pPr>
      <a:lvl6pPr marL="323215" algn="ctr" defTabSz="529590" rtl="0" fontAlgn="base">
        <a:spcBef>
          <a:spcPct val="0"/>
        </a:spcBef>
        <a:spcAft>
          <a:spcPct val="0"/>
        </a:spcAft>
        <a:defRPr sz="5000">
          <a:solidFill>
            <a:schemeClr val="tx2"/>
          </a:solidFill>
          <a:latin typeface="Arial Black" panose="020B0A04020102020204" pitchFamily="34" charset="0"/>
        </a:defRPr>
      </a:lvl6pPr>
      <a:lvl7pPr marL="646430" algn="ctr" defTabSz="529590" rtl="0" fontAlgn="base">
        <a:spcBef>
          <a:spcPct val="0"/>
        </a:spcBef>
        <a:spcAft>
          <a:spcPct val="0"/>
        </a:spcAft>
        <a:defRPr sz="5000">
          <a:solidFill>
            <a:schemeClr val="tx2"/>
          </a:solidFill>
          <a:latin typeface="Arial Black" panose="020B0A04020102020204" pitchFamily="34" charset="0"/>
        </a:defRPr>
      </a:lvl7pPr>
      <a:lvl8pPr marL="969645" algn="ctr" defTabSz="529590" rtl="0" fontAlgn="base">
        <a:spcBef>
          <a:spcPct val="0"/>
        </a:spcBef>
        <a:spcAft>
          <a:spcPct val="0"/>
        </a:spcAft>
        <a:defRPr sz="5000">
          <a:solidFill>
            <a:schemeClr val="tx2"/>
          </a:solidFill>
          <a:latin typeface="Arial Black" panose="020B0A04020102020204" pitchFamily="34" charset="0"/>
        </a:defRPr>
      </a:lvl8pPr>
      <a:lvl9pPr marL="1292860" algn="ctr" defTabSz="529590" rtl="0" fontAlgn="base">
        <a:spcBef>
          <a:spcPct val="0"/>
        </a:spcBef>
        <a:spcAft>
          <a:spcPct val="0"/>
        </a:spcAft>
        <a:defRPr sz="5000">
          <a:solidFill>
            <a:schemeClr val="tx2"/>
          </a:solidFill>
          <a:latin typeface="Arial Black" panose="020B0A04020102020204" pitchFamily="34" charset="0"/>
        </a:defRPr>
      </a:lvl9pPr>
    </p:titleStyle>
    <p:bodyStyle>
      <a:lvl1pPr marL="198438" indent="-198438" algn="l" defTabSz="528638"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1pPr>
      <a:lvl2pPr marL="428625" indent="-163513" algn="l" defTabSz="528638"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2pPr>
      <a:lvl3pPr marL="661988" indent="-133350" algn="l" defTabSz="528638" rtl="0" eaLnBrk="0" fontAlgn="base" hangingPunct="0">
        <a:spcBef>
          <a:spcPct val="20000"/>
        </a:spcBef>
        <a:spcAft>
          <a:spcPct val="0"/>
        </a:spcAft>
        <a:buChar char="•"/>
        <a:defRPr sz="1400">
          <a:solidFill>
            <a:schemeClr val="tx1"/>
          </a:solidFill>
          <a:latin typeface="+mn-lt"/>
          <a:ea typeface="MS PGothic" panose="020B0600070205080204" pitchFamily="34" charset="-128"/>
          <a:cs typeface="MS PGothic" panose="020B0600070205080204" pitchFamily="34" charset="-128"/>
        </a:defRPr>
      </a:lvl3pPr>
      <a:lvl4pPr marL="927100" indent="-131763" algn="l" defTabSz="528638"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4pPr>
      <a:lvl5pPr marL="1192213" indent="-131763" algn="l" defTabSz="528638"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5pPr>
      <a:lvl6pPr marL="151638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6pPr>
      <a:lvl7pPr marL="183959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7pPr>
      <a:lvl8pPr marL="216217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8pPr>
      <a:lvl9pPr marL="248539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9pPr>
    </p:bodyStyle>
    <p:otherStyle>
      <a:defPPr>
        <a:defRPr lang="en-GB"/>
      </a:defPPr>
      <a:lvl1pPr marL="0" algn="l" defTabSz="323215" rtl="0" eaLnBrk="1" latinLnBrk="0" hangingPunct="1">
        <a:defRPr sz="1300" kern="1200">
          <a:solidFill>
            <a:schemeClr val="tx1"/>
          </a:solidFill>
          <a:latin typeface="+mn-lt"/>
          <a:ea typeface="+mn-ea"/>
          <a:cs typeface="+mn-cs"/>
        </a:defRPr>
      </a:lvl1pPr>
      <a:lvl2pPr marL="323215" algn="l" defTabSz="323215" rtl="0" eaLnBrk="1" latinLnBrk="0" hangingPunct="1">
        <a:defRPr sz="1300" kern="1200">
          <a:solidFill>
            <a:schemeClr val="tx1"/>
          </a:solidFill>
          <a:latin typeface="+mn-lt"/>
          <a:ea typeface="+mn-ea"/>
          <a:cs typeface="+mn-cs"/>
        </a:defRPr>
      </a:lvl2pPr>
      <a:lvl3pPr marL="646430" algn="l" defTabSz="323215" rtl="0" eaLnBrk="1" latinLnBrk="0" hangingPunct="1">
        <a:defRPr sz="1300" kern="1200">
          <a:solidFill>
            <a:schemeClr val="tx1"/>
          </a:solidFill>
          <a:latin typeface="+mn-lt"/>
          <a:ea typeface="+mn-ea"/>
          <a:cs typeface="+mn-cs"/>
        </a:defRPr>
      </a:lvl3pPr>
      <a:lvl4pPr marL="969645" algn="l" defTabSz="323215" rtl="0" eaLnBrk="1" latinLnBrk="0" hangingPunct="1">
        <a:defRPr sz="1300" kern="1200">
          <a:solidFill>
            <a:schemeClr val="tx1"/>
          </a:solidFill>
          <a:latin typeface="+mn-lt"/>
          <a:ea typeface="+mn-ea"/>
          <a:cs typeface="+mn-cs"/>
        </a:defRPr>
      </a:lvl4pPr>
      <a:lvl5pPr marL="1292860" algn="l" defTabSz="323215" rtl="0" eaLnBrk="1" latinLnBrk="0" hangingPunct="1">
        <a:defRPr sz="1300" kern="1200">
          <a:solidFill>
            <a:schemeClr val="tx1"/>
          </a:solidFill>
          <a:latin typeface="+mn-lt"/>
          <a:ea typeface="+mn-ea"/>
          <a:cs typeface="+mn-cs"/>
        </a:defRPr>
      </a:lvl5pPr>
      <a:lvl6pPr marL="1616075" algn="l" defTabSz="323215" rtl="0" eaLnBrk="1" latinLnBrk="0" hangingPunct="1">
        <a:defRPr sz="1300" kern="1200">
          <a:solidFill>
            <a:schemeClr val="tx1"/>
          </a:solidFill>
          <a:latin typeface="+mn-lt"/>
          <a:ea typeface="+mn-ea"/>
          <a:cs typeface="+mn-cs"/>
        </a:defRPr>
      </a:lvl6pPr>
      <a:lvl7pPr marL="1939290" algn="l" defTabSz="323215" rtl="0" eaLnBrk="1" latinLnBrk="0" hangingPunct="1">
        <a:defRPr sz="1300" kern="1200">
          <a:solidFill>
            <a:schemeClr val="tx1"/>
          </a:solidFill>
          <a:latin typeface="+mn-lt"/>
          <a:ea typeface="+mn-ea"/>
          <a:cs typeface="+mn-cs"/>
        </a:defRPr>
      </a:lvl7pPr>
      <a:lvl8pPr marL="2262505" algn="l" defTabSz="323215" rtl="0" eaLnBrk="1" latinLnBrk="0" hangingPunct="1">
        <a:defRPr sz="1300" kern="1200">
          <a:solidFill>
            <a:schemeClr val="tx1"/>
          </a:solidFill>
          <a:latin typeface="+mn-lt"/>
          <a:ea typeface="+mn-ea"/>
          <a:cs typeface="+mn-cs"/>
        </a:defRPr>
      </a:lvl8pPr>
      <a:lvl9pPr marL="2585720" algn="l" defTabSz="323215" rtl="0" eaLnBrk="1" latinLnBrk="0" hangingPunct="1">
        <a:defRPr sz="13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rgbClr val="CEF0F8"/>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A1E9794-28B9-5AF6-2873-6D3568EDEDA8}"/>
              </a:ext>
            </a:extLst>
          </p:cNvPr>
          <p:cNvSpPr>
            <a:spLocks noChangeArrowheads="1"/>
          </p:cNvSpPr>
          <p:nvPr/>
        </p:nvSpPr>
        <p:spPr bwMode="auto">
          <a:xfrm>
            <a:off x="0" y="0"/>
            <a:ext cx="21386800" cy="3871913"/>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3075" name="Rectangle 3">
            <a:extLst>
              <a:ext uri="{FF2B5EF4-FFF2-40B4-BE49-F238E27FC236}">
                <a16:creationId xmlns:a16="http://schemas.microsoft.com/office/drawing/2014/main" id="{341BB918-12B8-CD29-3F3F-ADC159F36846}"/>
              </a:ext>
            </a:extLst>
          </p:cNvPr>
          <p:cNvSpPr>
            <a:spLocks noChangeArrowheads="1"/>
          </p:cNvSpPr>
          <p:nvPr/>
        </p:nvSpPr>
        <p:spPr bwMode="auto">
          <a:xfrm>
            <a:off x="338138" y="4419600"/>
            <a:ext cx="20643850" cy="25201563"/>
          </a:xfrm>
          <a:prstGeom prst="rect">
            <a:avLst/>
          </a:prstGeom>
          <a:solidFill>
            <a:schemeClr val="bg2"/>
          </a:solidFill>
          <a:ln w="9525">
            <a:solidFill>
              <a:schemeClr val="tx1"/>
            </a:solidFill>
            <a:miter lim="800000"/>
            <a:headEnd/>
            <a:tailEnd/>
          </a:ln>
        </p:spPr>
        <p:txBody>
          <a:bodyPr wrap="none" lIns="64639" tIns="32319" rIns="64639" bIns="32319" anchor="ctr"/>
          <a:lstStyle/>
          <a:p>
            <a:pPr eaLnBrk="1" hangingPunct="1"/>
            <a:endParaRPr lang="en-GB" altLang="zh-CN"/>
          </a:p>
        </p:txBody>
      </p:sp>
      <p:sp>
        <p:nvSpPr>
          <p:cNvPr id="3076" name="Rectangle 6">
            <a:extLst>
              <a:ext uri="{FF2B5EF4-FFF2-40B4-BE49-F238E27FC236}">
                <a16:creationId xmlns:a16="http://schemas.microsoft.com/office/drawing/2014/main" id="{FDA0962B-A849-5A2B-36B1-C3CEF9FEC849}"/>
              </a:ext>
            </a:extLst>
          </p:cNvPr>
          <p:cNvSpPr>
            <a:spLocks noGrp="1" noChangeArrowheads="1"/>
          </p:cNvSpPr>
          <p:nvPr>
            <p:ph type="title" idx="4294967295"/>
          </p:nvPr>
        </p:nvSpPr>
        <p:spPr bwMode="auto">
          <a:xfrm>
            <a:off x="468313" y="1171575"/>
            <a:ext cx="20427950" cy="2024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2916" tIns="26453" rIns="52916" bIns="26453" numCol="1" anchor="ctr" anchorCtr="0" compatLnSpc="1">
            <a:prstTxWarp prst="textNoShape">
              <a:avLst/>
            </a:prstTxWarp>
          </a:bodyPr>
          <a:lstStyle/>
          <a:p>
            <a:pPr lvl="0"/>
            <a:r>
              <a:rPr lang="en-US" altLang="zh-CN"/>
              <a:t>Click to edit Master title style</a:t>
            </a:r>
          </a:p>
        </p:txBody>
      </p:sp>
      <p:sp>
        <p:nvSpPr>
          <p:cNvPr id="3077" name="Rectangle 7">
            <a:extLst>
              <a:ext uri="{FF2B5EF4-FFF2-40B4-BE49-F238E27FC236}">
                <a16:creationId xmlns:a16="http://schemas.microsoft.com/office/drawing/2014/main" id="{4DFF9C34-16BD-E104-B676-47BD65141E6D}"/>
              </a:ext>
            </a:extLst>
          </p:cNvPr>
          <p:cNvSpPr>
            <a:spLocks noGrp="1" noChangeArrowheads="1"/>
          </p:cNvSpPr>
          <p:nvPr>
            <p:ph type="body" idx="4294967295"/>
          </p:nvPr>
        </p:nvSpPr>
        <p:spPr bwMode="auto">
          <a:xfrm>
            <a:off x="338138" y="4419600"/>
            <a:ext cx="20558125" cy="2520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64625" tIns="264625" rIns="264625" bIns="264625" numCol="1" anchor="t" anchorCtr="0" compatLnSpc="1">
            <a:prstTxWarp prst="textNoShape">
              <a:avLst/>
            </a:prstTxWarp>
          </a:bodyPr>
          <a:lstStyle/>
          <a:p>
            <a:pPr lvl="0"/>
            <a:r>
              <a:rPr lang="en-US" altLang="zh-CN"/>
              <a:t>Click to edit Master text styles</a:t>
            </a:r>
          </a:p>
          <a:p>
            <a:pPr lvl="1"/>
            <a:r>
              <a:rPr lang="en-US" altLang="zh-CN"/>
              <a:t>Second level</a:t>
            </a:r>
          </a:p>
        </p:txBody>
      </p:sp>
      <p:sp>
        <p:nvSpPr>
          <p:cNvPr id="3078" name="Rectangle 8">
            <a:extLst>
              <a:ext uri="{FF2B5EF4-FFF2-40B4-BE49-F238E27FC236}">
                <a16:creationId xmlns:a16="http://schemas.microsoft.com/office/drawing/2014/main" id="{AD8AAB2C-594D-4D92-8B69-A6845518EC94}"/>
              </a:ext>
            </a:extLst>
          </p:cNvPr>
          <p:cNvSpPr>
            <a:spLocks noChangeArrowheads="1"/>
          </p:cNvSpPr>
          <p:nvPr/>
        </p:nvSpPr>
        <p:spPr bwMode="auto">
          <a:xfrm>
            <a:off x="0" y="0"/>
            <a:ext cx="21386800" cy="3027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175">
                <a:solidFill>
                  <a:srgbClr val="000000"/>
                </a:solidFill>
                <a:miter lim="800000"/>
                <a:headEnd/>
                <a:tailEnd/>
              </a14:hiddenLine>
            </a:ext>
          </a:extLst>
        </p:spPr>
        <p:txBody>
          <a:bodyPr wrap="none" lIns="64639" tIns="32319" rIns="64639" bIns="32319" anchor="ctr"/>
          <a:lstStyle/>
          <a:p>
            <a:pPr eaLnBrk="1" hangingPunct="1"/>
            <a:endParaRPr lang="en-GB" altLang="zh-CN"/>
          </a:p>
        </p:txBody>
      </p:sp>
      <p:sp>
        <p:nvSpPr>
          <p:cNvPr id="3079" name="Text Box 14">
            <a:extLst>
              <a:ext uri="{FF2B5EF4-FFF2-40B4-BE49-F238E27FC236}">
                <a16:creationId xmlns:a16="http://schemas.microsoft.com/office/drawing/2014/main" id="{250DB882-CA1F-AD8A-7680-B303303ADEAC}"/>
              </a:ext>
            </a:extLst>
          </p:cNvPr>
          <p:cNvSpPr txBox="1">
            <a:spLocks noChangeArrowheads="1"/>
          </p:cNvSpPr>
          <p:nvPr/>
        </p:nvSpPr>
        <p:spPr bwMode="auto">
          <a:xfrm>
            <a:off x="338138" y="29884688"/>
            <a:ext cx="2336800" cy="115887"/>
          </a:xfrm>
          <a:prstGeom prst="rect">
            <a:avLst/>
          </a:prstGeom>
          <a:noFill/>
          <a:ln>
            <a:noFill/>
          </a:ln>
        </p:spPr>
        <p:txBody>
          <a:bodyPr lIns="52916" tIns="26453" rIns="52916" bIns="26453">
            <a:spAutoFit/>
          </a:bodyPr>
          <a:lstStyle>
            <a:lvl1pPr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1pPr>
            <a:lvl2pPr marL="742950" indent="-28575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2pPr>
            <a:lvl3pPr marL="11430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3pPr>
            <a:lvl4pPr marL="16002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4pPr>
            <a:lvl5pPr marL="2057400" indent="-228600" defTabSz="749300" eaLnBrk="0" hangingPunct="0">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5pPr>
            <a:lvl6pPr marL="25146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6pPr>
            <a:lvl7pPr marL="29718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7pPr>
            <a:lvl8pPr marL="34290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8pPr>
            <a:lvl9pPr marL="3886200" indent="-228600" defTabSz="749300" eaLnBrk="0" fontAlgn="base" hangingPunct="0">
              <a:spcBef>
                <a:spcPct val="0"/>
              </a:spcBef>
              <a:spcAft>
                <a:spcPct val="0"/>
              </a:spcAft>
              <a:defRPr sz="2400">
                <a:solidFill>
                  <a:schemeClr val="tx1"/>
                </a:solidFill>
                <a:latin typeface="Arial Narrow" panose="020B0606020202030204" pitchFamily="34" charset="0"/>
                <a:ea typeface="MS PGothic" panose="020B0600070205080204" pitchFamily="34" charset="-128"/>
                <a:cs typeface="MS PGothic" panose="020B0600070205080204" pitchFamily="34" charset="-128"/>
              </a:defRPr>
            </a:lvl9pPr>
          </a:lstStyle>
          <a:p>
            <a:pPr>
              <a:lnSpc>
                <a:spcPct val="65000"/>
              </a:lnSpc>
              <a:spcBef>
                <a:spcPct val="50000"/>
              </a:spcBef>
              <a:defRPr/>
            </a:pPr>
            <a:r>
              <a:rPr lang="en-US" sz="600" b="1" dirty="0">
                <a:latin typeface="Arial" panose="020B0604020202020204" pitchFamily="34" charset="0"/>
              </a:rPr>
              <a:t>Poster template by ResearchPosters.co.za</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528638" rtl="0" eaLnBrk="0" fontAlgn="base" hangingPunct="0">
        <a:spcBef>
          <a:spcPct val="0"/>
        </a:spcBef>
        <a:spcAft>
          <a:spcPct val="0"/>
        </a:spcAft>
        <a:defRPr sz="5000">
          <a:solidFill>
            <a:schemeClr val="bg1"/>
          </a:solidFill>
          <a:latin typeface="+mj-lt"/>
          <a:ea typeface="MS PGothic" panose="020B0600070205080204" pitchFamily="34" charset="-128"/>
          <a:cs typeface="MS PGothic" panose="020B0600070205080204" pitchFamily="34" charset="-128"/>
        </a:defRPr>
      </a:lvl1pPr>
      <a:lvl2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2pPr>
      <a:lvl3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3pPr>
      <a:lvl4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4pPr>
      <a:lvl5pPr algn="ctr" defTabSz="528638" rtl="0" eaLnBrk="0" fontAlgn="base" hangingPunct="0">
        <a:spcBef>
          <a:spcPct val="0"/>
        </a:spcBef>
        <a:spcAft>
          <a:spcPct val="0"/>
        </a:spcAft>
        <a:defRPr sz="5000">
          <a:solidFill>
            <a:schemeClr val="bg1"/>
          </a:solidFill>
          <a:latin typeface="Arial Black" panose="020B0A04020102020204" pitchFamily="34" charset="0"/>
          <a:ea typeface="MS PGothic" panose="020B0600070205080204" pitchFamily="34" charset="-128"/>
          <a:cs typeface="MS PGothic" panose="020B0600070205080204" pitchFamily="34" charset="-128"/>
        </a:defRPr>
      </a:lvl5pPr>
      <a:lvl6pPr marL="323215" algn="ctr" defTabSz="529590" rtl="0" fontAlgn="base">
        <a:spcBef>
          <a:spcPct val="0"/>
        </a:spcBef>
        <a:spcAft>
          <a:spcPct val="0"/>
        </a:spcAft>
        <a:defRPr sz="5000">
          <a:solidFill>
            <a:schemeClr val="tx2"/>
          </a:solidFill>
          <a:latin typeface="Arial Black" panose="020B0A04020102020204" pitchFamily="34" charset="0"/>
        </a:defRPr>
      </a:lvl6pPr>
      <a:lvl7pPr marL="646430" algn="ctr" defTabSz="529590" rtl="0" fontAlgn="base">
        <a:spcBef>
          <a:spcPct val="0"/>
        </a:spcBef>
        <a:spcAft>
          <a:spcPct val="0"/>
        </a:spcAft>
        <a:defRPr sz="5000">
          <a:solidFill>
            <a:schemeClr val="tx2"/>
          </a:solidFill>
          <a:latin typeface="Arial Black" panose="020B0A04020102020204" pitchFamily="34" charset="0"/>
        </a:defRPr>
      </a:lvl7pPr>
      <a:lvl8pPr marL="969645" algn="ctr" defTabSz="529590" rtl="0" fontAlgn="base">
        <a:spcBef>
          <a:spcPct val="0"/>
        </a:spcBef>
        <a:spcAft>
          <a:spcPct val="0"/>
        </a:spcAft>
        <a:defRPr sz="5000">
          <a:solidFill>
            <a:schemeClr val="tx2"/>
          </a:solidFill>
          <a:latin typeface="Arial Black" panose="020B0A04020102020204" pitchFamily="34" charset="0"/>
        </a:defRPr>
      </a:lvl8pPr>
      <a:lvl9pPr marL="1292860" algn="ctr" defTabSz="529590" rtl="0" fontAlgn="base">
        <a:spcBef>
          <a:spcPct val="0"/>
        </a:spcBef>
        <a:spcAft>
          <a:spcPct val="0"/>
        </a:spcAft>
        <a:defRPr sz="5000">
          <a:solidFill>
            <a:schemeClr val="tx2"/>
          </a:solidFill>
          <a:latin typeface="Arial Black" panose="020B0A04020102020204" pitchFamily="34" charset="0"/>
        </a:defRPr>
      </a:lvl9pPr>
    </p:titleStyle>
    <p:bodyStyle>
      <a:lvl1pPr marL="198438" indent="-198438" algn="l" defTabSz="528638"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1pPr>
      <a:lvl2pPr marL="428625" indent="-163513" algn="l" defTabSz="528638" rtl="0" eaLnBrk="0" fontAlgn="base" hangingPunct="0">
        <a:spcBef>
          <a:spcPct val="20000"/>
        </a:spcBef>
        <a:spcAft>
          <a:spcPct val="0"/>
        </a:spcAft>
        <a:buChar char="–"/>
        <a:defRPr sz="1700">
          <a:solidFill>
            <a:schemeClr val="tx2"/>
          </a:solidFill>
          <a:latin typeface="+mn-lt"/>
          <a:ea typeface="MS PGothic" panose="020B0600070205080204" pitchFamily="34" charset="-128"/>
          <a:cs typeface="MS PGothic" panose="020B0600070205080204" pitchFamily="34" charset="-128"/>
        </a:defRPr>
      </a:lvl2pPr>
      <a:lvl3pPr marL="661988" indent="-133350" algn="l" defTabSz="528638" rtl="0" eaLnBrk="0" fontAlgn="base" hangingPunct="0">
        <a:spcBef>
          <a:spcPct val="20000"/>
        </a:spcBef>
        <a:spcAft>
          <a:spcPct val="0"/>
        </a:spcAft>
        <a:buChar char="•"/>
        <a:defRPr sz="1400">
          <a:solidFill>
            <a:schemeClr val="tx1"/>
          </a:solidFill>
          <a:latin typeface="+mn-lt"/>
          <a:ea typeface="MS PGothic" panose="020B0600070205080204" pitchFamily="34" charset="-128"/>
          <a:cs typeface="MS PGothic" panose="020B0600070205080204" pitchFamily="34" charset="-128"/>
        </a:defRPr>
      </a:lvl3pPr>
      <a:lvl4pPr marL="927100" indent="-131763" algn="l" defTabSz="528638"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4pPr>
      <a:lvl5pPr marL="1192213" indent="-131763" algn="l" defTabSz="528638" rtl="0" eaLnBrk="0" fontAlgn="base" hangingPunct="0">
        <a:spcBef>
          <a:spcPct val="20000"/>
        </a:spcBef>
        <a:spcAft>
          <a:spcPct val="0"/>
        </a:spcAft>
        <a:buChar char="»"/>
        <a:defRPr sz="1100">
          <a:solidFill>
            <a:schemeClr val="tx1"/>
          </a:solidFill>
          <a:latin typeface="+mn-lt"/>
          <a:ea typeface="MS PGothic" panose="020B0600070205080204" pitchFamily="34" charset="-128"/>
          <a:cs typeface="MS PGothic" panose="020B0600070205080204" pitchFamily="34" charset="-128"/>
        </a:defRPr>
      </a:lvl5pPr>
      <a:lvl6pPr marL="151638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6pPr>
      <a:lvl7pPr marL="183959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7pPr>
      <a:lvl8pPr marL="2162175"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8pPr>
      <a:lvl9pPr marL="2485390" indent="-132715" algn="l" defTabSz="529590" rtl="0" fontAlgn="base">
        <a:spcBef>
          <a:spcPct val="20000"/>
        </a:spcBef>
        <a:spcAft>
          <a:spcPct val="0"/>
        </a:spcAft>
        <a:buChar char="»"/>
        <a:defRPr sz="1100">
          <a:solidFill>
            <a:schemeClr val="tx1"/>
          </a:solidFill>
          <a:latin typeface="+mn-lt"/>
          <a:ea typeface="MS PGothic" panose="020B0600070205080204" pitchFamily="34" charset="-128"/>
        </a:defRPr>
      </a:lvl9pPr>
    </p:bodyStyle>
    <p:otherStyle>
      <a:defPPr>
        <a:defRPr lang="en-GB"/>
      </a:defPPr>
      <a:lvl1pPr marL="0" algn="l" defTabSz="323215" rtl="0" eaLnBrk="1" latinLnBrk="0" hangingPunct="1">
        <a:defRPr sz="1300" kern="1200">
          <a:solidFill>
            <a:schemeClr val="tx1"/>
          </a:solidFill>
          <a:latin typeface="+mn-lt"/>
          <a:ea typeface="+mn-ea"/>
          <a:cs typeface="+mn-cs"/>
        </a:defRPr>
      </a:lvl1pPr>
      <a:lvl2pPr marL="323215" algn="l" defTabSz="323215" rtl="0" eaLnBrk="1" latinLnBrk="0" hangingPunct="1">
        <a:defRPr sz="1300" kern="1200">
          <a:solidFill>
            <a:schemeClr val="tx1"/>
          </a:solidFill>
          <a:latin typeface="+mn-lt"/>
          <a:ea typeface="+mn-ea"/>
          <a:cs typeface="+mn-cs"/>
        </a:defRPr>
      </a:lvl2pPr>
      <a:lvl3pPr marL="646430" algn="l" defTabSz="323215" rtl="0" eaLnBrk="1" latinLnBrk="0" hangingPunct="1">
        <a:defRPr sz="1300" kern="1200">
          <a:solidFill>
            <a:schemeClr val="tx1"/>
          </a:solidFill>
          <a:latin typeface="+mn-lt"/>
          <a:ea typeface="+mn-ea"/>
          <a:cs typeface="+mn-cs"/>
        </a:defRPr>
      </a:lvl3pPr>
      <a:lvl4pPr marL="969645" algn="l" defTabSz="323215" rtl="0" eaLnBrk="1" latinLnBrk="0" hangingPunct="1">
        <a:defRPr sz="1300" kern="1200">
          <a:solidFill>
            <a:schemeClr val="tx1"/>
          </a:solidFill>
          <a:latin typeface="+mn-lt"/>
          <a:ea typeface="+mn-ea"/>
          <a:cs typeface="+mn-cs"/>
        </a:defRPr>
      </a:lvl4pPr>
      <a:lvl5pPr marL="1292860" algn="l" defTabSz="323215" rtl="0" eaLnBrk="1" latinLnBrk="0" hangingPunct="1">
        <a:defRPr sz="1300" kern="1200">
          <a:solidFill>
            <a:schemeClr val="tx1"/>
          </a:solidFill>
          <a:latin typeface="+mn-lt"/>
          <a:ea typeface="+mn-ea"/>
          <a:cs typeface="+mn-cs"/>
        </a:defRPr>
      </a:lvl5pPr>
      <a:lvl6pPr marL="1616075" algn="l" defTabSz="323215" rtl="0" eaLnBrk="1" latinLnBrk="0" hangingPunct="1">
        <a:defRPr sz="1300" kern="1200">
          <a:solidFill>
            <a:schemeClr val="tx1"/>
          </a:solidFill>
          <a:latin typeface="+mn-lt"/>
          <a:ea typeface="+mn-ea"/>
          <a:cs typeface="+mn-cs"/>
        </a:defRPr>
      </a:lvl6pPr>
      <a:lvl7pPr marL="1939290" algn="l" defTabSz="323215" rtl="0" eaLnBrk="1" latinLnBrk="0" hangingPunct="1">
        <a:defRPr sz="1300" kern="1200">
          <a:solidFill>
            <a:schemeClr val="tx1"/>
          </a:solidFill>
          <a:latin typeface="+mn-lt"/>
          <a:ea typeface="+mn-ea"/>
          <a:cs typeface="+mn-cs"/>
        </a:defRPr>
      </a:lvl7pPr>
      <a:lvl8pPr marL="2262505" algn="l" defTabSz="323215" rtl="0" eaLnBrk="1" latinLnBrk="0" hangingPunct="1">
        <a:defRPr sz="1300" kern="1200">
          <a:solidFill>
            <a:schemeClr val="tx1"/>
          </a:solidFill>
          <a:latin typeface="+mn-lt"/>
          <a:ea typeface="+mn-ea"/>
          <a:cs typeface="+mn-cs"/>
        </a:defRPr>
      </a:lvl8pPr>
      <a:lvl9pPr marL="2585720" algn="l" defTabSz="323215" rtl="0" eaLnBrk="1" latinLnBrk="0" hangingPunct="1">
        <a:defRPr sz="13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6.xml" /><Relationship Id="rId5" Type="http://schemas.openxmlformats.org/officeDocument/2006/relationships/image" Target="../media/image3.png" /><Relationship Id="rId4" Type="http://schemas.openxmlformats.org/officeDocument/2006/relationships/image" Target="../media/image2.jpe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5">
            <a:extLst>
              <a:ext uri="{FF2B5EF4-FFF2-40B4-BE49-F238E27FC236}">
                <a16:creationId xmlns:a16="http://schemas.microsoft.com/office/drawing/2014/main" id="{071B3A68-21DC-EDC0-4467-8E5D0DAF3BDC}"/>
              </a:ext>
            </a:extLst>
          </p:cNvPr>
          <p:cNvSpPr>
            <a:spLocks noChangeArrowheads="1"/>
          </p:cNvSpPr>
          <p:nvPr/>
        </p:nvSpPr>
        <p:spPr bwMode="auto">
          <a:xfrm>
            <a:off x="338138" y="927100"/>
            <a:ext cx="20635912" cy="199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2903" tIns="26447" rIns="52903" bIns="26447">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buFontTx/>
              <a:buNone/>
            </a:pPr>
            <a:r>
              <a:rPr lang="en-US" altLang="zh-CN" sz="4200">
                <a:solidFill>
                  <a:schemeClr val="bg1"/>
                </a:solidFill>
                <a:latin typeface="Arial Black" panose="020B0A04020102020204" pitchFamily="34" charset="0"/>
              </a:rPr>
              <a:t>'EVALUATION OF THE ISSUE OF STAFF BURNOUT AND ITS INFLUENCES ON THE QUALITY-OF-CARE DELIVERY WITHIN THE UK HEALTH AND SOCIAL CARE SECTOR.'</a:t>
            </a:r>
            <a:endParaRPr lang="en-US" altLang="zh-CN" sz="2000" b="1">
              <a:solidFill>
                <a:schemeClr val="bg1"/>
              </a:solidFill>
            </a:endParaRPr>
          </a:p>
        </p:txBody>
      </p:sp>
      <p:sp>
        <p:nvSpPr>
          <p:cNvPr id="5123" name="Text Box 473">
            <a:extLst>
              <a:ext uri="{FF2B5EF4-FFF2-40B4-BE49-F238E27FC236}">
                <a16:creationId xmlns:a16="http://schemas.microsoft.com/office/drawing/2014/main" id="{755BD0EF-A720-BE62-4890-662725C0C18D}"/>
              </a:ext>
            </a:extLst>
          </p:cNvPr>
          <p:cNvSpPr txBox="1">
            <a:spLocks noChangeArrowheads="1"/>
          </p:cNvSpPr>
          <p:nvPr/>
        </p:nvSpPr>
        <p:spPr bwMode="auto">
          <a:xfrm>
            <a:off x="495300" y="4419600"/>
            <a:ext cx="6584950" cy="4381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Introduction   </a:t>
            </a:r>
          </a:p>
        </p:txBody>
      </p:sp>
      <p:sp>
        <p:nvSpPr>
          <p:cNvPr id="5124" name="Text Box 489">
            <a:extLst>
              <a:ext uri="{FF2B5EF4-FFF2-40B4-BE49-F238E27FC236}">
                <a16:creationId xmlns:a16="http://schemas.microsoft.com/office/drawing/2014/main" id="{E40838E9-758C-41D5-319B-871C1EDAE9A3}"/>
              </a:ext>
            </a:extLst>
          </p:cNvPr>
          <p:cNvSpPr txBox="1">
            <a:spLocks noChangeArrowheads="1"/>
          </p:cNvSpPr>
          <p:nvPr/>
        </p:nvSpPr>
        <p:spPr bwMode="auto">
          <a:xfrm>
            <a:off x="6156325" y="20226338"/>
            <a:ext cx="1063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eaLnBrk="1" hangingPunct="1">
              <a:spcBef>
                <a:spcPct val="50000"/>
              </a:spcBef>
            </a:pPr>
            <a:r>
              <a:rPr lang="en-US" altLang="zh-CN" sz="600">
                <a:solidFill>
                  <a:srgbClr val="009900"/>
                </a:solidFill>
              </a:rPr>
              <a:t>A</a:t>
            </a:r>
          </a:p>
          <a:p>
            <a:pPr eaLnBrk="1" hangingPunct="1">
              <a:spcBef>
                <a:spcPct val="50000"/>
              </a:spcBef>
            </a:pPr>
            <a:endParaRPr lang="en-US" altLang="zh-CN" sz="600">
              <a:solidFill>
                <a:srgbClr val="009900"/>
              </a:solidFill>
            </a:endParaRPr>
          </a:p>
          <a:p>
            <a:pPr eaLnBrk="1" hangingPunct="1">
              <a:spcBef>
                <a:spcPct val="50000"/>
              </a:spcBef>
            </a:pPr>
            <a:r>
              <a:rPr lang="en-US" altLang="zh-CN" sz="600">
                <a:solidFill>
                  <a:srgbClr val="009900"/>
                </a:solidFill>
              </a:rPr>
              <a:t>B</a:t>
            </a:r>
          </a:p>
        </p:txBody>
      </p:sp>
      <p:sp>
        <p:nvSpPr>
          <p:cNvPr id="5125" name="Text Box 490">
            <a:extLst>
              <a:ext uri="{FF2B5EF4-FFF2-40B4-BE49-F238E27FC236}">
                <a16:creationId xmlns:a16="http://schemas.microsoft.com/office/drawing/2014/main" id="{CBD7C2FA-6723-A5CF-8842-220D00471516}"/>
              </a:ext>
            </a:extLst>
          </p:cNvPr>
          <p:cNvSpPr txBox="1">
            <a:spLocks noChangeArrowheads="1"/>
          </p:cNvSpPr>
          <p:nvPr/>
        </p:nvSpPr>
        <p:spPr bwMode="auto">
          <a:xfrm>
            <a:off x="412750" y="11182350"/>
            <a:ext cx="6580188" cy="4460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rgbClr val="F8F8F8"/>
                </a:solidFill>
                <a:latin typeface="Arial Narrow" panose="020B0606020202030204" pitchFamily="34" charset="0"/>
              </a:rPr>
              <a:t>Philosophy </a:t>
            </a:r>
          </a:p>
        </p:txBody>
      </p:sp>
      <p:sp>
        <p:nvSpPr>
          <p:cNvPr id="5133" name="Text Box 491">
            <a:extLst>
              <a:ext uri="{FF2B5EF4-FFF2-40B4-BE49-F238E27FC236}">
                <a16:creationId xmlns:a16="http://schemas.microsoft.com/office/drawing/2014/main" id="{88BEF69D-D57C-5DF1-D1C4-D3210CD30260}"/>
              </a:ext>
            </a:extLst>
          </p:cNvPr>
          <p:cNvSpPr txBox="1">
            <a:spLocks noChangeArrowheads="1"/>
          </p:cNvSpPr>
          <p:nvPr/>
        </p:nvSpPr>
        <p:spPr bwMode="auto">
          <a:xfrm>
            <a:off x="457200" y="12165013"/>
            <a:ext cx="6580188" cy="5094287"/>
          </a:xfrm>
          <a:prstGeom prst="rect">
            <a:avLst/>
          </a:prstGeom>
          <a:noFill/>
          <a:ln>
            <a:noFill/>
          </a:ln>
        </p:spPr>
        <p:txBody>
          <a:bodyPr lIns="265084" tIns="265084" rIns="265084" bIns="265084">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lgn="just" eaLnBrk="1" hangingPunct="1">
              <a:lnSpc>
                <a:spcPct val="150000"/>
              </a:lnSpc>
              <a:defRPr/>
            </a:pPr>
            <a:r>
              <a:rPr lang="en-US" altLang="zh-CN" sz="2000" dirty="0">
                <a:solidFill>
                  <a:schemeClr val="tx2"/>
                </a:solidFill>
                <a:latin typeface="+mn-lt"/>
              </a:rPr>
              <a:t>An interpretivist research philosophy has been followed in this research to address job burnout and ensure job satisfaction of healthcare employees. As per Pervin and Mokhtar (2022), interpretivism philosophy is suitable for qualitative research as it focuses on perceptions, ideas and thinking of people. The adherence to interpretivism has benefited the research to build valid concepts on the minimisation of staff burnout, focusing on safety, quality and continuity in the health and social care services.</a:t>
            </a:r>
          </a:p>
        </p:txBody>
      </p:sp>
      <p:sp>
        <p:nvSpPr>
          <p:cNvPr id="5127" name="Text Box 495">
            <a:extLst>
              <a:ext uri="{FF2B5EF4-FFF2-40B4-BE49-F238E27FC236}">
                <a16:creationId xmlns:a16="http://schemas.microsoft.com/office/drawing/2014/main" id="{CA54C5C7-E728-8558-065E-ECD35377445D}"/>
              </a:ext>
            </a:extLst>
          </p:cNvPr>
          <p:cNvSpPr txBox="1">
            <a:spLocks noChangeArrowheads="1"/>
          </p:cNvSpPr>
          <p:nvPr/>
        </p:nvSpPr>
        <p:spPr bwMode="auto">
          <a:xfrm>
            <a:off x="7385050" y="4419600"/>
            <a:ext cx="6583363" cy="4460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Approach </a:t>
            </a:r>
          </a:p>
        </p:txBody>
      </p:sp>
      <p:sp>
        <p:nvSpPr>
          <p:cNvPr id="5136" name="Text Box 496">
            <a:extLst>
              <a:ext uri="{FF2B5EF4-FFF2-40B4-BE49-F238E27FC236}">
                <a16:creationId xmlns:a16="http://schemas.microsoft.com/office/drawing/2014/main" id="{4AA57F5E-F378-4ADF-BE53-D1FB577B808C}"/>
              </a:ext>
            </a:extLst>
          </p:cNvPr>
          <p:cNvSpPr txBox="1">
            <a:spLocks noChangeArrowheads="1"/>
          </p:cNvSpPr>
          <p:nvPr/>
        </p:nvSpPr>
        <p:spPr bwMode="auto">
          <a:xfrm>
            <a:off x="7385050" y="4887913"/>
            <a:ext cx="6583363" cy="5556250"/>
          </a:xfrm>
          <a:prstGeom prst="rect">
            <a:avLst/>
          </a:prstGeom>
          <a:noFill/>
          <a:ln>
            <a:noFill/>
          </a:ln>
        </p:spPr>
        <p:txBody>
          <a:bodyPr lIns="265084" tIns="265084" rIns="265084" bIns="265084">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lgn="just" eaLnBrk="1" hangingPunct="1">
              <a:lnSpc>
                <a:spcPct val="150000"/>
              </a:lnSpc>
              <a:defRPr/>
            </a:pPr>
            <a:r>
              <a:rPr lang="en-US" altLang="zh-CN" sz="2000" dirty="0">
                <a:solidFill>
                  <a:schemeClr val="tx2"/>
                </a:solidFill>
                <a:latin typeface="+mn-lt"/>
              </a:rPr>
              <a:t>An inductive research approach has been followed in this research to derive generalised aspects of the quality of research with theoretical findings. According to Proudfoot (2023) inductive approach is suitable for qualitative research. Adherence to the inductive approach has benefited the study by developing a new theory from collected data, which has helped to build concepts on the integrated approach of employee management for minimising burnout and increased organisational performance of health workers. </a:t>
            </a:r>
          </a:p>
        </p:txBody>
      </p:sp>
      <p:sp>
        <p:nvSpPr>
          <p:cNvPr id="5129" name="Text Box 522">
            <a:extLst>
              <a:ext uri="{FF2B5EF4-FFF2-40B4-BE49-F238E27FC236}">
                <a16:creationId xmlns:a16="http://schemas.microsoft.com/office/drawing/2014/main" id="{AFF7713B-FF82-9F99-11C1-8DE6BD6FA2B5}"/>
              </a:ext>
            </a:extLst>
          </p:cNvPr>
          <p:cNvSpPr txBox="1">
            <a:spLocks noChangeArrowheads="1"/>
          </p:cNvSpPr>
          <p:nvPr/>
        </p:nvSpPr>
        <p:spPr bwMode="auto">
          <a:xfrm>
            <a:off x="14306550" y="4419600"/>
            <a:ext cx="6584950" cy="4460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Design </a:t>
            </a:r>
          </a:p>
        </p:txBody>
      </p:sp>
      <p:sp>
        <p:nvSpPr>
          <p:cNvPr id="5145" name="Text Box 523">
            <a:extLst>
              <a:ext uri="{FF2B5EF4-FFF2-40B4-BE49-F238E27FC236}">
                <a16:creationId xmlns:a16="http://schemas.microsoft.com/office/drawing/2014/main" id="{DB52C6FF-E12D-28E1-EE1A-F29C2F0CEDE5}"/>
              </a:ext>
            </a:extLst>
          </p:cNvPr>
          <p:cNvSpPr txBox="1">
            <a:spLocks noChangeArrowheads="1"/>
          </p:cNvSpPr>
          <p:nvPr/>
        </p:nvSpPr>
        <p:spPr bwMode="auto">
          <a:xfrm>
            <a:off x="14279563" y="4862513"/>
            <a:ext cx="6583362" cy="4633912"/>
          </a:xfrm>
          <a:prstGeom prst="rect">
            <a:avLst/>
          </a:prstGeom>
          <a:noFill/>
          <a:ln>
            <a:noFill/>
          </a:ln>
        </p:spPr>
        <p:txBody>
          <a:bodyPr lIns="265084" tIns="265084" rIns="265084" bIns="265084">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lgn="just" eaLnBrk="1" hangingPunct="1">
              <a:lnSpc>
                <a:spcPct val="150000"/>
              </a:lnSpc>
              <a:defRPr/>
            </a:pPr>
            <a:r>
              <a:rPr lang="en-US" altLang="zh-CN" sz="2000" dirty="0">
                <a:solidFill>
                  <a:schemeClr val="tx2"/>
                </a:solidFill>
                <a:latin typeface="+mn-lt"/>
              </a:rPr>
              <a:t>An exploratory research design has been followed in this research to explore job performance, employee burnout, motivation and workforce retention. According to Olawale et al. (2023) exploratory research design is flexible and adaptable to changes. Adherence to exploratory design helps in building concepts on employee performance, job satisfaction, burnout and implementing approaches for employee management</a:t>
            </a:r>
          </a:p>
        </p:txBody>
      </p:sp>
      <p:sp>
        <p:nvSpPr>
          <p:cNvPr id="5131" name="Text Box 561">
            <a:extLst>
              <a:ext uri="{FF2B5EF4-FFF2-40B4-BE49-F238E27FC236}">
                <a16:creationId xmlns:a16="http://schemas.microsoft.com/office/drawing/2014/main" id="{A3D47006-E287-F771-FE79-A6EAEBB303A0}"/>
              </a:ext>
            </a:extLst>
          </p:cNvPr>
          <p:cNvSpPr txBox="1">
            <a:spLocks noChangeArrowheads="1"/>
          </p:cNvSpPr>
          <p:nvPr/>
        </p:nvSpPr>
        <p:spPr bwMode="auto">
          <a:xfrm>
            <a:off x="14325600" y="9998075"/>
            <a:ext cx="6583363" cy="4460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Data analysis </a:t>
            </a:r>
          </a:p>
        </p:txBody>
      </p:sp>
      <p:sp>
        <p:nvSpPr>
          <p:cNvPr id="5132" name="Text Box 562">
            <a:extLst>
              <a:ext uri="{FF2B5EF4-FFF2-40B4-BE49-F238E27FC236}">
                <a16:creationId xmlns:a16="http://schemas.microsoft.com/office/drawing/2014/main" id="{E90E063D-784E-4C49-F078-469FD883B9D1}"/>
              </a:ext>
            </a:extLst>
          </p:cNvPr>
          <p:cNvSpPr txBox="1">
            <a:spLocks noChangeArrowheads="1"/>
          </p:cNvSpPr>
          <p:nvPr/>
        </p:nvSpPr>
        <p:spPr bwMode="auto">
          <a:xfrm>
            <a:off x="14325600" y="14489113"/>
            <a:ext cx="6583363" cy="446087"/>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Ethical considerations </a:t>
            </a:r>
          </a:p>
        </p:txBody>
      </p:sp>
      <p:sp>
        <p:nvSpPr>
          <p:cNvPr id="2" name="Text Box 563">
            <a:extLst>
              <a:ext uri="{FF2B5EF4-FFF2-40B4-BE49-F238E27FC236}">
                <a16:creationId xmlns:a16="http://schemas.microsoft.com/office/drawing/2014/main" id="{D31DC715-823B-9FAF-395D-DA93BD9D3461}"/>
              </a:ext>
            </a:extLst>
          </p:cNvPr>
          <p:cNvSpPr txBox="1">
            <a:spLocks noChangeArrowheads="1"/>
          </p:cNvSpPr>
          <p:nvPr/>
        </p:nvSpPr>
        <p:spPr bwMode="auto">
          <a:xfrm>
            <a:off x="14312900" y="25542875"/>
            <a:ext cx="6583363" cy="4460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References </a:t>
            </a:r>
          </a:p>
        </p:txBody>
      </p:sp>
      <p:sp>
        <p:nvSpPr>
          <p:cNvPr id="5185" name="Text Box 564">
            <a:extLst>
              <a:ext uri="{FF2B5EF4-FFF2-40B4-BE49-F238E27FC236}">
                <a16:creationId xmlns:a16="http://schemas.microsoft.com/office/drawing/2014/main" id="{0F355C29-CDC2-9FBD-EDA8-FA0C0B79D7FD}"/>
              </a:ext>
            </a:extLst>
          </p:cNvPr>
          <p:cNvSpPr txBox="1">
            <a:spLocks noChangeArrowheads="1"/>
          </p:cNvSpPr>
          <p:nvPr/>
        </p:nvSpPr>
        <p:spPr bwMode="auto">
          <a:xfrm>
            <a:off x="14255750" y="10444163"/>
            <a:ext cx="6550025" cy="3709987"/>
          </a:xfrm>
          <a:prstGeom prst="rect">
            <a:avLst/>
          </a:prstGeom>
          <a:noFill/>
          <a:ln>
            <a:noFill/>
          </a:ln>
        </p:spPr>
        <p:txBody>
          <a:bodyPr lIns="265084" tIns="265084" rIns="265084" bIns="265084">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marL="496888" indent="-231775"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lgn="just" eaLnBrk="1" hangingPunct="1">
              <a:lnSpc>
                <a:spcPct val="150000"/>
              </a:lnSpc>
              <a:defRPr/>
            </a:pPr>
            <a:r>
              <a:rPr lang="en-US" altLang="zh-CN" sz="2000" dirty="0">
                <a:solidFill>
                  <a:schemeClr val="tx2"/>
                </a:solidFill>
                <a:latin typeface="+mn-lt"/>
              </a:rPr>
              <a:t>Thematic data analysis method to comprehend key patterns by familiarising with data development, reviewing, and discussing themes in the research findings. The thematic analysis technique has helped to build concepts on the integration of employee management processes to remove burnout and ensure well-being and job satisfaction. </a:t>
            </a:r>
          </a:p>
        </p:txBody>
      </p:sp>
      <p:sp>
        <p:nvSpPr>
          <p:cNvPr id="5186" name="Text Box 565">
            <a:extLst>
              <a:ext uri="{FF2B5EF4-FFF2-40B4-BE49-F238E27FC236}">
                <a16:creationId xmlns:a16="http://schemas.microsoft.com/office/drawing/2014/main" id="{229AD07A-F71D-5F4C-1E60-C647FA7EB332}"/>
              </a:ext>
            </a:extLst>
          </p:cNvPr>
          <p:cNvSpPr txBox="1">
            <a:spLocks noChangeArrowheads="1"/>
          </p:cNvSpPr>
          <p:nvPr/>
        </p:nvSpPr>
        <p:spPr bwMode="auto">
          <a:xfrm>
            <a:off x="14306550" y="14900275"/>
            <a:ext cx="6550025" cy="5556250"/>
          </a:xfrm>
          <a:prstGeom prst="rect">
            <a:avLst/>
          </a:prstGeom>
          <a:noFill/>
          <a:ln>
            <a:noFill/>
          </a:ln>
        </p:spPr>
        <p:txBody>
          <a:bodyPr lIns="265084" tIns="265084" rIns="265084" bIns="265084">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lgn="just" eaLnBrk="1" hangingPunct="1">
              <a:lnSpc>
                <a:spcPct val="150000"/>
              </a:lnSpc>
              <a:defRPr/>
            </a:pPr>
            <a:r>
              <a:rPr lang="en-US" altLang="zh-CN" sz="2000" dirty="0">
                <a:solidFill>
                  <a:schemeClr val="tx2"/>
                </a:solidFill>
                <a:latin typeface="+mn-lt"/>
              </a:rPr>
              <a:t>Ethical considerations of the study are legal obligations that have been acknowledged to ensure the legitimacy of research. “Copyright, Designs and Patents Act 1988” discusses the ethical guidelines for research works, focusing on acknowledgement for authors of used articles and maintaining confidentiality and security. In order to acknowledge authors of used articles, this research has used proper citation and references to address authenticity and the author of the information related to employee burnout in the health and social care sector. 	</a:t>
            </a:r>
          </a:p>
        </p:txBody>
      </p:sp>
      <p:graphicFrame>
        <p:nvGraphicFramePr>
          <p:cNvPr id="2639" name="Group 591">
            <a:extLst>
              <a:ext uri="{FF2B5EF4-FFF2-40B4-BE49-F238E27FC236}">
                <a16:creationId xmlns:a16="http://schemas.microsoft.com/office/drawing/2014/main" id="{C5161709-3E39-987B-C179-A25594DE894E}"/>
              </a:ext>
            </a:extLst>
          </p:cNvPr>
          <p:cNvGraphicFramePr>
            <a:graphicFrameLocks noGrp="1"/>
          </p:cNvGraphicFramePr>
          <p:nvPr/>
        </p:nvGraphicFramePr>
        <p:xfrm>
          <a:off x="14325600" y="26149300"/>
          <a:ext cx="6497638" cy="4038600"/>
        </p:xfrm>
        <a:graphic>
          <a:graphicData uri="http://schemas.openxmlformats.org/drawingml/2006/table">
            <a:tbl>
              <a:tblPr/>
              <a:tblGrid>
                <a:gridCol w="3159125">
                  <a:extLst>
                    <a:ext uri="{9D8B030D-6E8A-4147-A177-3AD203B41FA5}">
                      <a16:colId xmlns:a16="http://schemas.microsoft.com/office/drawing/2014/main" val="20000"/>
                    </a:ext>
                  </a:extLst>
                </a:gridCol>
                <a:gridCol w="3338513">
                  <a:extLst>
                    <a:ext uri="{9D8B030D-6E8A-4147-A177-3AD203B41FA5}">
                      <a16:colId xmlns:a16="http://schemas.microsoft.com/office/drawing/2014/main" val="20001"/>
                    </a:ext>
                  </a:extLst>
                </a:gridCol>
              </a:tblGrid>
              <a:tr h="3282186">
                <a:tc gridSpan="2">
                  <a:txBody>
                    <a:bodyPr/>
                    <a:lstStyle/>
                    <a:p>
                      <a:pPr>
                        <a:lnSpc>
                          <a:spcPct val="150000"/>
                        </a:lnSpc>
                      </a:pPr>
                      <a:r>
                        <a:rPr lang="en-GB" sz="1300" kern="1200" dirty="0">
                          <a:solidFill>
                            <a:schemeClr val="tx2"/>
                          </a:solidFill>
                          <a:effectLst/>
                          <a:latin typeface="+mn-lt"/>
                          <a:ea typeface="+mn-ea"/>
                          <a:cs typeface="+mn-cs"/>
                        </a:rPr>
                        <a:t>Olawale, S.R., </a:t>
                      </a:r>
                      <a:r>
                        <a:rPr lang="en-GB" sz="1300" kern="1200" dirty="0" err="1">
                          <a:solidFill>
                            <a:schemeClr val="tx2"/>
                          </a:solidFill>
                          <a:effectLst/>
                          <a:latin typeface="+mn-lt"/>
                          <a:ea typeface="+mn-ea"/>
                          <a:cs typeface="+mn-cs"/>
                        </a:rPr>
                        <a:t>Chinagozi</a:t>
                      </a:r>
                      <a:r>
                        <a:rPr lang="en-GB" sz="1300" kern="1200" dirty="0">
                          <a:solidFill>
                            <a:schemeClr val="tx2"/>
                          </a:solidFill>
                          <a:effectLst/>
                          <a:latin typeface="+mn-lt"/>
                          <a:ea typeface="+mn-ea"/>
                          <a:cs typeface="+mn-cs"/>
                        </a:rPr>
                        <a:t>, O.G. and Joe, O.N. (2023). Exploratory research design in management science: A review of literature on conduct and application. </a:t>
                      </a:r>
                      <a:r>
                        <a:rPr lang="en-GB" sz="1300" i="1" kern="1200" dirty="0">
                          <a:solidFill>
                            <a:schemeClr val="tx2"/>
                          </a:solidFill>
                          <a:effectLst/>
                          <a:latin typeface="+mn-lt"/>
                          <a:ea typeface="+mn-ea"/>
                          <a:cs typeface="+mn-cs"/>
                        </a:rPr>
                        <a:t>International Journal of Research and Innovation in Social Science</a:t>
                      </a:r>
                      <a:r>
                        <a:rPr lang="en-GB" sz="1300" kern="1200" dirty="0">
                          <a:solidFill>
                            <a:schemeClr val="tx2"/>
                          </a:solidFill>
                          <a:effectLst/>
                          <a:latin typeface="+mn-lt"/>
                          <a:ea typeface="+mn-ea"/>
                          <a:cs typeface="+mn-cs"/>
                        </a:rPr>
                        <a:t>, [online] 7(4), pp. 1384-1395. </a:t>
                      </a:r>
                      <a:endParaRPr lang="en-IN" sz="1300" kern="1200" dirty="0">
                        <a:solidFill>
                          <a:schemeClr val="tx2"/>
                        </a:solidFill>
                        <a:effectLst/>
                        <a:latin typeface="+mn-lt"/>
                        <a:ea typeface="+mn-ea"/>
                        <a:cs typeface="+mn-cs"/>
                      </a:endParaRPr>
                    </a:p>
                    <a:p>
                      <a:pPr>
                        <a:lnSpc>
                          <a:spcPct val="150000"/>
                        </a:lnSpc>
                      </a:pPr>
                      <a:r>
                        <a:rPr lang="en-GB" sz="1300" kern="1200" dirty="0">
                          <a:solidFill>
                            <a:schemeClr val="tx2"/>
                          </a:solidFill>
                          <a:effectLst/>
                          <a:latin typeface="+mn-lt"/>
                          <a:ea typeface="+mn-ea"/>
                          <a:cs typeface="+mn-cs"/>
                        </a:rPr>
                        <a:t>Pervin, N. and Mokhtar, M. (2022). The interpretivist research paradigm: A subjective notion of a social context. </a:t>
                      </a:r>
                      <a:r>
                        <a:rPr lang="en-GB" sz="1300" i="1" kern="1200" dirty="0">
                          <a:solidFill>
                            <a:schemeClr val="tx2"/>
                          </a:solidFill>
                          <a:effectLst/>
                          <a:latin typeface="+mn-lt"/>
                          <a:ea typeface="+mn-ea"/>
                          <a:cs typeface="+mn-cs"/>
                        </a:rPr>
                        <a:t>International Journal of Academic Research in Progressive Education and Development</a:t>
                      </a:r>
                      <a:r>
                        <a:rPr lang="en-GB" sz="1300" kern="1200" dirty="0">
                          <a:solidFill>
                            <a:schemeClr val="tx2"/>
                          </a:solidFill>
                          <a:effectLst/>
                          <a:latin typeface="+mn-lt"/>
                          <a:ea typeface="+mn-ea"/>
                          <a:cs typeface="+mn-cs"/>
                        </a:rPr>
                        <a:t>, [online] 11(2), pp. 419-428.  </a:t>
                      </a:r>
                      <a:endParaRPr lang="en-IN" sz="1300" kern="1200" dirty="0">
                        <a:solidFill>
                          <a:schemeClr val="tx2"/>
                        </a:solidFill>
                        <a:effectLst/>
                        <a:latin typeface="+mn-lt"/>
                        <a:ea typeface="+mn-ea"/>
                        <a:cs typeface="+mn-cs"/>
                      </a:endParaRPr>
                    </a:p>
                    <a:p>
                      <a:pPr>
                        <a:lnSpc>
                          <a:spcPct val="150000"/>
                        </a:lnSpc>
                      </a:pPr>
                      <a:r>
                        <a:rPr lang="en-GB" sz="1300" kern="1200" dirty="0">
                          <a:solidFill>
                            <a:schemeClr val="tx2"/>
                          </a:solidFill>
                          <a:effectLst/>
                          <a:latin typeface="+mn-lt"/>
                          <a:ea typeface="+mn-ea"/>
                          <a:cs typeface="+mn-cs"/>
                        </a:rPr>
                        <a:t>Proudfoot, K. (2023). Inductive/deductive hybrid thematic analysis in mixed methods research. </a:t>
                      </a:r>
                      <a:r>
                        <a:rPr lang="en-GB" sz="1300" i="1" kern="1200" dirty="0">
                          <a:solidFill>
                            <a:schemeClr val="tx2"/>
                          </a:solidFill>
                          <a:effectLst/>
                          <a:latin typeface="+mn-lt"/>
                          <a:ea typeface="+mn-ea"/>
                          <a:cs typeface="+mn-cs"/>
                        </a:rPr>
                        <a:t>Journal of mixed methods research</a:t>
                      </a:r>
                      <a:r>
                        <a:rPr lang="en-GB" sz="1300" kern="1200" dirty="0">
                          <a:solidFill>
                            <a:schemeClr val="tx2"/>
                          </a:solidFill>
                          <a:effectLst/>
                          <a:latin typeface="+mn-lt"/>
                          <a:ea typeface="+mn-ea"/>
                          <a:cs typeface="+mn-cs"/>
                        </a:rPr>
                        <a:t>, [online] 17(3), pp. 308-326. </a:t>
                      </a:r>
                      <a:endParaRPr lang="en-IN" sz="1300" kern="1200" dirty="0">
                        <a:solidFill>
                          <a:schemeClr val="tx2"/>
                        </a:solidFill>
                        <a:effectLst/>
                        <a:latin typeface="+mn-lt"/>
                        <a:ea typeface="+mn-ea"/>
                        <a:cs typeface="+mn-cs"/>
                      </a:endParaRPr>
                    </a:p>
                  </a:txBody>
                  <a:tcPr marL="222778" marR="222778" marT="31548" marB="315473" horzOverflow="overflow">
                    <a:lnL>
                      <a:noFill/>
                    </a:lnL>
                    <a:lnR>
                      <a:noFill/>
                    </a:lnR>
                    <a:lnT>
                      <a:noFill/>
                    </a:lnT>
                    <a:lnB>
                      <a:noFill/>
                    </a:lnB>
                    <a:lnTlToBr>
                      <a:noFill/>
                    </a:lnTlToBr>
                    <a:lnBlToTr>
                      <a:noFill/>
                    </a:lnBlToTr>
                    <a:noFill/>
                  </a:tcPr>
                </a:tc>
                <a:tc hMerge="1">
                  <a:txBody>
                    <a:bodyPr/>
                    <a:lstStyle/>
                    <a:p>
                      <a:endParaRPr lang="zh-CN"/>
                    </a:p>
                  </a:txBody>
                  <a:tcPr/>
                </a:tc>
                <a:extLst>
                  <a:ext uri="{0D108BD9-81ED-4DB2-BD59-A6C34878D82A}">
                    <a16:rowId xmlns:a16="http://schemas.microsoft.com/office/drawing/2014/main" val="10000"/>
                  </a:ext>
                </a:extLst>
              </a:tr>
              <a:tr h="756414">
                <a:tc>
                  <a:txBody>
                    <a:bodyPr/>
                    <a:lstStyle/>
                    <a:p>
                      <a:pPr algn="just">
                        <a:lnSpc>
                          <a:spcPct val="150000"/>
                        </a:lnSpc>
                        <a:buNone/>
                      </a:pPr>
                      <a:endParaRPr lang="en-IN" sz="1100" dirty="0">
                        <a:solidFill>
                          <a:schemeClr val="tx2"/>
                        </a:solidFill>
                        <a:effectLst/>
                        <a:latin typeface="+mn-lt"/>
                        <a:ea typeface="Arial" panose="020B0604020202020204" pitchFamily="34" charset="0"/>
                      </a:endParaRPr>
                    </a:p>
                  </a:txBody>
                  <a:tcPr marL="222778" marR="222778" marT="31548" marB="315473" horzOverflow="overflow">
                    <a:lnL>
                      <a:noFill/>
                    </a:lnL>
                    <a:lnR>
                      <a:noFill/>
                    </a:lnR>
                    <a:lnT>
                      <a:noFill/>
                    </a:lnT>
                    <a:lnB>
                      <a:noFill/>
                    </a:lnB>
                    <a:lnTlToBr>
                      <a:noFill/>
                    </a:lnTlToBr>
                    <a:lnBlToTr>
                      <a:noFill/>
                    </a:lnBlToTr>
                    <a:noFill/>
                  </a:tcPr>
                </a:tc>
                <a:tc>
                  <a:txBody>
                    <a:bodyPr/>
                    <a:lstStyle/>
                    <a:p>
                      <a:pPr algn="just">
                        <a:lnSpc>
                          <a:spcPct val="150000"/>
                        </a:lnSpc>
                        <a:buNone/>
                      </a:pPr>
                      <a:endParaRPr lang="en-IN" sz="1100" dirty="0">
                        <a:solidFill>
                          <a:schemeClr val="tx2"/>
                        </a:solidFill>
                        <a:effectLst/>
                        <a:latin typeface="+mn-lt"/>
                        <a:ea typeface="Arial" panose="020B0604020202020204" pitchFamily="34" charset="0"/>
                      </a:endParaRPr>
                    </a:p>
                  </a:txBody>
                  <a:tcPr marL="222778" marR="222778" marT="31548" marB="315473"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1"/>
                  </a:ext>
                </a:extLst>
              </a:tr>
            </a:tbl>
          </a:graphicData>
        </a:graphic>
      </p:graphicFrame>
      <p:sp>
        <p:nvSpPr>
          <p:cNvPr id="5191" name="Text Box 474">
            <a:extLst>
              <a:ext uri="{FF2B5EF4-FFF2-40B4-BE49-F238E27FC236}">
                <a16:creationId xmlns:a16="http://schemas.microsoft.com/office/drawing/2014/main" id="{A2830E97-6487-E1A8-EABA-AB58832C7822}"/>
              </a:ext>
            </a:extLst>
          </p:cNvPr>
          <p:cNvSpPr txBox="1">
            <a:spLocks noChangeArrowheads="1"/>
          </p:cNvSpPr>
          <p:nvPr/>
        </p:nvSpPr>
        <p:spPr bwMode="auto">
          <a:xfrm>
            <a:off x="457200" y="5443538"/>
            <a:ext cx="6584950" cy="1863725"/>
          </a:xfrm>
          <a:prstGeom prst="rect">
            <a:avLst/>
          </a:prstGeom>
          <a:noFill/>
          <a:ln>
            <a:noFill/>
          </a:ln>
        </p:spPr>
        <p:txBody>
          <a:bodyPr lIns="265084" tIns="265084" rIns="265084" bIns="265084">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lgn="just" eaLnBrk="1" hangingPunct="1">
              <a:lnSpc>
                <a:spcPct val="150000"/>
              </a:lnSpc>
              <a:defRPr/>
            </a:pPr>
            <a:r>
              <a:rPr lang="en-US" altLang="zh-CN" sz="2000" dirty="0">
                <a:solidFill>
                  <a:schemeClr val="tx2"/>
                </a:solidFill>
                <a:latin typeface="+mn-lt"/>
              </a:rPr>
              <a:t>The methodology of this research outlines the process of collecting information, analysing, and deriving insightful findings to address the study goals. </a:t>
            </a:r>
          </a:p>
        </p:txBody>
      </p:sp>
      <p:pic>
        <p:nvPicPr>
          <p:cNvPr id="5141" name="image2.png">
            <a:extLst>
              <a:ext uri="{FF2B5EF4-FFF2-40B4-BE49-F238E27FC236}">
                <a16:creationId xmlns:a16="http://schemas.microsoft.com/office/drawing/2014/main" id="{11BF7AF3-4015-A7D6-F850-81AFCFE0F7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8388" y="10820400"/>
            <a:ext cx="6550025" cy="11158538"/>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142" name="Text Box 473">
            <a:extLst>
              <a:ext uri="{FF2B5EF4-FFF2-40B4-BE49-F238E27FC236}">
                <a16:creationId xmlns:a16="http://schemas.microsoft.com/office/drawing/2014/main" id="{125B0868-3A61-A839-9E7F-BE38A85D2C0E}"/>
              </a:ext>
            </a:extLst>
          </p:cNvPr>
          <p:cNvSpPr txBox="1">
            <a:spLocks noChangeArrowheads="1"/>
          </p:cNvSpPr>
          <p:nvPr/>
        </p:nvSpPr>
        <p:spPr bwMode="auto">
          <a:xfrm>
            <a:off x="457200" y="21978938"/>
            <a:ext cx="6584950" cy="438150"/>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Data collection method </a:t>
            </a:r>
          </a:p>
        </p:txBody>
      </p:sp>
      <p:sp>
        <p:nvSpPr>
          <p:cNvPr id="6" name="TextBox 5">
            <a:extLst>
              <a:ext uri="{FF2B5EF4-FFF2-40B4-BE49-F238E27FC236}">
                <a16:creationId xmlns:a16="http://schemas.microsoft.com/office/drawing/2014/main" id="{DA5B8F69-2138-9F87-4406-A49A90C499B1}"/>
              </a:ext>
            </a:extLst>
          </p:cNvPr>
          <p:cNvSpPr txBox="1"/>
          <p:nvPr/>
        </p:nvSpPr>
        <p:spPr>
          <a:xfrm>
            <a:off x="495300" y="22844125"/>
            <a:ext cx="6497638" cy="6037263"/>
          </a:xfrm>
          <a:prstGeom prst="rect">
            <a:avLst/>
          </a:prstGeom>
          <a:noFill/>
        </p:spPr>
        <p:txBody>
          <a:bodyPr>
            <a:spAutoFit/>
          </a:bodyPr>
          <a:lstStyle/>
          <a:p>
            <a:pPr algn="just">
              <a:lnSpc>
                <a:spcPct val="150000"/>
              </a:lnSpc>
              <a:defRPr/>
            </a:pPr>
            <a:r>
              <a:rPr lang="en-US" sz="2000" dirty="0">
                <a:solidFill>
                  <a:schemeClr val="tx2"/>
                </a:solidFill>
                <a:latin typeface="+mn-lt"/>
              </a:rPr>
              <a:t>Data collection is the process of accumulating necessary information for the study. The secondary method of accessing the necessary information with minimal economic investment, in a short span from authentic resources. During the collection of secondary qualitative information, this research has maintained the criteria, including ensuring authenticity by assessing the author's name, link, publisher, and databases. The free accessed databases and articles have been used in this research to </a:t>
            </a:r>
            <a:r>
              <a:rPr lang="en-US" sz="2000" dirty="0" err="1">
                <a:solidFill>
                  <a:schemeClr val="tx2"/>
                </a:solidFill>
                <a:latin typeface="+mn-lt"/>
              </a:rPr>
              <a:t>analyse</a:t>
            </a:r>
            <a:r>
              <a:rPr lang="en-US" sz="2000" dirty="0">
                <a:solidFill>
                  <a:schemeClr val="tx2"/>
                </a:solidFill>
                <a:latin typeface="+mn-lt"/>
              </a:rPr>
              <a:t> each component and build a clear concept to execute author participants related to employee burnout and job performance of health workers. </a:t>
            </a:r>
            <a:endParaRPr lang="en-IN" sz="2000" dirty="0">
              <a:solidFill>
                <a:schemeClr val="tx2"/>
              </a:solidFill>
              <a:latin typeface="+mn-lt"/>
            </a:endParaRPr>
          </a:p>
        </p:txBody>
      </p:sp>
      <p:sp>
        <p:nvSpPr>
          <p:cNvPr id="5144" name="Text Box 490">
            <a:extLst>
              <a:ext uri="{FF2B5EF4-FFF2-40B4-BE49-F238E27FC236}">
                <a16:creationId xmlns:a16="http://schemas.microsoft.com/office/drawing/2014/main" id="{035D5114-37B4-882D-41E5-3D8DFC5D7BBD}"/>
              </a:ext>
            </a:extLst>
          </p:cNvPr>
          <p:cNvSpPr txBox="1">
            <a:spLocks noChangeArrowheads="1"/>
          </p:cNvSpPr>
          <p:nvPr/>
        </p:nvSpPr>
        <p:spPr bwMode="auto">
          <a:xfrm>
            <a:off x="7418388" y="22309138"/>
            <a:ext cx="6580187" cy="446087"/>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rgbClr val="F8F8F8"/>
                </a:solidFill>
                <a:latin typeface="Arial Narrow" panose="020B0606020202030204" pitchFamily="34" charset="0"/>
              </a:rPr>
              <a:t>Strategy </a:t>
            </a:r>
          </a:p>
        </p:txBody>
      </p:sp>
      <p:sp>
        <p:nvSpPr>
          <p:cNvPr id="5" name="Text Box 491">
            <a:extLst>
              <a:ext uri="{FF2B5EF4-FFF2-40B4-BE49-F238E27FC236}">
                <a16:creationId xmlns:a16="http://schemas.microsoft.com/office/drawing/2014/main" id="{789FC9FE-8611-86E3-1689-17890DF09450}"/>
              </a:ext>
            </a:extLst>
          </p:cNvPr>
          <p:cNvSpPr txBox="1">
            <a:spLocks noChangeArrowheads="1"/>
          </p:cNvSpPr>
          <p:nvPr/>
        </p:nvSpPr>
        <p:spPr bwMode="auto">
          <a:xfrm>
            <a:off x="7342188" y="23312438"/>
            <a:ext cx="6732587" cy="5095875"/>
          </a:xfrm>
          <a:prstGeom prst="rect">
            <a:avLst/>
          </a:prstGeom>
          <a:noFill/>
          <a:ln>
            <a:noFill/>
          </a:ln>
        </p:spPr>
        <p:txBody>
          <a:bodyPr lIns="265084" tIns="265084" rIns="265084" bIns="265084">
            <a:spAutoFit/>
          </a:bodyPr>
          <a:lstStyle>
            <a:lvl1pPr defTabSz="2544763">
              <a:defRPr sz="1700">
                <a:solidFill>
                  <a:schemeClr val="tx1"/>
                </a:solidFill>
                <a:latin typeface="Arial Narrow" panose="020B0606020202030204" pitchFamily="34" charset="0"/>
                <a:ea typeface="MS PGothic" panose="020B0600070205080204" pitchFamily="34" charset="-128"/>
              </a:defRPr>
            </a:lvl1pPr>
            <a:lvl2pPr defTabSz="2544763">
              <a:defRPr sz="1700">
                <a:solidFill>
                  <a:schemeClr val="tx1"/>
                </a:solidFill>
                <a:latin typeface="Arial Narrow" panose="020B0606020202030204" pitchFamily="34" charset="0"/>
                <a:ea typeface="MS PGothic" panose="020B0600070205080204" pitchFamily="34" charset="-128"/>
              </a:defRPr>
            </a:lvl2pPr>
            <a:lvl3pPr defTabSz="2544763">
              <a:defRPr sz="1700">
                <a:solidFill>
                  <a:schemeClr val="tx1"/>
                </a:solidFill>
                <a:latin typeface="Arial Narrow" panose="020B0606020202030204" pitchFamily="34" charset="0"/>
                <a:ea typeface="MS PGothic" panose="020B0600070205080204" pitchFamily="34" charset="-128"/>
              </a:defRPr>
            </a:lvl3pPr>
            <a:lvl4pPr defTabSz="2544763">
              <a:defRPr sz="1700">
                <a:solidFill>
                  <a:schemeClr val="tx1"/>
                </a:solidFill>
                <a:latin typeface="Arial Narrow" panose="020B0606020202030204" pitchFamily="34" charset="0"/>
                <a:ea typeface="MS PGothic" panose="020B0600070205080204" pitchFamily="34" charset="-128"/>
              </a:defRPr>
            </a:lvl4pPr>
            <a:lvl5pPr defTabSz="2544763">
              <a:defRPr sz="1700">
                <a:solidFill>
                  <a:schemeClr val="tx1"/>
                </a:solidFill>
                <a:latin typeface="Arial Narrow" panose="020B0606020202030204" pitchFamily="34" charset="0"/>
                <a:ea typeface="MS PGothic" panose="020B0600070205080204" pitchFamily="34" charset="-128"/>
              </a:defRPr>
            </a:lvl5pPr>
            <a:lvl6pPr marL="17494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6pPr>
            <a:lvl7pPr marL="22066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7pPr>
            <a:lvl8pPr marL="26638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8pPr>
            <a:lvl9pPr marL="3121025" indent="536575" defTabSz="2544763" eaLnBrk="0" fontAlgn="base" hangingPunct="0">
              <a:spcBef>
                <a:spcPct val="0"/>
              </a:spcBef>
              <a:spcAft>
                <a:spcPct val="0"/>
              </a:spcAft>
              <a:defRPr sz="1700">
                <a:solidFill>
                  <a:schemeClr val="tx1"/>
                </a:solidFill>
                <a:latin typeface="Arial Narrow" panose="020B0606020202030204" pitchFamily="34" charset="0"/>
                <a:ea typeface="MS PGothic" panose="020B0600070205080204" pitchFamily="34" charset="-128"/>
              </a:defRPr>
            </a:lvl9pPr>
          </a:lstStyle>
          <a:p>
            <a:pPr algn="just" eaLnBrk="1" hangingPunct="1">
              <a:lnSpc>
                <a:spcPct val="150000"/>
              </a:lnSpc>
              <a:defRPr/>
            </a:pPr>
            <a:r>
              <a:rPr lang="en-US" altLang="zh-CN" sz="2000" dirty="0">
                <a:solidFill>
                  <a:schemeClr val="tx2"/>
                </a:solidFill>
                <a:latin typeface="+mn-lt"/>
              </a:rPr>
              <a:t>A secondary qualitative research strategy has been followed in this research to interpret key variables associated with the systematic process to address research education and reach findings. The clear interpretation of relevant information by using a secondary quantitative research strategy has helped to reach the implementation of an employer management approach. It helps in resolving the consequences of burnout and ensuring job satisfaction in the health and social care sector. </a:t>
            </a:r>
          </a:p>
        </p:txBody>
      </p:sp>
      <p:sp>
        <p:nvSpPr>
          <p:cNvPr id="5146" name="Text Box 562">
            <a:extLst>
              <a:ext uri="{FF2B5EF4-FFF2-40B4-BE49-F238E27FC236}">
                <a16:creationId xmlns:a16="http://schemas.microsoft.com/office/drawing/2014/main" id="{74F78652-ED91-1E9B-A732-EBE53DE544DD}"/>
              </a:ext>
            </a:extLst>
          </p:cNvPr>
          <p:cNvSpPr txBox="1">
            <a:spLocks noChangeArrowheads="1"/>
          </p:cNvSpPr>
          <p:nvPr/>
        </p:nvSpPr>
        <p:spPr bwMode="auto">
          <a:xfrm>
            <a:off x="14325600" y="20596225"/>
            <a:ext cx="6583363" cy="4460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2916" tIns="26453" rIns="52916" bIns="26453">
            <a:spAutoFit/>
          </a:bodyPr>
          <a:lstStyle>
            <a:lvl1pPr defTabSz="528638">
              <a:spcBef>
                <a:spcPct val="20000"/>
              </a:spcBef>
              <a:buChar char="•"/>
              <a:defRPr sz="1700">
                <a:solidFill>
                  <a:schemeClr val="tx2"/>
                </a:solidFill>
                <a:latin typeface="Arial" panose="020B0604020202020204" pitchFamily="34" charset="0"/>
                <a:ea typeface="MS PGothic" panose="020B0600070205080204" pitchFamily="34" charset="-128"/>
              </a:defRPr>
            </a:lvl1pPr>
            <a:lvl2pPr marL="428625" indent="-163513" defTabSz="528638">
              <a:spcBef>
                <a:spcPct val="20000"/>
              </a:spcBef>
              <a:buChar char="–"/>
              <a:defRPr sz="1700">
                <a:solidFill>
                  <a:schemeClr val="tx2"/>
                </a:solidFill>
                <a:latin typeface="Arial" panose="020B0604020202020204" pitchFamily="34" charset="0"/>
                <a:ea typeface="MS PGothic" panose="020B0600070205080204" pitchFamily="34" charset="-128"/>
              </a:defRPr>
            </a:lvl2pPr>
            <a:lvl3pPr marL="661988" indent="-133350" defTabSz="528638">
              <a:spcBef>
                <a:spcPct val="20000"/>
              </a:spcBef>
              <a:buChar char="•"/>
              <a:defRPr sz="1400">
                <a:solidFill>
                  <a:schemeClr val="tx1"/>
                </a:solidFill>
                <a:latin typeface="Arial" panose="020B0604020202020204" pitchFamily="34" charset="0"/>
                <a:ea typeface="MS PGothic" panose="020B0600070205080204" pitchFamily="34" charset="-128"/>
              </a:defRPr>
            </a:lvl3pPr>
            <a:lvl4pPr marL="927100"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4pPr>
            <a:lvl5pPr marL="1192213" indent="-131763" defTabSz="528638">
              <a:spcBef>
                <a:spcPct val="20000"/>
              </a:spcBef>
              <a:buChar char="»"/>
              <a:defRPr sz="1100">
                <a:solidFill>
                  <a:schemeClr val="tx1"/>
                </a:solidFill>
                <a:latin typeface="Arial" panose="020B0604020202020204" pitchFamily="34" charset="0"/>
                <a:ea typeface="MS PGothic" panose="020B0600070205080204" pitchFamily="34" charset="-128"/>
              </a:defRPr>
            </a:lvl5pPr>
            <a:lvl6pPr marL="16494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6pPr>
            <a:lvl7pPr marL="21066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7pPr>
            <a:lvl8pPr marL="25638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8pPr>
            <a:lvl9pPr marL="3021013" indent="-131763" defTabSz="528638" eaLnBrk="0" fontAlgn="base" hangingPunct="0">
              <a:spcBef>
                <a:spcPct val="20000"/>
              </a:spcBef>
              <a:spcAft>
                <a:spcPct val="0"/>
              </a:spcAft>
              <a:buChar char="»"/>
              <a:defRPr sz="1100">
                <a:solidFill>
                  <a:schemeClr val="tx1"/>
                </a:solidFill>
                <a:latin typeface="Arial" panose="020B0604020202020204" pitchFamily="34" charset="0"/>
                <a:ea typeface="MS PGothic" panose="020B0600070205080204" pitchFamily="34" charset="-128"/>
              </a:defRPr>
            </a:lvl9pPr>
          </a:lstStyle>
          <a:p>
            <a:pPr algn="ctr">
              <a:spcBef>
                <a:spcPct val="50000"/>
              </a:spcBef>
              <a:buFontTx/>
              <a:buNone/>
            </a:pPr>
            <a:r>
              <a:rPr lang="en-US" altLang="zh-CN" sz="2500" b="1">
                <a:solidFill>
                  <a:schemeClr val="bg1"/>
                </a:solidFill>
                <a:latin typeface="Arial Narrow" panose="020B0606020202030204" pitchFamily="34" charset="0"/>
              </a:rPr>
              <a:t>Conclusion</a:t>
            </a:r>
          </a:p>
        </p:txBody>
      </p:sp>
      <p:sp>
        <p:nvSpPr>
          <p:cNvPr id="8" name="TextBox 7">
            <a:extLst>
              <a:ext uri="{FF2B5EF4-FFF2-40B4-BE49-F238E27FC236}">
                <a16:creationId xmlns:a16="http://schemas.microsoft.com/office/drawing/2014/main" id="{2DF23C10-BE0D-2BD8-2214-C589EC3D1FBE}"/>
              </a:ext>
            </a:extLst>
          </p:cNvPr>
          <p:cNvSpPr txBox="1"/>
          <p:nvPr/>
        </p:nvSpPr>
        <p:spPr>
          <a:xfrm>
            <a:off x="14614525" y="21488400"/>
            <a:ext cx="5975350" cy="1420813"/>
          </a:xfrm>
          <a:prstGeom prst="rect">
            <a:avLst/>
          </a:prstGeom>
          <a:noFill/>
        </p:spPr>
        <p:txBody>
          <a:bodyPr>
            <a:spAutoFit/>
          </a:bodyPr>
          <a:lstStyle/>
          <a:p>
            <a:pPr algn="just">
              <a:lnSpc>
                <a:spcPct val="150000"/>
              </a:lnSpc>
              <a:defRPr/>
            </a:pPr>
            <a:r>
              <a:rPr lang="en-US" sz="2000" dirty="0">
                <a:solidFill>
                  <a:schemeClr val="tx2"/>
                </a:solidFill>
                <a:latin typeface="+mn-lt"/>
              </a:rPr>
              <a:t>In the concluding note, secondary qualitative data has been accessed for research, which was analysed thematically. </a:t>
            </a:r>
          </a:p>
        </p:txBody>
      </p:sp>
      <p:pic>
        <p:nvPicPr>
          <p:cNvPr id="5148" name="Picture 34" descr="Quantitative Research ...">
            <a:extLst>
              <a:ext uri="{FF2B5EF4-FFF2-40B4-BE49-F238E27FC236}">
                <a16:creationId xmlns:a16="http://schemas.microsoft.com/office/drawing/2014/main" id="{F5A4E760-C568-21CD-CD90-0FFAE15AAB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875" y="7500938"/>
            <a:ext cx="6451600" cy="331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49" name="Picture 36" descr="Data Collection: Methods, Definition ...">
            <a:extLst>
              <a:ext uri="{FF2B5EF4-FFF2-40B4-BE49-F238E27FC236}">
                <a16:creationId xmlns:a16="http://schemas.microsoft.com/office/drawing/2014/main" id="{C7250A4C-AC70-B57B-0269-A0C95A724B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5000" y="17256125"/>
            <a:ext cx="6137275" cy="403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COMMONDATA" val="eyJoZGlkIjoiNzllZjliNmEwMTY2Y2VkZjkxOTJlMTllOTQzNDk1OTgifQ=="/>
</p:tagLst>
</file>

<file path=ppt/theme/theme1.xml><?xml version="1.0" encoding="utf-8"?>
<a:theme xmlns:a="http://schemas.openxmlformats.org/drawingml/2006/main" name="Custom Design">
  <a:themeElements>
    <a:clrScheme name="ResearchPosters Default">
      <a:dk1>
        <a:srgbClr val="1BADCF"/>
      </a:dk1>
      <a:lt1>
        <a:srgbClr val="FFFFFF"/>
      </a:lt1>
      <a:dk2>
        <a:srgbClr val="000000"/>
      </a:dk2>
      <a:lt2>
        <a:srgbClr val="F4F1E9"/>
      </a:lt2>
      <a:accent1>
        <a:srgbClr val="D7D7D7"/>
      </a:accent1>
      <a:accent2>
        <a:srgbClr val="0D5667"/>
      </a:accent2>
      <a:accent3>
        <a:srgbClr val="14819B"/>
      </a:accent3>
      <a:accent4>
        <a:srgbClr val="000000"/>
      </a:accent4>
      <a:accent5>
        <a:srgbClr val="CEF0F8"/>
      </a:accent5>
      <a:accent6>
        <a:srgbClr val="BF9000"/>
      </a:accent6>
      <a:hlink>
        <a:srgbClr val="6CD3EB"/>
      </a:hlink>
      <a:folHlink>
        <a:srgbClr val="FFC000"/>
      </a:folHlink>
    </a:clrScheme>
    <a:fontScheme name="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lnDef>
  </a:objectDefaults>
  <a:extraClrSchemeLst>
    <a:extraClrScheme>
      <a:clrScheme name="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Default">
      <a:dk1>
        <a:srgbClr val="1BADCF"/>
      </a:dk1>
      <a:lt1>
        <a:srgbClr val="FFFFFF"/>
      </a:lt1>
      <a:dk2>
        <a:srgbClr val="000000"/>
      </a:dk2>
      <a:lt2>
        <a:srgbClr val="F4F1E9"/>
      </a:lt2>
      <a:accent1>
        <a:srgbClr val="D7D7D7"/>
      </a:accent1>
      <a:accent2>
        <a:srgbClr val="003466"/>
      </a:accent2>
      <a:accent3>
        <a:srgbClr val="D2D9E1"/>
      </a:accent3>
      <a:accent4>
        <a:srgbClr val="000000"/>
      </a:accent4>
      <a:accent5>
        <a:srgbClr val="CEF0F8"/>
      </a:accent5>
      <a:accent6>
        <a:srgbClr val="002E5C"/>
      </a:accent6>
      <a:hlink>
        <a:srgbClr val="6CD3EB"/>
      </a:hlink>
      <a:folHlink>
        <a:srgbClr val="FFC000"/>
      </a:folHlink>
    </a:clrScheme>
    <a:fontScheme name="1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lnDef>
  </a:objectDefaults>
  <a:extraClrSchemeLst>
    <a:extraClrScheme>
      <a:clrScheme name="1_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1_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1_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1_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1_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Default">
      <a:dk1>
        <a:srgbClr val="1BADCF"/>
      </a:dk1>
      <a:lt1>
        <a:srgbClr val="FFFFFF"/>
      </a:lt1>
      <a:dk2>
        <a:srgbClr val="000000"/>
      </a:dk2>
      <a:lt2>
        <a:srgbClr val="F4F1E9"/>
      </a:lt2>
      <a:accent1>
        <a:srgbClr val="D7D7D7"/>
      </a:accent1>
      <a:accent2>
        <a:srgbClr val="003466"/>
      </a:accent2>
      <a:accent3>
        <a:srgbClr val="D2D9E1"/>
      </a:accent3>
      <a:accent4>
        <a:srgbClr val="000000"/>
      </a:accent4>
      <a:accent5>
        <a:srgbClr val="CEF0F8"/>
      </a:accent5>
      <a:accent6>
        <a:srgbClr val="002E5C"/>
      </a:accent6>
      <a:hlink>
        <a:srgbClr val="6CD3EB"/>
      </a:hlink>
      <a:folHlink>
        <a:srgbClr val="FFC000"/>
      </a:folHlink>
    </a:clrScheme>
    <a:fontScheme name="2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3600450" rtl="0" eaLnBrk="1" fontAlgn="base" latinLnBrk="0" hangingPunct="1">
          <a:lnSpc>
            <a:spcPct val="100000"/>
          </a:lnSpc>
          <a:spcBef>
            <a:spcPct val="0"/>
          </a:spcBef>
          <a:spcAft>
            <a:spcPct val="0"/>
          </a:spcAft>
          <a:buClrTx/>
          <a:buSzTx/>
          <a:buFontTx/>
          <a:buNone/>
          <a:defRPr kumimoji="0" lang="en-US" sz="2400" b="0" i="0" u="none" strike="noStrike" cap="none" normalizeH="0" baseline="0">
            <a:ln>
              <a:noFill/>
            </a:ln>
            <a:solidFill>
              <a:schemeClr val="tx1"/>
            </a:solidFill>
            <a:effectLst/>
            <a:latin typeface="Arial Narrow" panose="020B0606020202030204" pitchFamily="34" charset="0"/>
          </a:defRPr>
        </a:defPPr>
      </a:lstStyle>
    </a:lnDef>
  </a:objectDefaults>
  <a:extraClrSchemeLst>
    <a:extraClrScheme>
      <a:clrScheme name="2_Custom Design 1">
        <a:dk1>
          <a:srgbClr val="000000"/>
        </a:dk1>
        <a:lt1>
          <a:srgbClr val="AABAC9"/>
        </a:lt1>
        <a:dk2>
          <a:srgbClr val="000000"/>
        </a:dk2>
        <a:lt2>
          <a:srgbClr val="808080"/>
        </a:lt2>
        <a:accent1>
          <a:srgbClr val="D7D7D7"/>
        </a:accent1>
        <a:accent2>
          <a:srgbClr val="003466"/>
        </a:accent2>
        <a:accent3>
          <a:srgbClr val="D2D9E1"/>
        </a:accent3>
        <a:accent4>
          <a:srgbClr val="000000"/>
        </a:accent4>
        <a:accent5>
          <a:srgbClr val="E8E8E8"/>
        </a:accent5>
        <a:accent6>
          <a:srgbClr val="002E5C"/>
        </a:accent6>
        <a:hlink>
          <a:srgbClr val="008000"/>
        </a:hlink>
        <a:folHlink>
          <a:srgbClr val="800000"/>
        </a:folHlink>
      </a:clrScheme>
      <a:clrMap bg1="lt1" tx1="dk1" bg2="lt2" tx2="dk2" accent1="accent1" accent2="accent2" accent3="accent3" accent4="accent4" accent5="accent5" accent6="accent6" hlink="hlink" folHlink="folHlink"/>
    </a:extraClrScheme>
    <a:extraClrScheme>
      <a:clrScheme name="2_Custom Design 2">
        <a:dk1>
          <a:srgbClr val="603000"/>
        </a:dk1>
        <a:lt1>
          <a:srgbClr val="CF9860"/>
        </a:lt1>
        <a:dk2>
          <a:srgbClr val="000000"/>
        </a:dk2>
        <a:lt2>
          <a:srgbClr val="808080"/>
        </a:lt2>
        <a:accent1>
          <a:srgbClr val="FFFFCF"/>
        </a:accent1>
        <a:accent2>
          <a:srgbClr val="603000"/>
        </a:accent2>
        <a:accent3>
          <a:srgbClr val="E4CAB6"/>
        </a:accent3>
        <a:accent4>
          <a:srgbClr val="512700"/>
        </a:accent4>
        <a:accent5>
          <a:srgbClr val="FFFFE4"/>
        </a:accent5>
        <a:accent6>
          <a:srgbClr val="56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2_Custom Design 3">
        <a:dk1>
          <a:srgbClr val="505750"/>
        </a:dk1>
        <a:lt1>
          <a:srgbClr val="FFFFFF"/>
        </a:lt1>
        <a:dk2>
          <a:srgbClr val="000000"/>
        </a:dk2>
        <a:lt2>
          <a:srgbClr val="808080"/>
        </a:lt2>
        <a:accent1>
          <a:srgbClr val="DFDFDF"/>
        </a:accent1>
        <a:accent2>
          <a:srgbClr val="9F3000"/>
        </a:accent2>
        <a:accent3>
          <a:srgbClr val="FFFFFF"/>
        </a:accent3>
        <a:accent4>
          <a:srgbClr val="434943"/>
        </a:accent4>
        <a:accent5>
          <a:srgbClr val="ECECEC"/>
        </a:accent5>
        <a:accent6>
          <a:srgbClr val="902A00"/>
        </a:accent6>
        <a:hlink>
          <a:srgbClr val="C21414"/>
        </a:hlink>
        <a:folHlink>
          <a:srgbClr val="660066"/>
        </a:folHlink>
      </a:clrScheme>
      <a:clrMap bg1="lt1" tx1="dk1" bg2="lt2" tx2="dk2" accent1="accent1" accent2="accent2" accent3="accent3" accent4="accent4" accent5="accent5" accent6="accent6" hlink="hlink" folHlink="folHlink"/>
    </a:extraClrScheme>
    <a:extraClrScheme>
      <a:clrScheme name="2_Custom Design 4">
        <a:dk1>
          <a:srgbClr val="3A0000"/>
        </a:dk1>
        <a:lt1>
          <a:srgbClr val="FFFFFF"/>
        </a:lt1>
        <a:dk2>
          <a:srgbClr val="000000"/>
        </a:dk2>
        <a:lt2>
          <a:srgbClr val="808080"/>
        </a:lt2>
        <a:accent1>
          <a:srgbClr val="FFFFCF"/>
        </a:accent1>
        <a:accent2>
          <a:srgbClr val="9F0000"/>
        </a:accent2>
        <a:accent3>
          <a:srgbClr val="FFFFFF"/>
        </a:accent3>
        <a:accent4>
          <a:srgbClr val="300000"/>
        </a:accent4>
        <a:accent5>
          <a:srgbClr val="FFFFE4"/>
        </a:accent5>
        <a:accent6>
          <a:srgbClr val="90000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5">
        <a:dk1>
          <a:srgbClr val="002336"/>
        </a:dk1>
        <a:lt1>
          <a:srgbClr val="E8F0F8"/>
        </a:lt1>
        <a:dk2>
          <a:srgbClr val="000000"/>
        </a:dk2>
        <a:lt2>
          <a:srgbClr val="808080"/>
        </a:lt2>
        <a:accent1>
          <a:srgbClr val="FFFFEF"/>
        </a:accent1>
        <a:accent2>
          <a:srgbClr val="00679F"/>
        </a:accent2>
        <a:accent3>
          <a:srgbClr val="F2F6FB"/>
        </a:accent3>
        <a:accent4>
          <a:srgbClr val="001C2D"/>
        </a:accent4>
        <a:accent5>
          <a:srgbClr val="FFFFF6"/>
        </a:accent5>
        <a:accent6>
          <a:srgbClr val="005D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6">
        <a:dk1>
          <a:srgbClr val="002336"/>
        </a:dk1>
        <a:lt1>
          <a:srgbClr val="CFCFFF"/>
        </a:lt1>
        <a:dk2>
          <a:srgbClr val="000000"/>
        </a:dk2>
        <a:lt2>
          <a:srgbClr val="808080"/>
        </a:lt2>
        <a:accent1>
          <a:srgbClr val="FFFFFF"/>
        </a:accent1>
        <a:accent2>
          <a:srgbClr val="003060"/>
        </a:accent2>
        <a:accent3>
          <a:srgbClr val="E4E4FF"/>
        </a:accent3>
        <a:accent4>
          <a:srgbClr val="001C2D"/>
        </a:accent4>
        <a:accent5>
          <a:srgbClr val="FFFFFF"/>
        </a:accent5>
        <a:accent6>
          <a:srgbClr val="002A56"/>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7">
        <a:dk1>
          <a:srgbClr val="000000"/>
        </a:dk1>
        <a:lt1>
          <a:srgbClr val="FFFFFF"/>
        </a:lt1>
        <a:dk2>
          <a:srgbClr val="000000"/>
        </a:dk2>
        <a:lt2>
          <a:srgbClr val="808080"/>
        </a:lt2>
        <a:accent1>
          <a:srgbClr val="EAEAEA"/>
        </a:accent1>
        <a:accent2>
          <a:srgbClr val="4B4B4B"/>
        </a:accent2>
        <a:accent3>
          <a:srgbClr val="FFFFFF"/>
        </a:accent3>
        <a:accent4>
          <a:srgbClr val="000000"/>
        </a:accent4>
        <a:accent5>
          <a:srgbClr val="F3F3F3"/>
        </a:accent5>
        <a:accent6>
          <a:srgbClr val="434343"/>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8">
        <a:dk1>
          <a:srgbClr val="000000"/>
        </a:dk1>
        <a:lt1>
          <a:srgbClr val="E3DABB"/>
        </a:lt1>
        <a:dk2>
          <a:srgbClr val="000000"/>
        </a:dk2>
        <a:lt2>
          <a:srgbClr val="808080"/>
        </a:lt2>
        <a:accent1>
          <a:srgbClr val="EAEAEA"/>
        </a:accent1>
        <a:accent2>
          <a:srgbClr val="065290"/>
        </a:accent2>
        <a:accent3>
          <a:srgbClr val="EFEADA"/>
        </a:accent3>
        <a:accent4>
          <a:srgbClr val="000000"/>
        </a:accent4>
        <a:accent5>
          <a:srgbClr val="F3F3F3"/>
        </a:accent5>
        <a:accent6>
          <a:srgbClr val="054982"/>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9">
        <a:dk1>
          <a:srgbClr val="00009F"/>
        </a:dk1>
        <a:lt1>
          <a:srgbClr val="FFCFFF"/>
        </a:lt1>
        <a:dk2>
          <a:srgbClr val="000000"/>
        </a:dk2>
        <a:lt2>
          <a:srgbClr val="808080"/>
        </a:lt2>
        <a:accent1>
          <a:srgbClr val="FFFFFF"/>
        </a:accent1>
        <a:accent2>
          <a:srgbClr val="60009F"/>
        </a:accent2>
        <a:accent3>
          <a:srgbClr val="FFE4FF"/>
        </a:accent3>
        <a:accent4>
          <a:srgbClr val="000087"/>
        </a:accent4>
        <a:accent5>
          <a:srgbClr val="FFFFFF"/>
        </a:accent5>
        <a:accent6>
          <a:srgbClr val="560090"/>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10">
        <a:dk1>
          <a:srgbClr val="003000"/>
        </a:dk1>
        <a:lt1>
          <a:srgbClr val="9FCF9F"/>
        </a:lt1>
        <a:dk2>
          <a:srgbClr val="000000"/>
        </a:dk2>
        <a:lt2>
          <a:srgbClr val="808080"/>
        </a:lt2>
        <a:accent1>
          <a:srgbClr val="FFFFFF"/>
        </a:accent1>
        <a:accent2>
          <a:srgbClr val="006730"/>
        </a:accent2>
        <a:accent3>
          <a:srgbClr val="CDE4CD"/>
        </a:accent3>
        <a:accent4>
          <a:srgbClr val="002700"/>
        </a:accent4>
        <a:accent5>
          <a:srgbClr val="FFFFFF"/>
        </a:accent5>
        <a:accent6>
          <a:srgbClr val="005D2A"/>
        </a:accent6>
        <a:hlink>
          <a:srgbClr val="028418"/>
        </a:hlink>
        <a:folHlink>
          <a:srgbClr val="660066"/>
        </a:folHlink>
      </a:clrScheme>
      <a:clrMap bg1="lt1" tx1="dk1" bg2="lt2" tx2="dk2" accent1="accent1" accent2="accent2" accent3="accent3" accent4="accent4" accent5="accent5" accent6="accent6" hlink="hlink" folHlink="folHlink"/>
    </a:extraClrScheme>
    <a:extraClrScheme>
      <a:clrScheme name="2_Custom Design 11">
        <a:dk1>
          <a:srgbClr val="000000"/>
        </a:dk1>
        <a:lt1>
          <a:srgbClr val="FFFFD5"/>
        </a:lt1>
        <a:dk2>
          <a:srgbClr val="000000"/>
        </a:dk2>
        <a:lt2>
          <a:srgbClr val="808080"/>
        </a:lt2>
        <a:accent1>
          <a:srgbClr val="D7DFCF"/>
        </a:accent1>
        <a:accent2>
          <a:srgbClr val="661600"/>
        </a:accent2>
        <a:accent3>
          <a:srgbClr val="FFFFE7"/>
        </a:accent3>
        <a:accent4>
          <a:srgbClr val="000000"/>
        </a:accent4>
        <a:accent5>
          <a:srgbClr val="E8ECE4"/>
        </a:accent5>
        <a:accent6>
          <a:srgbClr val="5C1300"/>
        </a:accent6>
        <a:hlink>
          <a:srgbClr val="008000"/>
        </a:hlink>
        <a:folHlink>
          <a:srgbClr val="800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TotalTime>
  <Words>757</Words>
  <Application>Microsoft Office PowerPoint</Application>
  <PresentationFormat>Custom</PresentationFormat>
  <Paragraphs>27</Paragraphs>
  <Slides>1</Slides>
  <Notes>1</Notes>
  <HiddenSlides>0</HiddenSlides>
  <MMClips>0</MMClips>
  <ScaleCrop>false</ScaleCrop>
  <HeadingPairs>
    <vt:vector size="4" baseType="variant">
      <vt:variant>
        <vt:lpstr>Theme</vt:lpstr>
      </vt:variant>
      <vt:variant>
        <vt:i4>3</vt:i4>
      </vt:variant>
      <vt:variant>
        <vt:lpstr>Slide Titles</vt:lpstr>
      </vt:variant>
      <vt:variant>
        <vt:i4>1</vt:i4>
      </vt:variant>
    </vt:vector>
  </HeadingPairs>
  <TitlesOfParts>
    <vt:vector size="4" baseType="lpstr">
      <vt:lpstr>Custom Design</vt:lpstr>
      <vt:lpstr>1_Custom Design</vt:lpstr>
      <vt:lpstr>2_Custom Design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description/>
  <cp:lastModifiedBy>Adela tanase</cp:lastModifiedBy>
  <cp:revision>243</cp:revision>
  <cp:lastPrinted>2009-11-10T08:04:03Z</cp:lastPrinted>
  <dcterms:created xsi:type="dcterms:W3CDTF">2009-11-10T07:29:27Z</dcterms:created>
  <dcterms:modified xsi:type="dcterms:W3CDTF">2026-04-02T20:02:40Z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4693DC51EE1B4E6A95DEB21882B2AB4B_12</vt:lpwstr>
  </property>
  <property fmtid="{D5CDD505-2E9C-101B-9397-08002B2CF9AE}" pid="3" name="KSOProductBuildVer">
    <vt:lpwstr>2052-12.1.0.16929</vt:lpwstr>
  </property>
</Properties>
</file>