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7" r:id="rId6"/>
    <p:sldId id="269" r:id="rId7"/>
    <p:sldId id="270" r:id="rId8"/>
    <p:sldId id="268" r:id="rId9"/>
    <p:sldId id="271" r:id="rId10"/>
    <p:sldId id="272" r:id="rId11"/>
    <p:sldId id="258" r:id="rId12"/>
    <p:sldId id="259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3198C2-6F51-465F-9BF1-1CFAE53F1504}" v="9" dt="2023-02-02T13:06:34.0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3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Holley" userId="45123e1e-ac21-4ee3-b53e-8d97b4b34e1e" providerId="ADAL" clId="{6A510E6C-D25F-49B4-9CAA-951100EFADDA}"/>
    <pc:docChg chg="undo custSel addSld modSld sldOrd">
      <pc:chgData name="David Holley" userId="45123e1e-ac21-4ee3-b53e-8d97b4b34e1e" providerId="ADAL" clId="{6A510E6C-D25F-49B4-9CAA-951100EFADDA}" dt="2022-10-12T08:01:32.292" v="611" actId="1076"/>
      <pc:docMkLst>
        <pc:docMk/>
      </pc:docMkLst>
      <pc:sldChg chg="modSp mod">
        <pc:chgData name="David Holley" userId="45123e1e-ac21-4ee3-b53e-8d97b4b34e1e" providerId="ADAL" clId="{6A510E6C-D25F-49B4-9CAA-951100EFADDA}" dt="2022-10-12T07:35:15.816" v="289" actId="20577"/>
        <pc:sldMkLst>
          <pc:docMk/>
          <pc:sldMk cId="2213776257" sldId="260"/>
        </pc:sldMkLst>
        <pc:spChg chg="mod">
          <ac:chgData name="David Holley" userId="45123e1e-ac21-4ee3-b53e-8d97b4b34e1e" providerId="ADAL" clId="{6A510E6C-D25F-49B4-9CAA-951100EFADDA}" dt="2022-10-12T07:35:15.816" v="289" actId="20577"/>
          <ac:spMkLst>
            <pc:docMk/>
            <pc:sldMk cId="2213776257" sldId="260"/>
            <ac:spMk id="3084" creationId="{0B6313A4-AFD9-824E-54A8-27CCD208AAEC}"/>
          </ac:spMkLst>
        </pc:spChg>
      </pc:sldChg>
      <pc:sldChg chg="addSp delSp modSp mod ord setBg delAnim modAnim">
        <pc:chgData name="David Holley" userId="45123e1e-ac21-4ee3-b53e-8d97b4b34e1e" providerId="ADAL" clId="{6A510E6C-D25F-49B4-9CAA-951100EFADDA}" dt="2022-10-12T07:53:47.295" v="575"/>
        <pc:sldMkLst>
          <pc:docMk/>
          <pc:sldMk cId="2518206169" sldId="261"/>
        </pc:sldMkLst>
        <pc:spChg chg="mod">
          <ac:chgData name="David Holley" userId="45123e1e-ac21-4ee3-b53e-8d97b4b34e1e" providerId="ADAL" clId="{6A510E6C-D25F-49B4-9CAA-951100EFADDA}" dt="2022-10-12T07:42:21.966" v="311" actId="26606"/>
          <ac:spMkLst>
            <pc:docMk/>
            <pc:sldMk cId="2518206169" sldId="261"/>
            <ac:spMk id="2" creationId="{8B7A8CCC-A22E-6CE2-2AC0-6488F079C39F}"/>
          </ac:spMkLst>
        </pc:spChg>
        <pc:spChg chg="del mod">
          <ac:chgData name="David Holley" userId="45123e1e-ac21-4ee3-b53e-8d97b4b34e1e" providerId="ADAL" clId="{6A510E6C-D25F-49B4-9CAA-951100EFADDA}" dt="2022-10-12T07:42:09.585" v="310"/>
          <ac:spMkLst>
            <pc:docMk/>
            <pc:sldMk cId="2518206169" sldId="261"/>
            <ac:spMk id="3" creationId="{4492CD7B-1BBF-10DE-A743-F32F70F27CF4}"/>
          </ac:spMkLst>
        </pc:spChg>
        <pc:spChg chg="add mod">
          <ac:chgData name="David Holley" userId="45123e1e-ac21-4ee3-b53e-8d97b4b34e1e" providerId="ADAL" clId="{6A510E6C-D25F-49B4-9CAA-951100EFADDA}" dt="2022-10-12T07:46:58.544" v="382" actId="20577"/>
          <ac:spMkLst>
            <pc:docMk/>
            <pc:sldMk cId="2518206169" sldId="261"/>
            <ac:spMk id="14" creationId="{90E450AE-172C-537B-9F03-82D43B2FD0F5}"/>
          </ac:spMkLst>
        </pc:spChg>
        <pc:spChg chg="add del mod">
          <ac:chgData name="David Holley" userId="45123e1e-ac21-4ee3-b53e-8d97b4b34e1e" providerId="ADAL" clId="{6A510E6C-D25F-49B4-9CAA-951100EFADDA}" dt="2022-10-12T07:45:44.788" v="372" actId="478"/>
          <ac:spMkLst>
            <pc:docMk/>
            <pc:sldMk cId="2518206169" sldId="261"/>
            <ac:spMk id="1034" creationId="{2009D0D8-C3E6-0D7D-CC6C-F6608144B0B5}"/>
          </ac:spMkLst>
        </pc:spChg>
        <pc:spChg chg="add">
          <ac:chgData name="David Holley" userId="45123e1e-ac21-4ee3-b53e-8d97b4b34e1e" providerId="ADAL" clId="{6A510E6C-D25F-49B4-9CAA-951100EFADDA}" dt="2022-10-12T07:42:21.966" v="311" actId="26606"/>
          <ac:spMkLst>
            <pc:docMk/>
            <pc:sldMk cId="2518206169" sldId="261"/>
            <ac:spMk id="1037" creationId="{27F12B1F-4753-46F8-93FC-1E4191C1357A}"/>
          </ac:spMkLst>
        </pc:spChg>
        <pc:spChg chg="add">
          <ac:chgData name="David Holley" userId="45123e1e-ac21-4ee3-b53e-8d97b4b34e1e" providerId="ADAL" clId="{6A510E6C-D25F-49B4-9CAA-951100EFADDA}" dt="2022-10-12T07:42:21.966" v="311" actId="26606"/>
          <ac:spMkLst>
            <pc:docMk/>
            <pc:sldMk cId="2518206169" sldId="261"/>
            <ac:spMk id="1039" creationId="{42AE8636-A04B-4C96-AA50-C956D51C034E}"/>
          </ac:spMkLst>
        </pc:spChg>
        <pc:spChg chg="add">
          <ac:chgData name="David Holley" userId="45123e1e-ac21-4ee3-b53e-8d97b4b34e1e" providerId="ADAL" clId="{6A510E6C-D25F-49B4-9CAA-951100EFADDA}" dt="2022-10-12T07:42:21.966" v="311" actId="26606"/>
          <ac:spMkLst>
            <pc:docMk/>
            <pc:sldMk cId="2518206169" sldId="261"/>
            <ac:spMk id="1045" creationId="{0F17DC65-D057-4CEA-8B52-BF72D5D90AEB}"/>
          </ac:spMkLst>
        </pc:spChg>
        <pc:spChg chg="add">
          <ac:chgData name="David Holley" userId="45123e1e-ac21-4ee3-b53e-8d97b4b34e1e" providerId="ADAL" clId="{6A510E6C-D25F-49B4-9CAA-951100EFADDA}" dt="2022-10-12T07:42:21.966" v="311" actId="26606"/>
          <ac:spMkLst>
            <pc:docMk/>
            <pc:sldMk cId="2518206169" sldId="261"/>
            <ac:spMk id="1047" creationId="{35249834-544E-477E-84FD-888B8DB74B87}"/>
          </ac:spMkLst>
        </pc:spChg>
        <pc:grpChg chg="add del mod">
          <ac:chgData name="David Holley" userId="45123e1e-ac21-4ee3-b53e-8d97b4b34e1e" providerId="ADAL" clId="{6A510E6C-D25F-49B4-9CAA-951100EFADDA}" dt="2022-10-12T07:41:16.339" v="305" actId="21"/>
          <ac:grpSpMkLst>
            <pc:docMk/>
            <pc:sldMk cId="2518206169" sldId="261"/>
            <ac:grpSpMk id="9" creationId="{B56B0256-7AF0-7CDE-CC2C-8ABB9870B541}"/>
          </ac:grpSpMkLst>
        </pc:grpChg>
        <pc:grpChg chg="add mod">
          <ac:chgData name="David Holley" userId="45123e1e-ac21-4ee3-b53e-8d97b4b34e1e" providerId="ADAL" clId="{6A510E6C-D25F-49B4-9CAA-951100EFADDA}" dt="2022-10-12T07:42:46.470" v="313" actId="1076"/>
          <ac:grpSpMkLst>
            <pc:docMk/>
            <pc:sldMk cId="2518206169" sldId="261"/>
            <ac:grpSpMk id="10" creationId="{323AC9F7-7FED-8F7B-09B8-4C8B56E10DA3}"/>
          </ac:grpSpMkLst>
        </pc:grpChg>
        <pc:grpChg chg="add">
          <ac:chgData name="David Holley" userId="45123e1e-ac21-4ee3-b53e-8d97b4b34e1e" providerId="ADAL" clId="{6A510E6C-D25F-49B4-9CAA-951100EFADDA}" dt="2022-10-12T07:42:21.966" v="311" actId="26606"/>
          <ac:grpSpMkLst>
            <pc:docMk/>
            <pc:sldMk cId="2518206169" sldId="261"/>
            <ac:grpSpMk id="1041" creationId="{00E015F5-1A99-4E40-BC3D-7707802996B5}"/>
          </ac:grpSpMkLst>
        </pc:grpChg>
        <pc:grpChg chg="add">
          <ac:chgData name="David Holley" userId="45123e1e-ac21-4ee3-b53e-8d97b4b34e1e" providerId="ADAL" clId="{6A510E6C-D25F-49B4-9CAA-951100EFADDA}" dt="2022-10-12T07:42:21.966" v="311" actId="26606"/>
          <ac:grpSpMkLst>
            <pc:docMk/>
            <pc:sldMk cId="2518206169" sldId="261"/>
            <ac:grpSpMk id="1049" creationId="{5468B3A9-705E-43C3-A742-0619B0D8F2EE}"/>
          </ac:grpSpMkLst>
        </pc:grpChg>
        <pc:picChg chg="add mod">
          <ac:chgData name="David Holley" userId="45123e1e-ac21-4ee3-b53e-8d97b4b34e1e" providerId="ADAL" clId="{6A510E6C-D25F-49B4-9CAA-951100EFADDA}" dt="2022-10-12T07:42:21.966" v="311" actId="26606"/>
          <ac:picMkLst>
            <pc:docMk/>
            <pc:sldMk cId="2518206169" sldId="261"/>
            <ac:picMk id="1026" creationId="{1B21EBC0-C9F7-2635-821D-6A88B08DEF9A}"/>
          </ac:picMkLst>
        </pc:picChg>
        <pc:picChg chg="add mod">
          <ac:chgData name="David Holley" userId="45123e1e-ac21-4ee3-b53e-8d97b4b34e1e" providerId="ADAL" clId="{6A510E6C-D25F-49B4-9CAA-951100EFADDA}" dt="2022-10-12T07:42:21.966" v="311" actId="26606"/>
          <ac:picMkLst>
            <pc:docMk/>
            <pc:sldMk cId="2518206169" sldId="261"/>
            <ac:picMk id="1028" creationId="{E721CEAB-9A67-BD7B-863B-AB408A481ACE}"/>
          </ac:picMkLst>
        </pc:picChg>
        <pc:picChg chg="add mod">
          <ac:chgData name="David Holley" userId="45123e1e-ac21-4ee3-b53e-8d97b4b34e1e" providerId="ADAL" clId="{6A510E6C-D25F-49B4-9CAA-951100EFADDA}" dt="2022-10-12T07:42:21.966" v="311" actId="26606"/>
          <ac:picMkLst>
            <pc:docMk/>
            <pc:sldMk cId="2518206169" sldId="261"/>
            <ac:picMk id="1030" creationId="{9781729D-3393-3F1B-7841-9ED4C06B2DA1}"/>
          </ac:picMkLst>
        </pc:picChg>
        <pc:cxnChg chg="add mod">
          <ac:chgData name="David Holley" userId="45123e1e-ac21-4ee3-b53e-8d97b4b34e1e" providerId="ADAL" clId="{6A510E6C-D25F-49B4-9CAA-951100EFADDA}" dt="2022-10-12T07:38:42.096" v="299" actId="164"/>
          <ac:cxnSpMkLst>
            <pc:docMk/>
            <pc:sldMk cId="2518206169" sldId="261"/>
            <ac:cxnSpMk id="5" creationId="{2F6E2A99-6D44-8652-7CAB-ED87D8230A03}"/>
          </ac:cxnSpMkLst>
        </pc:cxnChg>
        <pc:cxnChg chg="add mod">
          <ac:chgData name="David Holley" userId="45123e1e-ac21-4ee3-b53e-8d97b4b34e1e" providerId="ADAL" clId="{6A510E6C-D25F-49B4-9CAA-951100EFADDA}" dt="2022-10-12T07:38:42.096" v="299" actId="164"/>
          <ac:cxnSpMkLst>
            <pc:docMk/>
            <pc:sldMk cId="2518206169" sldId="261"/>
            <ac:cxnSpMk id="6" creationId="{E5238401-B23B-6C96-D0E0-E365AB92B218}"/>
          </ac:cxnSpMkLst>
        </pc:cxnChg>
        <pc:cxnChg chg="mod">
          <ac:chgData name="David Holley" userId="45123e1e-ac21-4ee3-b53e-8d97b4b34e1e" providerId="ADAL" clId="{6A510E6C-D25F-49B4-9CAA-951100EFADDA}" dt="2022-10-12T07:42:41.248" v="312"/>
          <ac:cxnSpMkLst>
            <pc:docMk/>
            <pc:sldMk cId="2518206169" sldId="261"/>
            <ac:cxnSpMk id="11" creationId="{7E753837-277F-745D-5231-3063D4D9D31B}"/>
          </ac:cxnSpMkLst>
        </pc:cxnChg>
        <pc:cxnChg chg="mod">
          <ac:chgData name="David Holley" userId="45123e1e-ac21-4ee3-b53e-8d97b4b34e1e" providerId="ADAL" clId="{6A510E6C-D25F-49B4-9CAA-951100EFADDA}" dt="2022-10-12T07:42:41.248" v="312"/>
          <ac:cxnSpMkLst>
            <pc:docMk/>
            <pc:sldMk cId="2518206169" sldId="261"/>
            <ac:cxnSpMk id="12" creationId="{AB77D9D4-F8FD-1F9D-D8BF-937A2E64BA7E}"/>
          </ac:cxnSpMkLst>
        </pc:cxnChg>
      </pc:sldChg>
      <pc:sldChg chg="addSp delSp modSp mod setBg delAnim modAnim setClrOvrMap">
        <pc:chgData name="David Holley" userId="45123e1e-ac21-4ee3-b53e-8d97b4b34e1e" providerId="ADAL" clId="{6A510E6C-D25F-49B4-9CAA-951100EFADDA}" dt="2022-10-12T07:53:43.445" v="573" actId="26606"/>
        <pc:sldMkLst>
          <pc:docMk/>
          <pc:sldMk cId="2112896551" sldId="262"/>
        </pc:sldMkLst>
        <pc:spChg chg="mod">
          <ac:chgData name="David Holley" userId="45123e1e-ac21-4ee3-b53e-8d97b4b34e1e" providerId="ADAL" clId="{6A510E6C-D25F-49B4-9CAA-951100EFADDA}" dt="2022-10-12T07:53:43.445" v="573" actId="26606"/>
          <ac:spMkLst>
            <pc:docMk/>
            <pc:sldMk cId="2112896551" sldId="262"/>
            <ac:spMk id="2" creationId="{8B7A8CCC-A22E-6CE2-2AC0-6488F079C39F}"/>
          </ac:spMkLst>
        </pc:spChg>
        <pc:spChg chg="mod ord">
          <ac:chgData name="David Holley" userId="45123e1e-ac21-4ee3-b53e-8d97b4b34e1e" providerId="ADAL" clId="{6A510E6C-D25F-49B4-9CAA-951100EFADDA}" dt="2022-10-12T07:53:43.445" v="573" actId="26606"/>
          <ac:spMkLst>
            <pc:docMk/>
            <pc:sldMk cId="2112896551" sldId="262"/>
            <ac:spMk id="3" creationId="{4492CD7B-1BBF-10DE-A743-F32F70F27CF4}"/>
          </ac:spMkLst>
        </pc:spChg>
        <pc:spChg chg="add">
          <ac:chgData name="David Holley" userId="45123e1e-ac21-4ee3-b53e-8d97b4b34e1e" providerId="ADAL" clId="{6A510E6C-D25F-49B4-9CAA-951100EFADDA}" dt="2022-10-12T07:53:43.445" v="573" actId="26606"/>
          <ac:spMkLst>
            <pc:docMk/>
            <pc:sldMk cId="2112896551" sldId="262"/>
            <ac:spMk id="2059" creationId="{2EEE8F11-3582-44B7-9869-F2D26D7DD9D4}"/>
          </ac:spMkLst>
        </pc:spChg>
        <pc:spChg chg="add">
          <ac:chgData name="David Holley" userId="45123e1e-ac21-4ee3-b53e-8d97b4b34e1e" providerId="ADAL" clId="{6A510E6C-D25F-49B4-9CAA-951100EFADDA}" dt="2022-10-12T07:53:43.445" v="573" actId="26606"/>
          <ac:spMkLst>
            <pc:docMk/>
            <pc:sldMk cId="2112896551" sldId="262"/>
            <ac:spMk id="2061" creationId="{2141F1CC-6A53-4BCF-9127-AABB52E2497E}"/>
          </ac:spMkLst>
        </pc:spChg>
        <pc:spChg chg="add">
          <ac:chgData name="David Holley" userId="45123e1e-ac21-4ee3-b53e-8d97b4b34e1e" providerId="ADAL" clId="{6A510E6C-D25F-49B4-9CAA-951100EFADDA}" dt="2022-10-12T07:53:43.445" v="573" actId="26606"/>
          <ac:spMkLst>
            <pc:docMk/>
            <pc:sldMk cId="2112896551" sldId="262"/>
            <ac:spMk id="2063" creationId="{561B2B49-7142-4CA8-A929-4671548E6A5A}"/>
          </ac:spMkLst>
        </pc:spChg>
        <pc:grpChg chg="add del mod">
          <ac:chgData name="David Holley" userId="45123e1e-ac21-4ee3-b53e-8d97b4b34e1e" providerId="ADAL" clId="{6A510E6C-D25F-49B4-9CAA-951100EFADDA}" dt="2022-10-12T07:48:29.777" v="383" actId="478"/>
          <ac:grpSpMkLst>
            <pc:docMk/>
            <pc:sldMk cId="2112896551" sldId="262"/>
            <ac:grpSpMk id="4" creationId="{FF90F364-0CDD-82E8-2891-7AE977947A61}"/>
          </ac:grpSpMkLst>
        </pc:grpChg>
        <pc:picChg chg="add mod ord">
          <ac:chgData name="David Holley" userId="45123e1e-ac21-4ee3-b53e-8d97b4b34e1e" providerId="ADAL" clId="{6A510E6C-D25F-49B4-9CAA-951100EFADDA}" dt="2022-10-12T07:53:43.445" v="573" actId="26606"/>
          <ac:picMkLst>
            <pc:docMk/>
            <pc:sldMk cId="2112896551" sldId="262"/>
            <ac:picMk id="2050" creationId="{19940AAF-7BA7-AD51-B391-98A6D7907984}"/>
          </ac:picMkLst>
        </pc:picChg>
        <pc:picChg chg="add mod">
          <ac:chgData name="David Holley" userId="45123e1e-ac21-4ee3-b53e-8d97b4b34e1e" providerId="ADAL" clId="{6A510E6C-D25F-49B4-9CAA-951100EFADDA}" dt="2022-10-12T07:53:43.445" v="573" actId="26606"/>
          <ac:picMkLst>
            <pc:docMk/>
            <pc:sldMk cId="2112896551" sldId="262"/>
            <ac:picMk id="2052" creationId="{5BDB347D-6CE1-E780-8C07-7EBEBBD18CE1}"/>
          </ac:picMkLst>
        </pc:picChg>
        <pc:picChg chg="add mod">
          <ac:chgData name="David Holley" userId="45123e1e-ac21-4ee3-b53e-8d97b4b34e1e" providerId="ADAL" clId="{6A510E6C-D25F-49B4-9CAA-951100EFADDA}" dt="2022-10-12T07:53:43.445" v="573" actId="26606"/>
          <ac:picMkLst>
            <pc:docMk/>
            <pc:sldMk cId="2112896551" sldId="262"/>
            <ac:picMk id="2054" creationId="{4853A2EB-4B05-72B8-B4C7-D641D72D16BF}"/>
          </ac:picMkLst>
        </pc:picChg>
        <pc:cxnChg chg="mod">
          <ac:chgData name="David Holley" userId="45123e1e-ac21-4ee3-b53e-8d97b4b34e1e" providerId="ADAL" clId="{6A510E6C-D25F-49B4-9CAA-951100EFADDA}" dt="2022-10-12T07:41:21.865" v="306"/>
          <ac:cxnSpMkLst>
            <pc:docMk/>
            <pc:sldMk cId="2112896551" sldId="262"/>
            <ac:cxnSpMk id="5" creationId="{D354A08E-5D53-97C2-D87C-B7429C5037B3}"/>
          </ac:cxnSpMkLst>
        </pc:cxnChg>
        <pc:cxnChg chg="mod">
          <ac:chgData name="David Holley" userId="45123e1e-ac21-4ee3-b53e-8d97b4b34e1e" providerId="ADAL" clId="{6A510E6C-D25F-49B4-9CAA-951100EFADDA}" dt="2022-10-12T07:41:21.865" v="306"/>
          <ac:cxnSpMkLst>
            <pc:docMk/>
            <pc:sldMk cId="2112896551" sldId="262"/>
            <ac:cxnSpMk id="6" creationId="{07F29D21-9D9A-53F8-9E8C-E790C8A604D0}"/>
          </ac:cxnSpMkLst>
        </pc:cxnChg>
      </pc:sldChg>
      <pc:sldChg chg="addSp delSp modSp new mod">
        <pc:chgData name="David Holley" userId="45123e1e-ac21-4ee3-b53e-8d97b4b34e1e" providerId="ADAL" clId="{6A510E6C-D25F-49B4-9CAA-951100EFADDA}" dt="2022-10-12T08:01:32.292" v="611" actId="1076"/>
        <pc:sldMkLst>
          <pc:docMk/>
          <pc:sldMk cId="3407977042" sldId="263"/>
        </pc:sldMkLst>
        <pc:spChg chg="mod">
          <ac:chgData name="David Holley" userId="45123e1e-ac21-4ee3-b53e-8d97b4b34e1e" providerId="ADAL" clId="{6A510E6C-D25F-49B4-9CAA-951100EFADDA}" dt="2022-10-12T07:54:00.258" v="584" actId="20577"/>
          <ac:spMkLst>
            <pc:docMk/>
            <pc:sldMk cId="3407977042" sldId="263"/>
            <ac:spMk id="2" creationId="{20DD63DE-7BD3-8597-B992-D9927680371E}"/>
          </ac:spMkLst>
        </pc:spChg>
        <pc:spChg chg="del">
          <ac:chgData name="David Holley" userId="45123e1e-ac21-4ee3-b53e-8d97b4b34e1e" providerId="ADAL" clId="{6A510E6C-D25F-49B4-9CAA-951100EFADDA}" dt="2022-10-12T07:54:16.623" v="585"/>
          <ac:spMkLst>
            <pc:docMk/>
            <pc:sldMk cId="3407977042" sldId="263"/>
            <ac:spMk id="3" creationId="{65177D18-E3C1-62BA-E28D-E6A324614B43}"/>
          </ac:spMkLst>
        </pc:spChg>
        <pc:spChg chg="add del">
          <ac:chgData name="David Holley" userId="45123e1e-ac21-4ee3-b53e-8d97b4b34e1e" providerId="ADAL" clId="{6A510E6C-D25F-49B4-9CAA-951100EFADDA}" dt="2022-10-12T07:57:47.237" v="602" actId="478"/>
          <ac:spMkLst>
            <pc:docMk/>
            <pc:sldMk cId="3407977042" sldId="263"/>
            <ac:spMk id="6" creationId="{5D7594A8-27C6-62EB-E9FE-EBBE24F57B40}"/>
          </ac:spMkLst>
        </pc:spChg>
        <pc:picChg chg="add mod">
          <ac:chgData name="David Holley" userId="45123e1e-ac21-4ee3-b53e-8d97b4b34e1e" providerId="ADAL" clId="{6A510E6C-D25F-49B4-9CAA-951100EFADDA}" dt="2022-10-12T07:54:52.320" v="591" actId="1076"/>
          <ac:picMkLst>
            <pc:docMk/>
            <pc:sldMk cId="3407977042" sldId="263"/>
            <ac:picMk id="4" creationId="{3C62464D-7B48-BDCF-F637-7F6FE52C2E44}"/>
          </ac:picMkLst>
        </pc:picChg>
        <pc:picChg chg="add mod">
          <ac:chgData name="David Holley" userId="45123e1e-ac21-4ee3-b53e-8d97b4b34e1e" providerId="ADAL" clId="{6A510E6C-D25F-49B4-9CAA-951100EFADDA}" dt="2022-10-12T07:57:10.468" v="600" actId="1076"/>
          <ac:picMkLst>
            <pc:docMk/>
            <pc:sldMk cId="3407977042" sldId="263"/>
            <ac:picMk id="3074" creationId="{88996A7E-CCDF-CF17-0A94-9214118769F4}"/>
          </ac:picMkLst>
        </pc:picChg>
        <pc:picChg chg="add mod">
          <ac:chgData name="David Holley" userId="45123e1e-ac21-4ee3-b53e-8d97b4b34e1e" providerId="ADAL" clId="{6A510E6C-D25F-49B4-9CAA-951100EFADDA}" dt="2022-10-12T08:01:18.368" v="608" actId="1076"/>
          <ac:picMkLst>
            <pc:docMk/>
            <pc:sldMk cId="3407977042" sldId="263"/>
            <ac:picMk id="3076" creationId="{C7D1C92E-4175-5E88-39FC-CD5E0FFD0BD0}"/>
          </ac:picMkLst>
        </pc:picChg>
        <pc:picChg chg="add mod">
          <ac:chgData name="David Holley" userId="45123e1e-ac21-4ee3-b53e-8d97b4b34e1e" providerId="ADAL" clId="{6A510E6C-D25F-49B4-9CAA-951100EFADDA}" dt="2022-10-12T07:58:04.675" v="605" actId="1076"/>
          <ac:picMkLst>
            <pc:docMk/>
            <pc:sldMk cId="3407977042" sldId="263"/>
            <ac:picMk id="3078" creationId="{380848D2-20D9-1839-9A98-6DF1FFFC8A22}"/>
          </ac:picMkLst>
        </pc:picChg>
        <pc:picChg chg="add mod">
          <ac:chgData name="David Holley" userId="45123e1e-ac21-4ee3-b53e-8d97b4b34e1e" providerId="ADAL" clId="{6A510E6C-D25F-49B4-9CAA-951100EFADDA}" dt="2022-10-12T08:01:32.292" v="611" actId="1076"/>
          <ac:picMkLst>
            <pc:docMk/>
            <pc:sldMk cId="3407977042" sldId="263"/>
            <ac:picMk id="3080" creationId="{F86E7893-6345-D45A-FEED-9BAA952FF83A}"/>
          </ac:picMkLst>
        </pc:picChg>
      </pc:sldChg>
    </pc:docChg>
  </pc:docChgLst>
  <pc:docChgLst>
    <pc:chgData name="David Holley" userId="45123e1e-ac21-4ee3-b53e-8d97b4b34e1e" providerId="ADAL" clId="{C93198C2-6F51-465F-9BF1-1CFAE53F1504}"/>
    <pc:docChg chg="undo custSel addSld delSld modSld sldOrd">
      <pc:chgData name="David Holley" userId="45123e1e-ac21-4ee3-b53e-8d97b4b34e1e" providerId="ADAL" clId="{C93198C2-6F51-465F-9BF1-1CFAE53F1504}" dt="2023-02-02T13:07:13.800" v="191" actId="14100"/>
      <pc:docMkLst>
        <pc:docMk/>
      </pc:docMkLst>
      <pc:sldChg chg="modSp mod">
        <pc:chgData name="David Holley" userId="45123e1e-ac21-4ee3-b53e-8d97b4b34e1e" providerId="ADAL" clId="{C93198C2-6F51-465F-9BF1-1CFAE53F1504}" dt="2023-01-25T22:53:14.409" v="10" actId="20577"/>
        <pc:sldMkLst>
          <pc:docMk/>
          <pc:sldMk cId="4043827418" sldId="257"/>
        </pc:sldMkLst>
        <pc:spChg chg="mod">
          <ac:chgData name="David Holley" userId="45123e1e-ac21-4ee3-b53e-8d97b4b34e1e" providerId="ADAL" clId="{C93198C2-6F51-465F-9BF1-1CFAE53F1504}" dt="2023-01-25T22:53:14.409" v="10" actId="20577"/>
          <ac:spMkLst>
            <pc:docMk/>
            <pc:sldMk cId="4043827418" sldId="257"/>
            <ac:spMk id="3" creationId="{E7B226C8-40A5-35C8-DAB1-5526459D7E7E}"/>
          </ac:spMkLst>
        </pc:spChg>
      </pc:sldChg>
      <pc:sldChg chg="addSp delSp modSp mod">
        <pc:chgData name="David Holley" userId="45123e1e-ac21-4ee3-b53e-8d97b4b34e1e" providerId="ADAL" clId="{C93198C2-6F51-465F-9BF1-1CFAE53F1504}" dt="2023-01-26T11:02:08.337" v="14" actId="1076"/>
        <pc:sldMkLst>
          <pc:docMk/>
          <pc:sldMk cId="2792431506" sldId="264"/>
        </pc:sldMkLst>
        <pc:graphicFrameChg chg="add del mod">
          <ac:chgData name="David Holley" userId="45123e1e-ac21-4ee3-b53e-8d97b4b34e1e" providerId="ADAL" clId="{C93198C2-6F51-465F-9BF1-1CFAE53F1504}" dt="2023-01-26T11:01:35.763" v="13"/>
          <ac:graphicFrameMkLst>
            <pc:docMk/>
            <pc:sldMk cId="2792431506" sldId="264"/>
            <ac:graphicFrameMk id="3" creationId="{E634305B-9070-106A-6FCA-CA1A25822F7F}"/>
          </ac:graphicFrameMkLst>
        </pc:graphicFrameChg>
        <pc:picChg chg="del">
          <ac:chgData name="David Holley" userId="45123e1e-ac21-4ee3-b53e-8d97b4b34e1e" providerId="ADAL" clId="{C93198C2-6F51-465F-9BF1-1CFAE53F1504}" dt="2023-01-25T22:50:39.851" v="6" actId="478"/>
          <ac:picMkLst>
            <pc:docMk/>
            <pc:sldMk cId="2792431506" sldId="264"/>
            <ac:picMk id="3" creationId="{ED2DAF9D-8938-953A-92AE-8445325DFF3E}"/>
          </ac:picMkLst>
        </pc:picChg>
        <pc:picChg chg="del mod">
          <ac:chgData name="David Holley" userId="45123e1e-ac21-4ee3-b53e-8d97b4b34e1e" providerId="ADAL" clId="{C93198C2-6F51-465F-9BF1-1CFAE53F1504}" dt="2023-01-26T11:01:30.703" v="11" actId="478"/>
          <ac:picMkLst>
            <pc:docMk/>
            <pc:sldMk cId="2792431506" sldId="264"/>
            <ac:picMk id="4" creationId="{697AA780-F6B0-609B-24F4-55C91888ADE0}"/>
          </ac:picMkLst>
        </pc:picChg>
        <pc:picChg chg="mod">
          <ac:chgData name="David Holley" userId="45123e1e-ac21-4ee3-b53e-8d97b4b34e1e" providerId="ADAL" clId="{C93198C2-6F51-465F-9BF1-1CFAE53F1504}" dt="2023-01-26T11:02:08.337" v="14" actId="1076"/>
          <ac:picMkLst>
            <pc:docMk/>
            <pc:sldMk cId="2792431506" sldId="264"/>
            <ac:picMk id="5" creationId="{EFC399BD-476A-88B6-1022-A25D3C93A3FB}"/>
          </ac:picMkLst>
        </pc:picChg>
        <pc:picChg chg="del">
          <ac:chgData name="David Holley" userId="45123e1e-ac21-4ee3-b53e-8d97b4b34e1e" providerId="ADAL" clId="{C93198C2-6F51-465F-9BF1-1CFAE53F1504}" dt="2023-01-25T22:50:10.256" v="5" actId="478"/>
          <ac:picMkLst>
            <pc:docMk/>
            <pc:sldMk cId="2792431506" sldId="264"/>
            <ac:picMk id="14" creationId="{15714130-A507-7CAE-62DA-236E225FC87B}"/>
          </ac:picMkLst>
        </pc:picChg>
      </pc:sldChg>
      <pc:sldChg chg="addSp delSp modSp mod ord">
        <pc:chgData name="David Holley" userId="45123e1e-ac21-4ee3-b53e-8d97b4b34e1e" providerId="ADAL" clId="{C93198C2-6F51-465F-9BF1-1CFAE53F1504}" dt="2023-02-02T13:07:13.800" v="191" actId="14100"/>
        <pc:sldMkLst>
          <pc:docMk/>
          <pc:sldMk cId="2949186693" sldId="265"/>
        </pc:sldMkLst>
        <pc:graphicFrameChg chg="add del mod">
          <ac:chgData name="David Holley" userId="45123e1e-ac21-4ee3-b53e-8d97b4b34e1e" providerId="ADAL" clId="{C93198C2-6F51-465F-9BF1-1CFAE53F1504}" dt="2023-02-02T13:06:18.688" v="182"/>
          <ac:graphicFrameMkLst>
            <pc:docMk/>
            <pc:sldMk cId="2949186693" sldId="265"/>
            <ac:graphicFrameMk id="3" creationId="{E5D21165-1EC1-4802-E536-A9AAAD438474}"/>
          </ac:graphicFrameMkLst>
        </pc:graphicFrameChg>
        <pc:picChg chg="mod">
          <ac:chgData name="David Holley" userId="45123e1e-ac21-4ee3-b53e-8d97b4b34e1e" providerId="ADAL" clId="{C93198C2-6F51-465F-9BF1-1CFAE53F1504}" dt="2023-02-02T13:07:13.800" v="191" actId="14100"/>
          <ac:picMkLst>
            <pc:docMk/>
            <pc:sldMk cId="2949186693" sldId="265"/>
            <ac:picMk id="4" creationId="{3569D6D3-8C1A-F743-27E2-4F947BB5C7AD}"/>
          </ac:picMkLst>
        </pc:picChg>
        <pc:picChg chg="del">
          <ac:chgData name="David Holley" userId="45123e1e-ac21-4ee3-b53e-8d97b4b34e1e" providerId="ADAL" clId="{C93198C2-6F51-465F-9BF1-1CFAE53F1504}" dt="2023-02-02T13:06:01.917" v="180" actId="478"/>
          <ac:picMkLst>
            <pc:docMk/>
            <pc:sldMk cId="2949186693" sldId="265"/>
            <ac:picMk id="6" creationId="{6B9A7B78-C48A-ADB7-6BED-81D120EFAC09}"/>
          </ac:picMkLst>
        </pc:picChg>
      </pc:sldChg>
      <pc:sldChg chg="addSp delSp modSp new del mod ord">
        <pc:chgData name="David Holley" userId="45123e1e-ac21-4ee3-b53e-8d97b4b34e1e" providerId="ADAL" clId="{C93198C2-6F51-465F-9BF1-1CFAE53F1504}" dt="2023-02-01T12:07:23.729" v="73" actId="47"/>
        <pc:sldMkLst>
          <pc:docMk/>
          <pc:sldMk cId="255069706" sldId="266"/>
        </pc:sldMkLst>
        <pc:spChg chg="mod">
          <ac:chgData name="David Holley" userId="45123e1e-ac21-4ee3-b53e-8d97b4b34e1e" providerId="ADAL" clId="{C93198C2-6F51-465F-9BF1-1CFAE53F1504}" dt="2023-02-01T12:05:17.644" v="59" actId="20577"/>
          <ac:spMkLst>
            <pc:docMk/>
            <pc:sldMk cId="255069706" sldId="266"/>
            <ac:spMk id="2" creationId="{0FB39FE8-44F2-C70C-AC2C-14E74B0BA262}"/>
          </ac:spMkLst>
        </pc:spChg>
        <pc:spChg chg="del">
          <ac:chgData name="David Holley" userId="45123e1e-ac21-4ee3-b53e-8d97b4b34e1e" providerId="ADAL" clId="{C93198C2-6F51-465F-9BF1-1CFAE53F1504}" dt="2023-02-01T12:00:51.466" v="53" actId="478"/>
          <ac:spMkLst>
            <pc:docMk/>
            <pc:sldMk cId="255069706" sldId="266"/>
            <ac:spMk id="3" creationId="{956C7F18-4A7E-75A8-DA11-A978824DF36E}"/>
          </ac:spMkLst>
        </pc:spChg>
        <pc:spChg chg="add mod">
          <ac:chgData name="David Holley" userId="45123e1e-ac21-4ee3-b53e-8d97b4b34e1e" providerId="ADAL" clId="{C93198C2-6F51-465F-9BF1-1CFAE53F1504}" dt="2023-02-01T12:05:22.074" v="60" actId="1076"/>
          <ac:spMkLst>
            <pc:docMk/>
            <pc:sldMk cId="255069706" sldId="266"/>
            <ac:spMk id="5" creationId="{040C1AC8-98A0-5930-BF90-90FD72C8968C}"/>
          </ac:spMkLst>
        </pc:spChg>
      </pc:sldChg>
      <pc:sldChg chg="addSp modSp add mod ord setBg">
        <pc:chgData name="David Holley" userId="45123e1e-ac21-4ee3-b53e-8d97b4b34e1e" providerId="ADAL" clId="{C93198C2-6F51-465F-9BF1-1CFAE53F1504}" dt="2023-02-01T12:19:39.771" v="144"/>
        <pc:sldMkLst>
          <pc:docMk/>
          <pc:sldMk cId="3491900997" sldId="267"/>
        </pc:sldMkLst>
        <pc:spChg chg="mod">
          <ac:chgData name="David Holley" userId="45123e1e-ac21-4ee3-b53e-8d97b4b34e1e" providerId="ADAL" clId="{C93198C2-6F51-465F-9BF1-1CFAE53F1504}" dt="2023-02-01T12:16:53.697" v="130" actId="20577"/>
          <ac:spMkLst>
            <pc:docMk/>
            <pc:sldMk cId="3491900997" sldId="267"/>
            <ac:spMk id="2" creationId="{0FB39FE8-44F2-C70C-AC2C-14E74B0BA262}"/>
          </ac:spMkLst>
        </pc:spChg>
        <pc:spChg chg="mod">
          <ac:chgData name="David Holley" userId="45123e1e-ac21-4ee3-b53e-8d97b4b34e1e" providerId="ADAL" clId="{C93198C2-6F51-465F-9BF1-1CFAE53F1504}" dt="2023-02-01T12:16:42.527" v="104"/>
          <ac:spMkLst>
            <pc:docMk/>
            <pc:sldMk cId="3491900997" sldId="267"/>
            <ac:spMk id="5" creationId="{040C1AC8-98A0-5930-BF90-90FD72C8968C}"/>
          </ac:spMkLst>
        </pc:spChg>
        <pc:spChg chg="add">
          <ac:chgData name="David Holley" userId="45123e1e-ac21-4ee3-b53e-8d97b4b34e1e" providerId="ADAL" clId="{C93198C2-6F51-465F-9BF1-1CFAE53F1504}" dt="2023-02-01T12:07:14.278" v="66" actId="26606"/>
          <ac:spMkLst>
            <pc:docMk/>
            <pc:sldMk cId="3491900997" sldId="267"/>
            <ac:spMk id="10" creationId="{C7FA33FF-088D-4F16-95A2-2C64D353DEA8}"/>
          </ac:spMkLst>
        </pc:spChg>
        <pc:spChg chg="add">
          <ac:chgData name="David Holley" userId="45123e1e-ac21-4ee3-b53e-8d97b4b34e1e" providerId="ADAL" clId="{C93198C2-6F51-465F-9BF1-1CFAE53F1504}" dt="2023-02-01T12:07:14.278" v="66" actId="26606"/>
          <ac:spMkLst>
            <pc:docMk/>
            <pc:sldMk cId="3491900997" sldId="267"/>
            <ac:spMk id="12" creationId="{A376EFB1-01CF-419F-ABF1-2AF02BBFCBD1}"/>
          </ac:spMkLst>
        </pc:spChg>
        <pc:spChg chg="add">
          <ac:chgData name="David Holley" userId="45123e1e-ac21-4ee3-b53e-8d97b4b34e1e" providerId="ADAL" clId="{C93198C2-6F51-465F-9BF1-1CFAE53F1504}" dt="2023-02-01T12:07:14.278" v="66" actId="26606"/>
          <ac:spMkLst>
            <pc:docMk/>
            <pc:sldMk cId="3491900997" sldId="267"/>
            <ac:spMk id="14" creationId="{FF9DEA15-78BD-4750-AA18-B9F28A6D5AB8}"/>
          </ac:spMkLst>
        </pc:spChg>
      </pc:sldChg>
      <pc:sldChg chg="modSp add mod ord">
        <pc:chgData name="David Holley" userId="45123e1e-ac21-4ee3-b53e-8d97b4b34e1e" providerId="ADAL" clId="{C93198C2-6F51-465F-9BF1-1CFAE53F1504}" dt="2023-02-01T12:19:39.771" v="144"/>
        <pc:sldMkLst>
          <pc:docMk/>
          <pc:sldMk cId="2868669999" sldId="268"/>
        </pc:sldMkLst>
        <pc:spChg chg="mod">
          <ac:chgData name="David Holley" userId="45123e1e-ac21-4ee3-b53e-8d97b4b34e1e" providerId="ADAL" clId="{C93198C2-6F51-465F-9BF1-1CFAE53F1504}" dt="2023-02-01T12:17:54.668" v="137" actId="20577"/>
          <ac:spMkLst>
            <pc:docMk/>
            <pc:sldMk cId="2868669999" sldId="268"/>
            <ac:spMk id="2" creationId="{0FB39FE8-44F2-C70C-AC2C-14E74B0BA262}"/>
          </ac:spMkLst>
        </pc:spChg>
        <pc:spChg chg="mod">
          <ac:chgData name="David Holley" userId="45123e1e-ac21-4ee3-b53e-8d97b4b34e1e" providerId="ADAL" clId="{C93198C2-6F51-465F-9BF1-1CFAE53F1504}" dt="2023-02-01T12:17:48.920" v="131"/>
          <ac:spMkLst>
            <pc:docMk/>
            <pc:sldMk cId="2868669999" sldId="268"/>
            <ac:spMk id="5" creationId="{040C1AC8-98A0-5930-BF90-90FD72C8968C}"/>
          </ac:spMkLst>
        </pc:spChg>
      </pc:sldChg>
      <pc:sldChg chg="add ord">
        <pc:chgData name="David Holley" userId="45123e1e-ac21-4ee3-b53e-8d97b4b34e1e" providerId="ADAL" clId="{C93198C2-6F51-465F-9BF1-1CFAE53F1504}" dt="2023-02-01T12:19:39.771" v="144"/>
        <pc:sldMkLst>
          <pc:docMk/>
          <pc:sldMk cId="1602417743" sldId="269"/>
        </pc:sldMkLst>
      </pc:sldChg>
      <pc:sldChg chg="modSp add mod ord">
        <pc:chgData name="David Holley" userId="45123e1e-ac21-4ee3-b53e-8d97b4b34e1e" providerId="ADAL" clId="{C93198C2-6F51-465F-9BF1-1CFAE53F1504}" dt="2023-02-01T12:19:39.771" v="144"/>
        <pc:sldMkLst>
          <pc:docMk/>
          <pc:sldMk cId="336872263" sldId="270"/>
        </pc:sldMkLst>
        <pc:spChg chg="mod">
          <ac:chgData name="David Holley" userId="45123e1e-ac21-4ee3-b53e-8d97b4b34e1e" providerId="ADAL" clId="{C93198C2-6F51-465F-9BF1-1CFAE53F1504}" dt="2023-02-01T12:15:58.468" v="103" actId="20577"/>
          <ac:spMkLst>
            <pc:docMk/>
            <pc:sldMk cId="336872263" sldId="270"/>
            <ac:spMk id="2" creationId="{0FB39FE8-44F2-C70C-AC2C-14E74B0BA262}"/>
          </ac:spMkLst>
        </pc:spChg>
        <pc:spChg chg="mod">
          <ac:chgData name="David Holley" userId="45123e1e-ac21-4ee3-b53e-8d97b4b34e1e" providerId="ADAL" clId="{C93198C2-6F51-465F-9BF1-1CFAE53F1504}" dt="2023-02-01T12:15:39.207" v="98" actId="20577"/>
          <ac:spMkLst>
            <pc:docMk/>
            <pc:sldMk cId="336872263" sldId="270"/>
            <ac:spMk id="5" creationId="{040C1AC8-98A0-5930-BF90-90FD72C8968C}"/>
          </ac:spMkLst>
        </pc:spChg>
      </pc:sldChg>
      <pc:sldChg chg="modSp add mod ord">
        <pc:chgData name="David Holley" userId="45123e1e-ac21-4ee3-b53e-8d97b4b34e1e" providerId="ADAL" clId="{C93198C2-6F51-465F-9BF1-1CFAE53F1504}" dt="2023-02-01T12:19:39.771" v="144"/>
        <pc:sldMkLst>
          <pc:docMk/>
          <pc:sldMk cId="430745167" sldId="271"/>
        </pc:sldMkLst>
        <pc:spChg chg="mod">
          <ac:chgData name="David Holley" userId="45123e1e-ac21-4ee3-b53e-8d97b4b34e1e" providerId="ADAL" clId="{C93198C2-6F51-465F-9BF1-1CFAE53F1504}" dt="2023-02-01T12:19:04.092" v="142" actId="20577"/>
          <ac:spMkLst>
            <pc:docMk/>
            <pc:sldMk cId="430745167" sldId="271"/>
            <ac:spMk id="2" creationId="{0FB39FE8-44F2-C70C-AC2C-14E74B0BA262}"/>
          </ac:spMkLst>
        </pc:spChg>
        <pc:spChg chg="mod">
          <ac:chgData name="David Holley" userId="45123e1e-ac21-4ee3-b53e-8d97b4b34e1e" providerId="ADAL" clId="{C93198C2-6F51-465F-9BF1-1CFAE53F1504}" dt="2023-02-01T12:18:41.644" v="139" actId="5793"/>
          <ac:spMkLst>
            <pc:docMk/>
            <pc:sldMk cId="430745167" sldId="271"/>
            <ac:spMk id="5" creationId="{040C1AC8-98A0-5930-BF90-90FD72C8968C}"/>
          </ac:spMkLst>
        </pc:spChg>
      </pc:sldChg>
      <pc:sldChg chg="addSp delSp modSp new mod setBg">
        <pc:chgData name="David Holley" userId="45123e1e-ac21-4ee3-b53e-8d97b4b34e1e" providerId="ADAL" clId="{C93198C2-6F51-465F-9BF1-1CFAE53F1504}" dt="2023-02-01T12:24:23.715" v="179" actId="1076"/>
        <pc:sldMkLst>
          <pc:docMk/>
          <pc:sldMk cId="1277737715" sldId="272"/>
        </pc:sldMkLst>
        <pc:spChg chg="mod">
          <ac:chgData name="David Holley" userId="45123e1e-ac21-4ee3-b53e-8d97b4b34e1e" providerId="ADAL" clId="{C93198C2-6F51-465F-9BF1-1CFAE53F1504}" dt="2023-02-01T12:23:03.573" v="168" actId="26606"/>
          <ac:spMkLst>
            <pc:docMk/>
            <pc:sldMk cId="1277737715" sldId="272"/>
            <ac:spMk id="2" creationId="{1D5B093E-FF55-5942-4F2B-EE38B76BF9FC}"/>
          </ac:spMkLst>
        </pc:spChg>
        <pc:spChg chg="del">
          <ac:chgData name="David Holley" userId="45123e1e-ac21-4ee3-b53e-8d97b4b34e1e" providerId="ADAL" clId="{C93198C2-6F51-465F-9BF1-1CFAE53F1504}" dt="2023-02-01T12:22:30.260" v="160" actId="478"/>
          <ac:spMkLst>
            <pc:docMk/>
            <pc:sldMk cId="1277737715" sldId="272"/>
            <ac:spMk id="3" creationId="{E6570787-366C-854C-5410-02AD757ED95A}"/>
          </ac:spMkLst>
        </pc:spChg>
        <pc:spChg chg="add">
          <ac:chgData name="David Holley" userId="45123e1e-ac21-4ee3-b53e-8d97b4b34e1e" providerId="ADAL" clId="{C93198C2-6F51-465F-9BF1-1CFAE53F1504}" dt="2023-02-01T12:23:03.573" v="168" actId="26606"/>
          <ac:spMkLst>
            <pc:docMk/>
            <pc:sldMk cId="1277737715" sldId="272"/>
            <ac:spMk id="7" creationId="{7F57BEA8-497D-4AA8-8A18-BDCD696B25FE}"/>
          </ac:spMkLst>
        </pc:spChg>
        <pc:spChg chg="add del">
          <ac:chgData name="David Holley" userId="45123e1e-ac21-4ee3-b53e-8d97b4b34e1e" providerId="ADAL" clId="{C93198C2-6F51-465F-9BF1-1CFAE53F1504}" dt="2023-02-01T12:22:59.909" v="167" actId="26606"/>
          <ac:spMkLst>
            <pc:docMk/>
            <pc:sldMk cId="1277737715" sldId="272"/>
            <ac:spMk id="9" creationId="{605494DE-B078-4D87-BB01-C84320618DAD}"/>
          </ac:spMkLst>
        </pc:spChg>
        <pc:spChg chg="add del">
          <ac:chgData name="David Holley" userId="45123e1e-ac21-4ee3-b53e-8d97b4b34e1e" providerId="ADAL" clId="{C93198C2-6F51-465F-9BF1-1CFAE53F1504}" dt="2023-02-01T12:22:59.909" v="167" actId="26606"/>
          <ac:spMkLst>
            <pc:docMk/>
            <pc:sldMk cId="1277737715" sldId="272"/>
            <ac:spMk id="11" creationId="{9A0576B0-CD8C-4661-95C8-A9F2CE7CDDB0}"/>
          </ac:spMkLst>
        </pc:spChg>
        <pc:spChg chg="add del">
          <ac:chgData name="David Holley" userId="45123e1e-ac21-4ee3-b53e-8d97b4b34e1e" providerId="ADAL" clId="{C93198C2-6F51-465F-9BF1-1CFAE53F1504}" dt="2023-02-01T12:22:59.909" v="167" actId="26606"/>
          <ac:spMkLst>
            <pc:docMk/>
            <pc:sldMk cId="1277737715" sldId="272"/>
            <ac:spMk id="13" creationId="{3FF60E2B-3919-423C-B1FF-56CDE6681165}"/>
          </ac:spMkLst>
        </pc:spChg>
        <pc:graphicFrameChg chg="add mod modGraphic">
          <ac:chgData name="David Holley" userId="45123e1e-ac21-4ee3-b53e-8d97b4b34e1e" providerId="ADAL" clId="{C93198C2-6F51-465F-9BF1-1CFAE53F1504}" dt="2023-02-01T12:24:23.715" v="179" actId="1076"/>
          <ac:graphicFrameMkLst>
            <pc:docMk/>
            <pc:sldMk cId="1277737715" sldId="272"/>
            <ac:graphicFrameMk id="4" creationId="{0A1DCEFC-FCE3-6D5D-A237-5133A5EBA8C4}"/>
          </ac:graphicFrameMkLst>
        </pc:graphicFrameChg>
        <pc:cxnChg chg="add">
          <ac:chgData name="David Holley" userId="45123e1e-ac21-4ee3-b53e-8d97b4b34e1e" providerId="ADAL" clId="{C93198C2-6F51-465F-9BF1-1CFAE53F1504}" dt="2023-02-01T12:23:03.573" v="168" actId="26606"/>
          <ac:cxnSpMkLst>
            <pc:docMk/>
            <pc:sldMk cId="1277737715" sldId="272"/>
            <ac:cxnSpMk id="6" creationId="{D2E961F1-4A28-4A5F-BBD4-6E400E5E6C75}"/>
          </ac:cxnSpMkLst>
        </pc:cxnChg>
        <pc:cxnChg chg="add">
          <ac:chgData name="David Holley" userId="45123e1e-ac21-4ee3-b53e-8d97b4b34e1e" providerId="ADAL" clId="{C93198C2-6F51-465F-9BF1-1CFAE53F1504}" dt="2023-02-01T12:23:03.573" v="168" actId="26606"/>
          <ac:cxnSpMkLst>
            <pc:docMk/>
            <pc:sldMk cId="1277737715" sldId="272"/>
            <ac:cxnSpMk id="8" creationId="{A82415D3-DDE5-4D63-8CB3-23A5EC581B27}"/>
          </ac:cxnSpMkLst>
        </pc:cxnChg>
        <pc:cxnChg chg="add">
          <ac:chgData name="David Holley" userId="45123e1e-ac21-4ee3-b53e-8d97b4b34e1e" providerId="ADAL" clId="{C93198C2-6F51-465F-9BF1-1CFAE53F1504}" dt="2023-02-01T12:23:03.573" v="168" actId="26606"/>
          <ac:cxnSpMkLst>
            <pc:docMk/>
            <pc:sldMk cId="1277737715" sldId="272"/>
            <ac:cxnSpMk id="15" creationId="{AD7193FB-6AE6-4B3B-8F89-56B55DD63B4D}"/>
          </ac:cxnSpMkLst>
        </pc:cxnChg>
      </pc:sldChg>
    </pc:docChg>
  </pc:docChgLst>
  <pc:docChgLst>
    <pc:chgData name="David Holley" userId="45123e1e-ac21-4ee3-b53e-8d97b4b34e1e" providerId="ADAL" clId="{C234119B-4937-47DC-A1E4-2DB08A633689}"/>
    <pc:docChg chg="undo custSel addSld modSld">
      <pc:chgData name="David Holley" userId="45123e1e-ac21-4ee3-b53e-8d97b4b34e1e" providerId="ADAL" clId="{C234119B-4937-47DC-A1E4-2DB08A633689}" dt="2022-12-29T12:27:23.019" v="192" actId="207"/>
      <pc:docMkLst>
        <pc:docMk/>
      </pc:docMkLst>
      <pc:sldChg chg="addSp delSp modSp mod setBg setClrOvrMap">
        <pc:chgData name="David Holley" userId="45123e1e-ac21-4ee3-b53e-8d97b4b34e1e" providerId="ADAL" clId="{C234119B-4937-47DC-A1E4-2DB08A633689}" dt="2022-12-29T12:27:23.019" v="192" actId="207"/>
        <pc:sldMkLst>
          <pc:docMk/>
          <pc:sldMk cId="4043827418" sldId="257"/>
        </pc:sldMkLst>
        <pc:spChg chg="mod">
          <ac:chgData name="David Holley" userId="45123e1e-ac21-4ee3-b53e-8d97b4b34e1e" providerId="ADAL" clId="{C234119B-4937-47DC-A1E4-2DB08A633689}" dt="2022-12-29T12:27:23.019" v="192" actId="207"/>
          <ac:spMkLst>
            <pc:docMk/>
            <pc:sldMk cId="4043827418" sldId="257"/>
            <ac:spMk id="2" creationId="{A7ACBC19-E514-9E9A-BAE8-8B02FFBC9BF9}"/>
          </ac:spMkLst>
        </pc:spChg>
        <pc:spChg chg="mod ord">
          <ac:chgData name="David Holley" userId="45123e1e-ac21-4ee3-b53e-8d97b4b34e1e" providerId="ADAL" clId="{C234119B-4937-47DC-A1E4-2DB08A633689}" dt="2022-12-29T12:27:19.085" v="191" actId="207"/>
          <ac:spMkLst>
            <pc:docMk/>
            <pc:sldMk cId="4043827418" sldId="257"/>
            <ac:spMk id="3" creationId="{E7B226C8-40A5-35C8-DAB1-5526459D7E7E}"/>
          </ac:spMkLst>
        </pc:spChg>
        <pc:spChg chg="del">
          <ac:chgData name="David Holley" userId="45123e1e-ac21-4ee3-b53e-8d97b4b34e1e" providerId="ADAL" clId="{C234119B-4937-47DC-A1E4-2DB08A633689}" dt="2022-12-29T12:25:12.472" v="171" actId="26606"/>
          <ac:spMkLst>
            <pc:docMk/>
            <pc:sldMk cId="4043827418" sldId="257"/>
            <ac:spMk id="13" creationId="{E49CC64F-7275-4E33-961B-0C5CDC439875}"/>
          </ac:spMkLst>
        </pc:spChg>
        <pc:spChg chg="add del">
          <ac:chgData name="David Holley" userId="45123e1e-ac21-4ee3-b53e-8d97b4b34e1e" providerId="ADAL" clId="{C234119B-4937-47DC-A1E4-2DB08A633689}" dt="2022-12-29T12:26:12.310" v="176" actId="26606"/>
          <ac:spMkLst>
            <pc:docMk/>
            <pc:sldMk cId="4043827418" sldId="257"/>
            <ac:spMk id="19" creationId="{45D37F4E-DDB4-456B-97E0-9937730A039F}"/>
          </ac:spMkLst>
        </pc:spChg>
        <pc:spChg chg="add del">
          <ac:chgData name="David Holley" userId="45123e1e-ac21-4ee3-b53e-8d97b4b34e1e" providerId="ADAL" clId="{C234119B-4937-47DC-A1E4-2DB08A633689}" dt="2022-12-29T12:26:12.310" v="176" actId="26606"/>
          <ac:spMkLst>
            <pc:docMk/>
            <pc:sldMk cId="4043827418" sldId="257"/>
            <ac:spMk id="21" creationId="{B2DD41CD-8F47-4F56-AD12-4E2FF7696987}"/>
          </ac:spMkLst>
        </pc:spChg>
        <pc:spChg chg="add del">
          <ac:chgData name="David Holley" userId="45123e1e-ac21-4ee3-b53e-8d97b4b34e1e" providerId="ADAL" clId="{C234119B-4937-47DC-A1E4-2DB08A633689}" dt="2022-12-29T12:26:12.257" v="175" actId="26606"/>
          <ac:spMkLst>
            <pc:docMk/>
            <pc:sldMk cId="4043827418" sldId="257"/>
            <ac:spMk id="26" creationId="{A6D37EE4-EA1B-46EE-A54B-5233C63C9695}"/>
          </ac:spMkLst>
        </pc:spChg>
        <pc:spChg chg="add del">
          <ac:chgData name="David Holley" userId="45123e1e-ac21-4ee3-b53e-8d97b4b34e1e" providerId="ADAL" clId="{C234119B-4937-47DC-A1E4-2DB08A633689}" dt="2022-12-29T12:26:12.257" v="175" actId="26606"/>
          <ac:spMkLst>
            <pc:docMk/>
            <pc:sldMk cId="4043827418" sldId="257"/>
            <ac:spMk id="28" creationId="{927D5270-6648-4CC1-8F78-48BE299CAC25}"/>
          </ac:spMkLst>
        </pc:spChg>
        <pc:spChg chg="add">
          <ac:chgData name="David Holley" userId="45123e1e-ac21-4ee3-b53e-8d97b4b34e1e" providerId="ADAL" clId="{C234119B-4937-47DC-A1E4-2DB08A633689}" dt="2022-12-29T12:26:12.310" v="176" actId="26606"/>
          <ac:spMkLst>
            <pc:docMk/>
            <pc:sldMk cId="4043827418" sldId="257"/>
            <ac:spMk id="30" creationId="{1A9F7B4E-B03D-4F64-BE33-00D074458D45}"/>
          </ac:spMkLst>
        </pc:spChg>
        <pc:spChg chg="add">
          <ac:chgData name="David Holley" userId="45123e1e-ac21-4ee3-b53e-8d97b4b34e1e" providerId="ADAL" clId="{C234119B-4937-47DC-A1E4-2DB08A633689}" dt="2022-12-29T12:26:12.310" v="176" actId="26606"/>
          <ac:spMkLst>
            <pc:docMk/>
            <pc:sldMk cId="4043827418" sldId="257"/>
            <ac:spMk id="31" creationId="{7E2BE7F7-CA89-4002-ACCE-A478AEA24F5E}"/>
          </ac:spMkLst>
        </pc:spChg>
        <pc:picChg chg="mod ord">
          <ac:chgData name="David Holley" userId="45123e1e-ac21-4ee3-b53e-8d97b4b34e1e" providerId="ADAL" clId="{C234119B-4937-47DC-A1E4-2DB08A633689}" dt="2022-12-29T12:26:21.733" v="178" actId="1076"/>
          <ac:picMkLst>
            <pc:docMk/>
            <pc:sldMk cId="4043827418" sldId="257"/>
            <ac:picMk id="14" creationId="{520B8908-C93E-4418-A88A-5F3A441C1F04}"/>
          </ac:picMkLst>
        </pc:picChg>
      </pc:sldChg>
      <pc:sldChg chg="addSp delSp modSp new mod">
        <pc:chgData name="David Holley" userId="45123e1e-ac21-4ee3-b53e-8d97b4b34e1e" providerId="ADAL" clId="{C234119B-4937-47DC-A1E4-2DB08A633689}" dt="2022-12-07T15:50:40.672" v="89" actId="1076"/>
        <pc:sldMkLst>
          <pc:docMk/>
          <pc:sldMk cId="2792431506" sldId="264"/>
        </pc:sldMkLst>
        <pc:spChg chg="mod">
          <ac:chgData name="David Holley" userId="45123e1e-ac21-4ee3-b53e-8d97b4b34e1e" providerId="ADAL" clId="{C234119B-4937-47DC-A1E4-2DB08A633689}" dt="2022-12-07T15:30:41.542" v="13" actId="1076"/>
          <ac:spMkLst>
            <pc:docMk/>
            <pc:sldMk cId="2792431506" sldId="264"/>
            <ac:spMk id="2" creationId="{6DF422E9-0993-721B-7CDD-3810F22D632F}"/>
          </ac:spMkLst>
        </pc:spChg>
        <pc:spChg chg="del">
          <ac:chgData name="David Holley" userId="45123e1e-ac21-4ee3-b53e-8d97b4b34e1e" providerId="ADAL" clId="{C234119B-4937-47DC-A1E4-2DB08A633689}" dt="2022-12-07T15:30:43.823" v="14" actId="478"/>
          <ac:spMkLst>
            <pc:docMk/>
            <pc:sldMk cId="2792431506" sldId="264"/>
            <ac:spMk id="3" creationId="{EB5678FD-9581-5A71-4955-135F6B325DD7}"/>
          </ac:spMkLst>
        </pc:spChg>
        <pc:spChg chg="add del mod">
          <ac:chgData name="David Holley" userId="45123e1e-ac21-4ee3-b53e-8d97b4b34e1e" providerId="ADAL" clId="{C234119B-4937-47DC-A1E4-2DB08A633689}" dt="2022-12-07T15:34:10.776" v="87" actId="478"/>
          <ac:spMkLst>
            <pc:docMk/>
            <pc:sldMk cId="2792431506" sldId="264"/>
            <ac:spMk id="4" creationId="{B7C873D8-7257-F1F9-1BB3-532F32B32D59}"/>
          </ac:spMkLst>
        </pc:spChg>
        <pc:spChg chg="add del mod">
          <ac:chgData name="David Holley" userId="45123e1e-ac21-4ee3-b53e-8d97b4b34e1e" providerId="ADAL" clId="{C234119B-4937-47DC-A1E4-2DB08A633689}" dt="2022-12-07T15:34:10.776" v="87" actId="478"/>
          <ac:spMkLst>
            <pc:docMk/>
            <pc:sldMk cId="2792431506" sldId="264"/>
            <ac:spMk id="5" creationId="{FEF8146E-40C5-CEB0-190B-B915C760F548}"/>
          </ac:spMkLst>
        </pc:spChg>
        <pc:spChg chg="add del mod">
          <ac:chgData name="David Holley" userId="45123e1e-ac21-4ee3-b53e-8d97b4b34e1e" providerId="ADAL" clId="{C234119B-4937-47DC-A1E4-2DB08A633689}" dt="2022-12-07T15:34:10.776" v="87" actId="478"/>
          <ac:spMkLst>
            <pc:docMk/>
            <pc:sldMk cId="2792431506" sldId="264"/>
            <ac:spMk id="6" creationId="{CBF068F7-BA6A-EB92-6716-92BCFABF3C46}"/>
          </ac:spMkLst>
        </pc:spChg>
        <pc:spChg chg="add del mod">
          <ac:chgData name="David Holley" userId="45123e1e-ac21-4ee3-b53e-8d97b4b34e1e" providerId="ADAL" clId="{C234119B-4937-47DC-A1E4-2DB08A633689}" dt="2022-12-07T15:34:10.776" v="87" actId="478"/>
          <ac:spMkLst>
            <pc:docMk/>
            <pc:sldMk cId="2792431506" sldId="264"/>
            <ac:spMk id="7" creationId="{B27B471F-0A02-2150-A861-F0F5BF28B1C9}"/>
          </ac:spMkLst>
        </pc:spChg>
        <pc:spChg chg="add del mod">
          <ac:chgData name="David Holley" userId="45123e1e-ac21-4ee3-b53e-8d97b4b34e1e" providerId="ADAL" clId="{C234119B-4937-47DC-A1E4-2DB08A633689}" dt="2022-12-07T15:34:10.776" v="87" actId="478"/>
          <ac:spMkLst>
            <pc:docMk/>
            <pc:sldMk cId="2792431506" sldId="264"/>
            <ac:spMk id="8" creationId="{1CBC3586-8C1C-CFC6-6AB5-5D15C9B6454A}"/>
          </ac:spMkLst>
        </pc:spChg>
        <pc:spChg chg="add del mod">
          <ac:chgData name="David Holley" userId="45123e1e-ac21-4ee3-b53e-8d97b4b34e1e" providerId="ADAL" clId="{C234119B-4937-47DC-A1E4-2DB08A633689}" dt="2022-12-07T15:34:07.466" v="85" actId="767"/>
          <ac:spMkLst>
            <pc:docMk/>
            <pc:sldMk cId="2792431506" sldId="264"/>
            <ac:spMk id="9" creationId="{0F38D9D3-8D41-1411-72D0-A8A9589531A2}"/>
          </ac:spMkLst>
        </pc:spChg>
        <pc:spChg chg="add del mod">
          <ac:chgData name="David Holley" userId="45123e1e-ac21-4ee3-b53e-8d97b4b34e1e" providerId="ADAL" clId="{C234119B-4937-47DC-A1E4-2DB08A633689}" dt="2022-12-07T15:34:05.846" v="76"/>
          <ac:spMkLst>
            <pc:docMk/>
            <pc:sldMk cId="2792431506" sldId="264"/>
            <ac:spMk id="10" creationId="{FB3CA002-21FD-A6CD-DDF9-5AF7BF7D67B0}"/>
          </ac:spMkLst>
        </pc:spChg>
        <pc:spChg chg="add del mod">
          <ac:chgData name="David Holley" userId="45123e1e-ac21-4ee3-b53e-8d97b4b34e1e" providerId="ADAL" clId="{C234119B-4937-47DC-A1E4-2DB08A633689}" dt="2022-12-07T15:34:05.677" v="75"/>
          <ac:spMkLst>
            <pc:docMk/>
            <pc:sldMk cId="2792431506" sldId="264"/>
            <ac:spMk id="11" creationId="{8FE38259-BCDB-15DB-6C14-7D671A50A5DB}"/>
          </ac:spMkLst>
        </pc:spChg>
        <pc:spChg chg="add del mod">
          <ac:chgData name="David Holley" userId="45123e1e-ac21-4ee3-b53e-8d97b4b34e1e" providerId="ADAL" clId="{C234119B-4937-47DC-A1E4-2DB08A633689}" dt="2022-12-07T15:34:05.509" v="74"/>
          <ac:spMkLst>
            <pc:docMk/>
            <pc:sldMk cId="2792431506" sldId="264"/>
            <ac:spMk id="12" creationId="{AC446C92-4ED9-8968-165A-3BBC4369B214}"/>
          </ac:spMkLst>
        </pc:spChg>
        <pc:spChg chg="add del mod">
          <ac:chgData name="David Holley" userId="45123e1e-ac21-4ee3-b53e-8d97b4b34e1e" providerId="ADAL" clId="{C234119B-4937-47DC-A1E4-2DB08A633689}" dt="2022-12-07T15:34:05.345" v="73"/>
          <ac:spMkLst>
            <pc:docMk/>
            <pc:sldMk cId="2792431506" sldId="264"/>
            <ac:spMk id="13" creationId="{4819B4E8-CA48-7FD2-9441-96EB810ECD1E}"/>
          </ac:spMkLst>
        </pc:spChg>
        <pc:picChg chg="add mod">
          <ac:chgData name="David Holley" userId="45123e1e-ac21-4ee3-b53e-8d97b4b34e1e" providerId="ADAL" clId="{C234119B-4937-47DC-A1E4-2DB08A633689}" dt="2022-12-07T15:50:40.672" v="89" actId="1076"/>
          <ac:picMkLst>
            <pc:docMk/>
            <pc:sldMk cId="2792431506" sldId="264"/>
            <ac:picMk id="14" creationId="{15714130-A507-7CAE-62DA-236E225FC87B}"/>
          </ac:picMkLst>
        </pc:picChg>
      </pc:sldChg>
      <pc:sldChg chg="addSp delSp modSp new mod setBg">
        <pc:chgData name="David Holley" userId="45123e1e-ac21-4ee3-b53e-8d97b4b34e1e" providerId="ADAL" clId="{C234119B-4937-47DC-A1E4-2DB08A633689}" dt="2022-12-29T12:20:41.696" v="144" actId="1076"/>
        <pc:sldMkLst>
          <pc:docMk/>
          <pc:sldMk cId="2949186693" sldId="265"/>
        </pc:sldMkLst>
        <pc:spChg chg="mod">
          <ac:chgData name="David Holley" userId="45123e1e-ac21-4ee3-b53e-8d97b4b34e1e" providerId="ADAL" clId="{C234119B-4937-47DC-A1E4-2DB08A633689}" dt="2022-12-29T12:19:15.592" v="118" actId="26606"/>
          <ac:spMkLst>
            <pc:docMk/>
            <pc:sldMk cId="2949186693" sldId="265"/>
            <ac:spMk id="2" creationId="{16F43229-28C7-93D4-D0F7-E27C17721239}"/>
          </ac:spMkLst>
        </pc:spChg>
        <pc:spChg chg="del">
          <ac:chgData name="David Holley" userId="45123e1e-ac21-4ee3-b53e-8d97b4b34e1e" providerId="ADAL" clId="{C234119B-4937-47DC-A1E4-2DB08A633689}" dt="2022-12-29T12:13:09.776" v="104" actId="478"/>
          <ac:spMkLst>
            <pc:docMk/>
            <pc:sldMk cId="2949186693" sldId="265"/>
            <ac:spMk id="3" creationId="{A40BD32F-EBE0-B584-CDA1-9FDFA164940D}"/>
          </ac:spMkLst>
        </pc:spChg>
        <pc:spChg chg="add mod">
          <ac:chgData name="David Holley" userId="45123e1e-ac21-4ee3-b53e-8d97b4b34e1e" providerId="ADAL" clId="{C234119B-4937-47DC-A1E4-2DB08A633689}" dt="2022-12-29T12:20:41.696" v="144" actId="1076"/>
          <ac:spMkLst>
            <pc:docMk/>
            <pc:sldMk cId="2949186693" sldId="265"/>
            <ac:spMk id="12" creationId="{BC68DE86-A0DD-DD43-9169-C531986BAF41}"/>
          </ac:spMkLst>
        </pc:spChg>
        <pc:spChg chg="add mod">
          <ac:chgData name="David Holley" userId="45123e1e-ac21-4ee3-b53e-8d97b4b34e1e" providerId="ADAL" clId="{C234119B-4937-47DC-A1E4-2DB08A633689}" dt="2022-12-29T12:20:35.112" v="143" actId="1076"/>
          <ac:spMkLst>
            <pc:docMk/>
            <pc:sldMk cId="2949186693" sldId="265"/>
            <ac:spMk id="13" creationId="{4E286EC0-DF40-E097-98D0-446A0801D3F7}"/>
          </ac:spMkLst>
        </pc:spChg>
        <pc:spChg chg="add mod">
          <ac:chgData name="David Holley" userId="45123e1e-ac21-4ee3-b53e-8d97b4b34e1e" providerId="ADAL" clId="{C234119B-4937-47DC-A1E4-2DB08A633689}" dt="2022-12-29T12:20:32.082" v="142" actId="1076"/>
          <ac:spMkLst>
            <pc:docMk/>
            <pc:sldMk cId="2949186693" sldId="265"/>
            <ac:spMk id="14" creationId="{C1BA097E-6272-9875-0296-7863EBCED1E9}"/>
          </ac:spMkLst>
        </pc:spChg>
        <pc:spChg chg="add">
          <ac:chgData name="David Holley" userId="45123e1e-ac21-4ee3-b53e-8d97b4b34e1e" providerId="ADAL" clId="{C234119B-4937-47DC-A1E4-2DB08A633689}" dt="2022-12-29T12:19:15.592" v="118" actId="26606"/>
          <ac:spMkLst>
            <pc:docMk/>
            <pc:sldMk cId="2949186693" sldId="265"/>
            <ac:spMk id="18" creationId="{247AB924-1B87-43FC-B7C7-B112D5C51A0E}"/>
          </ac:spMkLst>
        </pc:spChg>
        <pc:graphicFrameChg chg="add del mod">
          <ac:chgData name="David Holley" userId="45123e1e-ac21-4ee3-b53e-8d97b4b34e1e" providerId="ADAL" clId="{C234119B-4937-47DC-A1E4-2DB08A633689}" dt="2022-12-29T12:17:00.068" v="109"/>
          <ac:graphicFrameMkLst>
            <pc:docMk/>
            <pc:sldMk cId="2949186693" sldId="265"/>
            <ac:graphicFrameMk id="5" creationId="{1CEB5EAE-7FB3-FAE8-3623-5ABEF3C7EBC3}"/>
          </ac:graphicFrameMkLst>
        </pc:graphicFrameChg>
        <pc:graphicFrameChg chg="add del mod">
          <ac:chgData name="David Holley" userId="45123e1e-ac21-4ee3-b53e-8d97b4b34e1e" providerId="ADAL" clId="{C234119B-4937-47DC-A1E4-2DB08A633689}" dt="2022-12-29T12:17:38.186" v="112"/>
          <ac:graphicFrameMkLst>
            <pc:docMk/>
            <pc:sldMk cId="2949186693" sldId="265"/>
            <ac:graphicFrameMk id="7" creationId="{C0EA434B-330E-10A1-7787-837173ACB224}"/>
          </ac:graphicFrameMkLst>
        </pc:graphicFrameChg>
        <pc:graphicFrameChg chg="add del mod">
          <ac:chgData name="David Holley" userId="45123e1e-ac21-4ee3-b53e-8d97b4b34e1e" providerId="ADAL" clId="{C234119B-4937-47DC-A1E4-2DB08A633689}" dt="2022-12-29T12:18:09.040" v="115"/>
          <ac:graphicFrameMkLst>
            <pc:docMk/>
            <pc:sldMk cId="2949186693" sldId="265"/>
            <ac:graphicFrameMk id="9" creationId="{9A2B86EC-8B14-D50E-D869-DB98E872A184}"/>
          </ac:graphicFrameMkLst>
        </pc:graphicFrameChg>
        <pc:picChg chg="del mod">
          <ac:chgData name="David Holley" userId="45123e1e-ac21-4ee3-b53e-8d97b4b34e1e" providerId="ADAL" clId="{C234119B-4937-47DC-A1E4-2DB08A633689}" dt="2022-12-29T12:14:18.546" v="107" actId="478"/>
          <ac:picMkLst>
            <pc:docMk/>
            <pc:sldMk cId="2949186693" sldId="265"/>
            <ac:picMk id="4" creationId="{241DD11E-7577-8237-38E3-4E752548C916}"/>
          </ac:picMkLst>
        </pc:picChg>
        <pc:picChg chg="mod ord">
          <ac:chgData name="David Holley" userId="45123e1e-ac21-4ee3-b53e-8d97b4b34e1e" providerId="ADAL" clId="{C234119B-4937-47DC-A1E4-2DB08A633689}" dt="2022-12-29T12:20:24.256" v="141" actId="1076"/>
          <ac:picMkLst>
            <pc:docMk/>
            <pc:sldMk cId="2949186693" sldId="265"/>
            <ac:picMk id="6" creationId="{6B9A7B78-C48A-ADB7-6BED-81D120EFAC09}"/>
          </ac:picMkLst>
        </pc:picChg>
        <pc:picChg chg="del">
          <ac:chgData name="David Holley" userId="45123e1e-ac21-4ee3-b53e-8d97b4b34e1e" providerId="ADAL" clId="{C234119B-4937-47DC-A1E4-2DB08A633689}" dt="2022-12-29T12:17:50.179" v="113"/>
          <ac:picMkLst>
            <pc:docMk/>
            <pc:sldMk cId="2949186693" sldId="265"/>
            <ac:picMk id="8" creationId="{85E7F31F-F232-AD93-E365-77CD32B13B8C}"/>
          </ac:picMkLst>
        </pc:picChg>
        <pc:picChg chg="mod">
          <ac:chgData name="David Holley" userId="45123e1e-ac21-4ee3-b53e-8d97b4b34e1e" providerId="ADAL" clId="{C234119B-4937-47DC-A1E4-2DB08A633689}" dt="2022-12-29T12:20:18.244" v="139" actId="1076"/>
          <ac:picMkLst>
            <pc:docMk/>
            <pc:sldMk cId="2949186693" sldId="265"/>
            <ac:picMk id="10" creationId="{EC3E98EC-4973-415A-5D22-92F326EB7D1A}"/>
          </ac:picMkLst>
        </pc:picChg>
        <pc:picChg chg="mod">
          <ac:chgData name="David Holley" userId="45123e1e-ac21-4ee3-b53e-8d97b4b34e1e" providerId="ADAL" clId="{C234119B-4937-47DC-A1E4-2DB08A633689}" dt="2022-12-29T12:20:21.719" v="140" actId="1076"/>
          <ac:picMkLst>
            <pc:docMk/>
            <pc:sldMk cId="2949186693" sldId="265"/>
            <ac:picMk id="11" creationId="{66778343-C2F5-6726-5701-0795F275BB6A}"/>
          </ac:picMkLst>
        </pc:picChg>
        <pc:cxnChg chg="add">
          <ac:chgData name="David Holley" userId="45123e1e-ac21-4ee3-b53e-8d97b4b34e1e" providerId="ADAL" clId="{C234119B-4937-47DC-A1E4-2DB08A633689}" dt="2022-12-29T12:19:15.592" v="118" actId="26606"/>
          <ac:cxnSpMkLst>
            <pc:docMk/>
            <pc:sldMk cId="2949186693" sldId="265"/>
            <ac:cxnSpMk id="16" creationId="{99AE2756-0FC4-4155-83E7-58AAAB63E757}"/>
          </ac:cxnSpMkLst>
        </pc:cxnChg>
        <pc:cxnChg chg="add">
          <ac:chgData name="David Holley" userId="45123e1e-ac21-4ee3-b53e-8d97b4b34e1e" providerId="ADAL" clId="{C234119B-4937-47DC-A1E4-2DB08A633689}" dt="2022-12-29T12:19:15.592" v="118" actId="26606"/>
          <ac:cxnSpMkLst>
            <pc:docMk/>
            <pc:sldMk cId="2949186693" sldId="265"/>
            <ac:cxnSpMk id="20" creationId="{818DC98F-4057-4645-B948-F604F39A9CFE}"/>
          </ac:cxnSpMkLst>
        </pc:cxnChg>
        <pc:cxnChg chg="add">
          <ac:chgData name="David Holley" userId="45123e1e-ac21-4ee3-b53e-8d97b4b34e1e" providerId="ADAL" clId="{C234119B-4937-47DC-A1E4-2DB08A633689}" dt="2022-12-29T12:19:15.592" v="118" actId="26606"/>
          <ac:cxnSpMkLst>
            <pc:docMk/>
            <pc:sldMk cId="2949186693" sldId="265"/>
            <ac:cxnSpMk id="22" creationId="{DAD2B705-4A9B-408D-AA80-4F41045E09DE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DC8D1-0356-A195-B749-0143A0940B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50C3A1-A7C9-F8FA-C865-60E22507F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192D0-26FE-3A86-312F-38A2614CB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CA926-3B94-2CAD-856F-17EEB2CBC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3EF27-CBC2-037F-2650-5F17D51AA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1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E2DD7-0EC6-35B9-08BC-D98C71A25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5099B-C5FF-7C6E-29FB-996274733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D6821-A825-9E91-2A96-1F7586AC0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7381B-34B3-E3D8-DE86-54021C951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8562B-8D0B-2692-798B-56E414473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778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EC943-BF57-57E8-475D-E5540349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0DEFD-35B0-13D5-B1D3-0CE8FC2EB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47314-8492-7667-EAB9-B07B50FFE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F0640-4967-75C4-43B6-B7FFF46DC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DEB9E-7D68-56CB-7B5A-20452CE06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314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89176-AE5F-DB50-C9DC-9042FB1F6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55608-9881-BC58-BABC-A0C5035CDA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5C17BC-3393-1403-CE67-03E467926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D3A67-DAB9-4966-724B-71F869A2E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CC436-ADA0-F9D6-0788-2489FF79C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1D8F81-0553-457A-1E18-FAF1FD9AA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644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5A5FD-48CB-FA34-0FE3-1D886CBDB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0EDEA-7383-2211-2A09-6CF44C389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AAE554-DBE2-6E0E-D743-7E802EC17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E95A73-A5BC-BBC6-C3C9-587BF31C41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A1357F-9327-7BEA-FF9B-FC9ABFF6F6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68C8E6-4AB8-88DB-309B-67E3089E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362C54-95F7-011B-7935-7A6C28BC6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EE436F-FAF9-5DEF-0C79-297B90ACC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19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A1AC2-3CBA-F595-7E19-8C0C336C3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44289A-7394-17F5-D4FE-0B9CD2B5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E2F731-A9AE-A2A5-8CBA-4088EA763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C9EAD6-DE9E-DFBF-FDDB-B41E355FE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709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C8477A-2467-6725-FF9D-94AACE5AF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703537-12B5-448C-56F9-29B50FA9D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3161BB-D8B9-FE35-D190-4A224855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37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4B45E-CB2D-B85F-9761-08C3730ED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39268-5FBE-98AB-68E9-78E7D6A08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90C98D-DED1-4495-7D62-D90CFA7B6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551FC5-9D77-44A0-38B3-FE674BA09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9CD3BE-1282-F12A-8A9F-F58B38537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F53912-6532-AA86-4FC3-BA88C2AFC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443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44FBC-D92D-0B06-45CC-E6197952B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07B01-CA78-BF27-A496-B3FFD110DD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B42FF-496F-FC6D-2771-200D0F0C1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77D1B-881F-526B-6560-D65014953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BA511-C872-7DFB-4EE6-96CDD3B92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BC3AC-6270-B739-4D2B-D68885164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750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E11B0-ED4A-A5DD-D4B6-A4659008D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EBB04F-9D54-B554-10A4-652DADFD3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ACEEB-CE29-36DD-344A-B6153F7A3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7C803-84B2-194E-3656-2B4D9B26E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7A25E-E6BB-6800-B42F-AD390692D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95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81C8C9-67A3-7D6B-2318-97204ED5AA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1887BC-BBB4-A072-1B66-5B90724287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B6BBDA-4C27-2DEB-CAF7-AB4EF074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8E622-BC1C-02BD-AF5A-BF7BA4FA2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0B8F8-E665-A026-E71A-E212EB447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70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A77514-1CB1-830B-3E81-A76ADCB73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F0631-E3FF-BB16-1965-8439E34B6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C469E0-5502-6D1A-DD3C-5054ACE541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57BCA-D91F-4487-9A42-6BE98D80D971}" type="datetimeFigureOut">
              <a:rPr lang="en-GB" smtClean="0"/>
              <a:t>02/02/2023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AF223-C618-9760-F3B5-19A68C9CE9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CB343-FC90-A8B8-B9A9-225191784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45232-1A6F-41C9-9036-0F32B007F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608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8A9E6-D7C8-34A1-C0E9-989196DC17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Group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C9D478-B40B-EA5B-1D56-09734C020E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Coronation Firework</a:t>
            </a:r>
          </a:p>
        </p:txBody>
      </p:sp>
    </p:spTree>
    <p:extLst>
      <p:ext uri="{BB962C8B-B14F-4D97-AF65-F5344CB8AC3E}">
        <p14:creationId xmlns:p14="http://schemas.microsoft.com/office/powerpoint/2010/main" val="2263798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5">
            <a:extLst>
              <a:ext uri="{FF2B5EF4-FFF2-40B4-BE49-F238E27FC236}">
                <a16:creationId xmlns:a16="http://schemas.microsoft.com/office/drawing/2014/main" id="{1A9F7B4E-B03D-4F64-BE33-00D074458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Fireworks">
            <a:extLst>
              <a:ext uri="{FF2B5EF4-FFF2-40B4-BE49-F238E27FC236}">
                <a16:creationId xmlns:a16="http://schemas.microsoft.com/office/drawing/2014/main" id="{520B8908-C93E-4418-A88A-5F3A441C1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7864" b="7866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ACBC19-E514-9E9A-BAE8-8B02FFBC9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4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Requirements</a:t>
            </a: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7E2BE7F7-CA89-4002-ACCE-A478AEA24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4399" y="1681544"/>
            <a:ext cx="9692640" cy="18288"/>
          </a:xfrm>
          <a:custGeom>
            <a:avLst/>
            <a:gdLst>
              <a:gd name="connsiteX0" fmla="*/ 0 w 9692640"/>
              <a:gd name="connsiteY0" fmla="*/ 0 h 18288"/>
              <a:gd name="connsiteX1" fmla="*/ 401552 w 9692640"/>
              <a:gd name="connsiteY1" fmla="*/ 0 h 18288"/>
              <a:gd name="connsiteX2" fmla="*/ 996957 w 9692640"/>
              <a:gd name="connsiteY2" fmla="*/ 0 h 18288"/>
              <a:gd name="connsiteX3" fmla="*/ 1398509 w 9692640"/>
              <a:gd name="connsiteY3" fmla="*/ 0 h 18288"/>
              <a:gd name="connsiteX4" fmla="*/ 2090841 w 9692640"/>
              <a:gd name="connsiteY4" fmla="*/ 0 h 18288"/>
              <a:gd name="connsiteX5" fmla="*/ 2686246 w 9692640"/>
              <a:gd name="connsiteY5" fmla="*/ 0 h 18288"/>
              <a:gd name="connsiteX6" fmla="*/ 3475504 w 9692640"/>
              <a:gd name="connsiteY6" fmla="*/ 0 h 18288"/>
              <a:gd name="connsiteX7" fmla="*/ 4361688 w 9692640"/>
              <a:gd name="connsiteY7" fmla="*/ 0 h 18288"/>
              <a:gd name="connsiteX8" fmla="*/ 5054019 w 9692640"/>
              <a:gd name="connsiteY8" fmla="*/ 0 h 18288"/>
              <a:gd name="connsiteX9" fmla="*/ 5940204 w 9692640"/>
              <a:gd name="connsiteY9" fmla="*/ 0 h 18288"/>
              <a:gd name="connsiteX10" fmla="*/ 6632535 w 9692640"/>
              <a:gd name="connsiteY10" fmla="*/ 0 h 18288"/>
              <a:gd name="connsiteX11" fmla="*/ 7034087 w 9692640"/>
              <a:gd name="connsiteY11" fmla="*/ 0 h 18288"/>
              <a:gd name="connsiteX12" fmla="*/ 7532566 w 9692640"/>
              <a:gd name="connsiteY12" fmla="*/ 0 h 18288"/>
              <a:gd name="connsiteX13" fmla="*/ 8418750 w 9692640"/>
              <a:gd name="connsiteY13" fmla="*/ 0 h 18288"/>
              <a:gd name="connsiteX14" fmla="*/ 9692640 w 9692640"/>
              <a:gd name="connsiteY14" fmla="*/ 0 h 18288"/>
              <a:gd name="connsiteX15" fmla="*/ 9692640 w 9692640"/>
              <a:gd name="connsiteY15" fmla="*/ 18288 h 18288"/>
              <a:gd name="connsiteX16" fmla="*/ 9000309 w 9692640"/>
              <a:gd name="connsiteY16" fmla="*/ 18288 h 18288"/>
              <a:gd name="connsiteX17" fmla="*/ 8307977 w 9692640"/>
              <a:gd name="connsiteY17" fmla="*/ 18288 h 18288"/>
              <a:gd name="connsiteX18" fmla="*/ 7712572 w 9692640"/>
              <a:gd name="connsiteY18" fmla="*/ 18288 h 18288"/>
              <a:gd name="connsiteX19" fmla="*/ 7214093 w 9692640"/>
              <a:gd name="connsiteY19" fmla="*/ 18288 h 18288"/>
              <a:gd name="connsiteX20" fmla="*/ 6327909 w 9692640"/>
              <a:gd name="connsiteY20" fmla="*/ 18288 h 18288"/>
              <a:gd name="connsiteX21" fmla="*/ 5635578 w 9692640"/>
              <a:gd name="connsiteY21" fmla="*/ 18288 h 18288"/>
              <a:gd name="connsiteX22" fmla="*/ 4846320 w 9692640"/>
              <a:gd name="connsiteY22" fmla="*/ 18288 h 18288"/>
              <a:gd name="connsiteX23" fmla="*/ 4444768 w 9692640"/>
              <a:gd name="connsiteY23" fmla="*/ 18288 h 18288"/>
              <a:gd name="connsiteX24" fmla="*/ 3946289 w 9692640"/>
              <a:gd name="connsiteY24" fmla="*/ 18288 h 18288"/>
              <a:gd name="connsiteX25" fmla="*/ 3253958 w 9692640"/>
              <a:gd name="connsiteY25" fmla="*/ 18288 h 18288"/>
              <a:gd name="connsiteX26" fmla="*/ 2464700 w 9692640"/>
              <a:gd name="connsiteY26" fmla="*/ 18288 h 18288"/>
              <a:gd name="connsiteX27" fmla="*/ 2063148 w 9692640"/>
              <a:gd name="connsiteY27" fmla="*/ 18288 h 18288"/>
              <a:gd name="connsiteX28" fmla="*/ 1661595 w 9692640"/>
              <a:gd name="connsiteY28" fmla="*/ 18288 h 18288"/>
              <a:gd name="connsiteX29" fmla="*/ 969264 w 9692640"/>
              <a:gd name="connsiteY29" fmla="*/ 18288 h 18288"/>
              <a:gd name="connsiteX30" fmla="*/ 0 w 9692640"/>
              <a:gd name="connsiteY30" fmla="*/ 18288 h 18288"/>
              <a:gd name="connsiteX31" fmla="*/ 0 w 9692640"/>
              <a:gd name="connsiteY3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692640" h="18288" fill="none" extrusionOk="0">
                <a:moveTo>
                  <a:pt x="0" y="0"/>
                </a:moveTo>
                <a:cubicBezTo>
                  <a:pt x="142992" y="4732"/>
                  <a:pt x="265909" y="-3365"/>
                  <a:pt x="401552" y="0"/>
                </a:cubicBezTo>
                <a:cubicBezTo>
                  <a:pt x="537195" y="3365"/>
                  <a:pt x="738153" y="6482"/>
                  <a:pt x="996957" y="0"/>
                </a:cubicBezTo>
                <a:cubicBezTo>
                  <a:pt x="1255762" y="-6482"/>
                  <a:pt x="1280511" y="12509"/>
                  <a:pt x="1398509" y="0"/>
                </a:cubicBezTo>
                <a:cubicBezTo>
                  <a:pt x="1516507" y="-12509"/>
                  <a:pt x="1782573" y="-31523"/>
                  <a:pt x="2090841" y="0"/>
                </a:cubicBezTo>
                <a:cubicBezTo>
                  <a:pt x="2399109" y="31523"/>
                  <a:pt x="2488380" y="26286"/>
                  <a:pt x="2686246" y="0"/>
                </a:cubicBezTo>
                <a:cubicBezTo>
                  <a:pt x="2884112" y="-26286"/>
                  <a:pt x="3186024" y="-14734"/>
                  <a:pt x="3475504" y="0"/>
                </a:cubicBezTo>
                <a:cubicBezTo>
                  <a:pt x="3764984" y="14734"/>
                  <a:pt x="4053017" y="43292"/>
                  <a:pt x="4361688" y="0"/>
                </a:cubicBezTo>
                <a:cubicBezTo>
                  <a:pt x="4670359" y="-43292"/>
                  <a:pt x="4736164" y="-729"/>
                  <a:pt x="5054019" y="0"/>
                </a:cubicBezTo>
                <a:cubicBezTo>
                  <a:pt x="5371874" y="729"/>
                  <a:pt x="5543528" y="-22963"/>
                  <a:pt x="5940204" y="0"/>
                </a:cubicBezTo>
                <a:cubicBezTo>
                  <a:pt x="6336881" y="22963"/>
                  <a:pt x="6423838" y="6469"/>
                  <a:pt x="6632535" y="0"/>
                </a:cubicBezTo>
                <a:cubicBezTo>
                  <a:pt x="6841232" y="-6469"/>
                  <a:pt x="6852819" y="17036"/>
                  <a:pt x="7034087" y="0"/>
                </a:cubicBezTo>
                <a:cubicBezTo>
                  <a:pt x="7215355" y="-17036"/>
                  <a:pt x="7313136" y="11151"/>
                  <a:pt x="7532566" y="0"/>
                </a:cubicBezTo>
                <a:cubicBezTo>
                  <a:pt x="7751996" y="-11151"/>
                  <a:pt x="8015001" y="25614"/>
                  <a:pt x="8418750" y="0"/>
                </a:cubicBezTo>
                <a:cubicBezTo>
                  <a:pt x="8822499" y="-25614"/>
                  <a:pt x="9163239" y="48603"/>
                  <a:pt x="9692640" y="0"/>
                </a:cubicBezTo>
                <a:cubicBezTo>
                  <a:pt x="9691955" y="4437"/>
                  <a:pt x="9693170" y="10717"/>
                  <a:pt x="9692640" y="18288"/>
                </a:cubicBezTo>
                <a:cubicBezTo>
                  <a:pt x="9545125" y="42172"/>
                  <a:pt x="9164259" y="6706"/>
                  <a:pt x="9000309" y="18288"/>
                </a:cubicBezTo>
                <a:cubicBezTo>
                  <a:pt x="8836359" y="29870"/>
                  <a:pt x="8521035" y="-14108"/>
                  <a:pt x="8307977" y="18288"/>
                </a:cubicBezTo>
                <a:cubicBezTo>
                  <a:pt x="8094919" y="50684"/>
                  <a:pt x="7881757" y="11235"/>
                  <a:pt x="7712572" y="18288"/>
                </a:cubicBezTo>
                <a:cubicBezTo>
                  <a:pt x="7543387" y="25341"/>
                  <a:pt x="7358861" y="20625"/>
                  <a:pt x="7214093" y="18288"/>
                </a:cubicBezTo>
                <a:cubicBezTo>
                  <a:pt x="7069325" y="15951"/>
                  <a:pt x="6523705" y="52160"/>
                  <a:pt x="6327909" y="18288"/>
                </a:cubicBezTo>
                <a:cubicBezTo>
                  <a:pt x="6132113" y="-15584"/>
                  <a:pt x="5923847" y="21204"/>
                  <a:pt x="5635578" y="18288"/>
                </a:cubicBezTo>
                <a:cubicBezTo>
                  <a:pt x="5347309" y="15372"/>
                  <a:pt x="5114749" y="50642"/>
                  <a:pt x="4846320" y="18288"/>
                </a:cubicBezTo>
                <a:cubicBezTo>
                  <a:pt x="4577891" y="-14066"/>
                  <a:pt x="4576701" y="1487"/>
                  <a:pt x="4444768" y="18288"/>
                </a:cubicBezTo>
                <a:cubicBezTo>
                  <a:pt x="4312835" y="35089"/>
                  <a:pt x="4112575" y="15158"/>
                  <a:pt x="3946289" y="18288"/>
                </a:cubicBezTo>
                <a:cubicBezTo>
                  <a:pt x="3780003" y="21418"/>
                  <a:pt x="3396009" y="18797"/>
                  <a:pt x="3253958" y="18288"/>
                </a:cubicBezTo>
                <a:cubicBezTo>
                  <a:pt x="3111907" y="17779"/>
                  <a:pt x="2760272" y="57223"/>
                  <a:pt x="2464700" y="18288"/>
                </a:cubicBezTo>
                <a:cubicBezTo>
                  <a:pt x="2169128" y="-20647"/>
                  <a:pt x="2232262" y="7960"/>
                  <a:pt x="2063148" y="18288"/>
                </a:cubicBezTo>
                <a:cubicBezTo>
                  <a:pt x="1894034" y="28616"/>
                  <a:pt x="1799338" y="3019"/>
                  <a:pt x="1661595" y="18288"/>
                </a:cubicBezTo>
                <a:cubicBezTo>
                  <a:pt x="1523852" y="33557"/>
                  <a:pt x="1113928" y="-4352"/>
                  <a:pt x="969264" y="18288"/>
                </a:cubicBezTo>
                <a:cubicBezTo>
                  <a:pt x="824600" y="40928"/>
                  <a:pt x="356149" y="-3128"/>
                  <a:pt x="0" y="18288"/>
                </a:cubicBezTo>
                <a:cubicBezTo>
                  <a:pt x="-540" y="12521"/>
                  <a:pt x="894" y="7749"/>
                  <a:pt x="0" y="0"/>
                </a:cubicBezTo>
                <a:close/>
              </a:path>
              <a:path w="9692640" h="18288" stroke="0" extrusionOk="0">
                <a:moveTo>
                  <a:pt x="0" y="0"/>
                </a:moveTo>
                <a:cubicBezTo>
                  <a:pt x="162642" y="3864"/>
                  <a:pt x="346119" y="-18364"/>
                  <a:pt x="498479" y="0"/>
                </a:cubicBezTo>
                <a:cubicBezTo>
                  <a:pt x="650839" y="18364"/>
                  <a:pt x="712065" y="-9389"/>
                  <a:pt x="900031" y="0"/>
                </a:cubicBezTo>
                <a:cubicBezTo>
                  <a:pt x="1087997" y="9389"/>
                  <a:pt x="1177291" y="3685"/>
                  <a:pt x="1398509" y="0"/>
                </a:cubicBezTo>
                <a:cubicBezTo>
                  <a:pt x="1619727" y="-3685"/>
                  <a:pt x="1874008" y="-8897"/>
                  <a:pt x="2090841" y="0"/>
                </a:cubicBezTo>
                <a:cubicBezTo>
                  <a:pt x="2307674" y="8897"/>
                  <a:pt x="2573432" y="-313"/>
                  <a:pt x="2880099" y="0"/>
                </a:cubicBezTo>
                <a:cubicBezTo>
                  <a:pt x="3186766" y="313"/>
                  <a:pt x="3422577" y="10664"/>
                  <a:pt x="3766283" y="0"/>
                </a:cubicBezTo>
                <a:cubicBezTo>
                  <a:pt x="4109989" y="-10664"/>
                  <a:pt x="4342683" y="-32873"/>
                  <a:pt x="4652467" y="0"/>
                </a:cubicBezTo>
                <a:cubicBezTo>
                  <a:pt x="4962251" y="32873"/>
                  <a:pt x="5122120" y="29155"/>
                  <a:pt x="5247872" y="0"/>
                </a:cubicBezTo>
                <a:cubicBezTo>
                  <a:pt x="5373625" y="-29155"/>
                  <a:pt x="5749491" y="1706"/>
                  <a:pt x="6037130" y="0"/>
                </a:cubicBezTo>
                <a:cubicBezTo>
                  <a:pt x="6324769" y="-1706"/>
                  <a:pt x="6531407" y="1172"/>
                  <a:pt x="6729461" y="0"/>
                </a:cubicBezTo>
                <a:cubicBezTo>
                  <a:pt x="6927515" y="-1172"/>
                  <a:pt x="7096794" y="-1520"/>
                  <a:pt x="7324867" y="0"/>
                </a:cubicBezTo>
                <a:cubicBezTo>
                  <a:pt x="7552940" y="1520"/>
                  <a:pt x="7878827" y="-17110"/>
                  <a:pt x="8114124" y="0"/>
                </a:cubicBezTo>
                <a:cubicBezTo>
                  <a:pt x="8349421" y="17110"/>
                  <a:pt x="8334208" y="15114"/>
                  <a:pt x="8515677" y="0"/>
                </a:cubicBezTo>
                <a:cubicBezTo>
                  <a:pt x="8697146" y="-15114"/>
                  <a:pt x="9236164" y="22466"/>
                  <a:pt x="9692640" y="0"/>
                </a:cubicBezTo>
                <a:cubicBezTo>
                  <a:pt x="9692735" y="8251"/>
                  <a:pt x="9692514" y="12333"/>
                  <a:pt x="9692640" y="18288"/>
                </a:cubicBezTo>
                <a:cubicBezTo>
                  <a:pt x="9410102" y="47398"/>
                  <a:pt x="9172773" y="7109"/>
                  <a:pt x="9000309" y="18288"/>
                </a:cubicBezTo>
                <a:cubicBezTo>
                  <a:pt x="8827845" y="29467"/>
                  <a:pt x="8713608" y="28372"/>
                  <a:pt x="8501830" y="18288"/>
                </a:cubicBezTo>
                <a:cubicBezTo>
                  <a:pt x="8290052" y="8204"/>
                  <a:pt x="7893416" y="3561"/>
                  <a:pt x="7712572" y="18288"/>
                </a:cubicBezTo>
                <a:cubicBezTo>
                  <a:pt x="7531728" y="33015"/>
                  <a:pt x="7480716" y="17052"/>
                  <a:pt x="7311020" y="18288"/>
                </a:cubicBezTo>
                <a:cubicBezTo>
                  <a:pt x="7141324" y="19524"/>
                  <a:pt x="6962706" y="15975"/>
                  <a:pt x="6618688" y="18288"/>
                </a:cubicBezTo>
                <a:cubicBezTo>
                  <a:pt x="6274670" y="20601"/>
                  <a:pt x="6230664" y="-1692"/>
                  <a:pt x="6120210" y="18288"/>
                </a:cubicBezTo>
                <a:cubicBezTo>
                  <a:pt x="6009756" y="38268"/>
                  <a:pt x="5442516" y="28115"/>
                  <a:pt x="5234026" y="18288"/>
                </a:cubicBezTo>
                <a:cubicBezTo>
                  <a:pt x="5025536" y="8461"/>
                  <a:pt x="4953693" y="18182"/>
                  <a:pt x="4832473" y="18288"/>
                </a:cubicBezTo>
                <a:cubicBezTo>
                  <a:pt x="4711253" y="18394"/>
                  <a:pt x="4414565" y="-11251"/>
                  <a:pt x="4140142" y="18288"/>
                </a:cubicBezTo>
                <a:cubicBezTo>
                  <a:pt x="3865719" y="47827"/>
                  <a:pt x="3819081" y="16772"/>
                  <a:pt x="3738590" y="18288"/>
                </a:cubicBezTo>
                <a:cubicBezTo>
                  <a:pt x="3658099" y="19804"/>
                  <a:pt x="3427576" y="1385"/>
                  <a:pt x="3240111" y="18288"/>
                </a:cubicBezTo>
                <a:cubicBezTo>
                  <a:pt x="3052646" y="35191"/>
                  <a:pt x="2749652" y="-13914"/>
                  <a:pt x="2450853" y="18288"/>
                </a:cubicBezTo>
                <a:cubicBezTo>
                  <a:pt x="2152054" y="50490"/>
                  <a:pt x="1928331" y="61101"/>
                  <a:pt x="1564669" y="18288"/>
                </a:cubicBezTo>
                <a:cubicBezTo>
                  <a:pt x="1201007" y="-24525"/>
                  <a:pt x="1217828" y="-275"/>
                  <a:pt x="1066190" y="18288"/>
                </a:cubicBezTo>
                <a:cubicBezTo>
                  <a:pt x="914552" y="36851"/>
                  <a:pt x="418290" y="-14785"/>
                  <a:pt x="0" y="18288"/>
                </a:cubicBezTo>
                <a:cubicBezTo>
                  <a:pt x="641" y="14236"/>
                  <a:pt x="889" y="755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226C8-40A5-35C8-DAB1-5526459D7E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403" y="1863970"/>
            <a:ext cx="11482008" cy="4813964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 </a:t>
            </a:r>
            <a:r>
              <a:rPr lang="en-GB" sz="20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centrepiece</a:t>
            </a: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firework is required for the conclusion of the coronation of His Majesty King Charles III.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 fireworks shall display a patriotic theme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They are to be fired from within the grounds of Buckingham Palace, with a portion of the effects occurring on and above the roof of the palace from the audience’s  point of view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 audience will be located in front of Buckingham Palace around the Victoria Memorial, down The Mall, on surrounding roads and park land.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A duration of at least 30 seconds is </a:t>
            </a:r>
            <a:r>
              <a:rPr lang="en-US" sz="200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required (excluding </a:t>
            </a: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any time to effect) though up to two minutes is desirable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 materials budget for the fireworks display is £10,000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 display shall not break any legal limitations/regulations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‘Fall-Out’ (airborne display debris) shall be assessed and any associated safety issues addressed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DengXian" panose="02010600030101010101" pitchFamily="2" charset="-122"/>
              </a:rPr>
              <a:t>L</a:t>
            </a: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ogistics and safety plans will be required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Environmental effects are to be considered and documented (disposal, site contamination, air pollution, etc.)</a:t>
            </a:r>
            <a:endParaRPr lang="en-GB" sz="2000" dirty="0"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marL="0" lvl="0" indent="0">
              <a:buNone/>
            </a:pPr>
            <a:r>
              <a:rPr lang="en-US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The following information may be useful!</a:t>
            </a:r>
            <a:r>
              <a:rPr lang="en-GB" sz="20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43827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422E9-0993-721B-7CDD-3810F22D6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585" y="250825"/>
            <a:ext cx="10515600" cy="733913"/>
          </a:xfrm>
        </p:spPr>
        <p:txBody>
          <a:bodyPr/>
          <a:lstStyle/>
          <a:p>
            <a:r>
              <a:rPr lang="en-GB" dirty="0"/>
              <a:t>Lesson Plan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C399BD-476A-88B6-1022-A25D3C93A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979" y="1106549"/>
            <a:ext cx="8953500" cy="534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31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F43229-28C7-93D4-D0F7-E27C17721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Teams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3E98EC-4973-415A-5D22-92F326EB7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56" y="2143046"/>
            <a:ext cx="3425609" cy="11804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778343-C2F5-6726-5701-0795F275B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1859" y="2140387"/>
            <a:ext cx="3433324" cy="1183105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tar: 12 Points 11">
            <a:extLst>
              <a:ext uri="{FF2B5EF4-FFF2-40B4-BE49-F238E27FC236}">
                <a16:creationId xmlns:a16="http://schemas.microsoft.com/office/drawing/2014/main" id="{BC68DE86-A0DD-DD43-9169-C531986BAF41}"/>
              </a:ext>
            </a:extLst>
          </p:cNvPr>
          <p:cNvSpPr/>
          <p:nvPr/>
        </p:nvSpPr>
        <p:spPr>
          <a:xfrm>
            <a:off x="1103520" y="614973"/>
            <a:ext cx="1928978" cy="912908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Team 1</a:t>
            </a:r>
          </a:p>
        </p:txBody>
      </p:sp>
      <p:sp>
        <p:nvSpPr>
          <p:cNvPr id="13" name="Star: 12 Points 12">
            <a:extLst>
              <a:ext uri="{FF2B5EF4-FFF2-40B4-BE49-F238E27FC236}">
                <a16:creationId xmlns:a16="http://schemas.microsoft.com/office/drawing/2014/main" id="{4E286EC0-DF40-E097-98D0-446A0801D3F7}"/>
              </a:ext>
            </a:extLst>
          </p:cNvPr>
          <p:cNvSpPr/>
          <p:nvPr/>
        </p:nvSpPr>
        <p:spPr>
          <a:xfrm>
            <a:off x="5178736" y="552991"/>
            <a:ext cx="1928978" cy="912908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Team 2</a:t>
            </a:r>
          </a:p>
        </p:txBody>
      </p:sp>
      <p:sp>
        <p:nvSpPr>
          <p:cNvPr id="14" name="Star: 12 Points 13">
            <a:extLst>
              <a:ext uri="{FF2B5EF4-FFF2-40B4-BE49-F238E27FC236}">
                <a16:creationId xmlns:a16="http://schemas.microsoft.com/office/drawing/2014/main" id="{C1BA097E-6272-9875-0296-7863EBCED1E9}"/>
              </a:ext>
            </a:extLst>
          </p:cNvPr>
          <p:cNvSpPr/>
          <p:nvPr/>
        </p:nvSpPr>
        <p:spPr>
          <a:xfrm>
            <a:off x="9199087" y="552991"/>
            <a:ext cx="1928978" cy="912908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Team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69D6D3-8C1A-F743-27E2-4F947BB5C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333" y="2140387"/>
            <a:ext cx="3360559" cy="118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86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9FE8-44F2-C70C-AC2C-14E74B0B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Team Roles and Responsibilities, Manufacture and Processing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C1AC8-98A0-5930-BF90-90FD72C8968C}"/>
              </a:ext>
            </a:extLst>
          </p:cNvPr>
          <p:cNvSpPr txBox="1"/>
          <p:nvPr/>
        </p:nvSpPr>
        <p:spPr>
          <a:xfrm>
            <a:off x="5358384" y="640081"/>
            <a:ext cx="6024654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Determine the production requirements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Propose process and commissioning trials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Conduct process trade off studies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Propose a manufacturing process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Construct a process flow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Understand where in that flow the critical features are created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Conduct a PFMEA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Understand the noises and controls in the process and the handshake through the flow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Raise the process control plan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Certify the manufacturing process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900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9FE8-44F2-C70C-AC2C-14E74B0B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Team Roles and Responsibilities, T&amp;E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C1AC8-98A0-5930-BF90-90FD72C8968C}"/>
              </a:ext>
            </a:extLst>
          </p:cNvPr>
          <p:cNvSpPr txBox="1"/>
          <p:nvPr/>
        </p:nvSpPr>
        <p:spPr>
          <a:xfrm>
            <a:off x="5358384" y="640081"/>
            <a:ext cx="6024654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Analyses the test requirements and specifies tests and trials appropriate to the stage of maturity of the design.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Compatibility testing.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Creates the trials specifications, plans and risk assessments,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Creates the trials procedures and conducts the trial to it.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Delivers advanced trials reports and final trials report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Conducts the Lesson Learned review post trials.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Three areas of trials to concentrate on in this project. </a:t>
            </a:r>
          </a:p>
          <a:p>
            <a:pPr marL="34290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>
                <a:effectLst/>
              </a:rPr>
              <a:t>Performance, qualification and process</a:t>
            </a:r>
          </a:p>
        </p:txBody>
      </p:sp>
    </p:spTree>
    <p:extLst>
      <p:ext uri="{BB962C8B-B14F-4D97-AF65-F5344CB8AC3E}">
        <p14:creationId xmlns:p14="http://schemas.microsoft.com/office/powerpoint/2010/main" val="1602417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9FE8-44F2-C70C-AC2C-14E74B0B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Team Roles and Responsibilities, B&amp;D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C1AC8-98A0-5930-BF90-90FD72C8968C}"/>
              </a:ext>
            </a:extLst>
          </p:cNvPr>
          <p:cNvSpPr txBox="1"/>
          <p:nvPr/>
        </p:nvSpPr>
        <p:spPr>
          <a:xfrm>
            <a:off x="5358384" y="640081"/>
            <a:ext cx="6024654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Design for De mil. (Ensuring designs can be taken apart when they do malfunction so some forensic work can be undertaken)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X-Ray and NDT techniques.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Determining the waste streams in prototype and series manufacture and specifying the means of disposal.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Understanding the environmental aspects of disposal techniques.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Understanding the functionality of the device in order to render it safe and dispose of it. (Including in the case of malfunction)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72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9FE8-44F2-C70C-AC2C-14E74B0B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Team Roles and Responsibilities, Safety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C1AC8-98A0-5930-BF90-90FD72C8968C}"/>
              </a:ext>
            </a:extLst>
          </p:cNvPr>
          <p:cNvSpPr txBox="1"/>
          <p:nvPr/>
        </p:nvSpPr>
        <p:spPr>
          <a:xfrm>
            <a:off x="5358384" y="640081"/>
            <a:ext cx="6024654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Understand the safety requirements of the design in use.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Conduct risk assessments for prototype manufacture, Series manufacture, use (in trials and in operation,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Occupational safety of prototype and series manufacture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Equipment safety legislation.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Prepare the basis of safety for series production including licensing and storage aspects.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Toxicity and environmental impact in function and manufacture.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69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9FE8-44F2-C70C-AC2C-14E74B0B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Team Roles and Responsibilities, R&amp;D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C1AC8-98A0-5930-BF90-90FD72C8968C}"/>
              </a:ext>
            </a:extLst>
          </p:cNvPr>
          <p:cNvSpPr txBox="1"/>
          <p:nvPr/>
        </p:nvSpPr>
        <p:spPr>
          <a:xfrm>
            <a:off x="5358384" y="640081"/>
            <a:ext cx="6024654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Takes in the requirements for the device and 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prioritises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them.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Develops the functional map and the functional flow.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With trials and test engineer develops a series of trials to assess competing designs.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Proposes design options and highlights design tradeoffs.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Conducts DFMEA analysis etc. to determine design critical performance features (Safety critical feature)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Certifies design for trials understanding the limitations of use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Specifies qualification (Environmental) testing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Write process instructions to make prototypes and conducts risk assessment for the process (With Safety Representatives)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Interprets test data, (safety and performance)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 lvl="0">
              <a:lnSpc>
                <a:spcPct val="90000"/>
              </a:lnSpc>
              <a:spcAft>
                <a:spcPts val="600"/>
              </a:spcAft>
            </a:pPr>
            <a:endParaRPr lang="en-US" sz="2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30745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10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5B093E-FF55-5942-4F2B-EE38B76BF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Presentation</a:t>
            </a:r>
          </a:p>
        </p:txBody>
      </p:sp>
      <p:cxnSp>
        <p:nvCxnSpPr>
          <p:cNvPr id="8" name="Straight Connector 12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1DCEFC-FCE3-6D5D-A237-5133A5EBA8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477188"/>
              </p:ext>
            </p:extLst>
          </p:nvPr>
        </p:nvGraphicFramePr>
        <p:xfrm>
          <a:off x="158912" y="1933043"/>
          <a:ext cx="11870999" cy="4821717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1160508">
                  <a:extLst>
                    <a:ext uri="{9D8B030D-6E8A-4147-A177-3AD203B41FA5}">
                      <a16:colId xmlns:a16="http://schemas.microsoft.com/office/drawing/2014/main" val="897419972"/>
                    </a:ext>
                  </a:extLst>
                </a:gridCol>
                <a:gridCol w="1930171">
                  <a:extLst>
                    <a:ext uri="{9D8B030D-6E8A-4147-A177-3AD203B41FA5}">
                      <a16:colId xmlns:a16="http://schemas.microsoft.com/office/drawing/2014/main" val="2848081752"/>
                    </a:ext>
                  </a:extLst>
                </a:gridCol>
                <a:gridCol w="1930208">
                  <a:extLst>
                    <a:ext uri="{9D8B030D-6E8A-4147-A177-3AD203B41FA5}">
                      <a16:colId xmlns:a16="http://schemas.microsoft.com/office/drawing/2014/main" val="2358318069"/>
                    </a:ext>
                  </a:extLst>
                </a:gridCol>
                <a:gridCol w="2177935">
                  <a:extLst>
                    <a:ext uri="{9D8B030D-6E8A-4147-A177-3AD203B41FA5}">
                      <a16:colId xmlns:a16="http://schemas.microsoft.com/office/drawing/2014/main" val="4254810660"/>
                    </a:ext>
                  </a:extLst>
                </a:gridCol>
                <a:gridCol w="1740130">
                  <a:extLst>
                    <a:ext uri="{9D8B030D-6E8A-4147-A177-3AD203B41FA5}">
                      <a16:colId xmlns:a16="http://schemas.microsoft.com/office/drawing/2014/main" val="25497118"/>
                    </a:ext>
                  </a:extLst>
                </a:gridCol>
                <a:gridCol w="1516066">
                  <a:extLst>
                    <a:ext uri="{9D8B030D-6E8A-4147-A177-3AD203B41FA5}">
                      <a16:colId xmlns:a16="http://schemas.microsoft.com/office/drawing/2014/main" val="1350470690"/>
                    </a:ext>
                  </a:extLst>
                </a:gridCol>
                <a:gridCol w="1415981">
                  <a:extLst>
                    <a:ext uri="{9D8B030D-6E8A-4147-A177-3AD203B41FA5}">
                      <a16:colId xmlns:a16="http://schemas.microsoft.com/office/drawing/2014/main" val="3837098349"/>
                    </a:ext>
                  </a:extLst>
                </a:gridCol>
              </a:tblGrid>
              <a:tr h="322835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 dirty="0">
                          <a:solidFill>
                            <a:schemeClr val="tx1"/>
                          </a:solidFill>
                          <a:effectLst/>
                        </a:rPr>
                        <a:t>Role</a:t>
                      </a:r>
                      <a:endParaRPr lang="en-GB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279348"/>
                  </a:ext>
                </a:extLst>
              </a:tr>
              <a:tr h="54859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TR&amp;D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and analysis of customer requirements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of design deliverables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Critical analysis of design trade off and selection of appropriate design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Proposal of designs for trials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Contribution to manufacturing e.g. identification of critical design features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Contribution to process instructions, PCP, Care points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2995692"/>
                  </a:ext>
                </a:extLst>
              </a:tr>
              <a:tr h="27768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Total mark =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5674953"/>
                  </a:ext>
                </a:extLst>
              </a:tr>
              <a:tr h="54859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Manufacturing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and analysis of manufacturing requirements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of process deliverables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Critical analysis of process trade-offs and selection of appropriate designs form manufacture 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Proposals for manufacturing verification trials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Identification of critical process steps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Development of the process control plan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470499"/>
                  </a:ext>
                </a:extLst>
              </a:tr>
              <a:tr h="27768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 dirty="0">
                          <a:solidFill>
                            <a:schemeClr val="tx1"/>
                          </a:solidFill>
                          <a:effectLst/>
                        </a:rPr>
                        <a:t>Total mark =</a:t>
                      </a:r>
                      <a:endParaRPr lang="en-GB" sz="105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108035"/>
                  </a:ext>
                </a:extLst>
              </a:tr>
              <a:tr h="413139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Safety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Understanding of the safety requirements for the area selected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of the legal safety deliverables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Identification of the key hazards in the selected area of operation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Critical analysis of the key hazards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Description of the mitigation required to be included in procedures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Development of the basis of safety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308464"/>
                  </a:ext>
                </a:extLst>
              </a:tr>
              <a:tr h="27768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Total mark =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5203907"/>
                  </a:ext>
                </a:extLst>
              </a:tr>
              <a:tr h="54859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Test and Evaluation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Understanding of the test and evaluation Requirements for the area selected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Understanding of the test deliverables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Identification of trials and test techniques appropriate to the design phase selected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Critical analysis of trials data. Go no go decisions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Feedback into the design process 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Presentation of trials data.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363322"/>
                  </a:ext>
                </a:extLst>
              </a:tr>
              <a:tr h="27768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Total mark =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874810"/>
                  </a:ext>
                </a:extLst>
              </a:tr>
              <a:tr h="54859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b="1" cap="none" spc="0">
                          <a:solidFill>
                            <a:schemeClr val="tx1"/>
                          </a:solidFill>
                          <a:effectLst/>
                        </a:rPr>
                        <a:t>Breakdown and Disposal</a:t>
                      </a:r>
                      <a:endParaRPr lang="en-GB" sz="105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of the breakdown and disposal Requirements for the area selected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>
                          <a:solidFill>
                            <a:schemeClr val="tx1"/>
                          </a:solidFill>
                          <a:effectLst/>
                        </a:rPr>
                        <a:t>Understanding the deliverables for design for disposal in test and production arenas</a:t>
                      </a:r>
                      <a:endParaRPr lang="en-GB" sz="105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Identification of candidate disposal techniques for article and explosive disposal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Critical analysis of disposal design data 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Feedback into the design process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050" cap="none" spc="0" dirty="0">
                          <a:solidFill>
                            <a:schemeClr val="tx1"/>
                          </a:solidFill>
                          <a:effectLst/>
                        </a:rPr>
                        <a:t>Preparation of the waste stream management plan</a:t>
                      </a:r>
                      <a:endParaRPr lang="en-GB" sz="105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275509"/>
                  </a:ext>
                </a:extLst>
              </a:tr>
              <a:tr h="277683"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b="1" cap="none" spc="0">
                          <a:solidFill>
                            <a:schemeClr val="tx1"/>
                          </a:solidFill>
                          <a:effectLst/>
                        </a:rPr>
                        <a:t>Total mark =</a:t>
                      </a:r>
                      <a:endParaRPr lang="en-GB" sz="800" b="1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8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8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76" marR="35602" marT="12336" marB="9252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492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737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581D5-33DA-B2A7-4D4D-8D175D30A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0751" y="3726567"/>
            <a:ext cx="9537573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Types of fireworks. No1 Mortars.</a:t>
            </a:r>
          </a:p>
        </p:txBody>
      </p:sp>
      <p:sp>
        <p:nvSpPr>
          <p:cNvPr id="1044" name="Freeform: Shape 1038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3091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6" name="Freeform: Shape 1040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5FEFECD8-3644-172B-6785-C6EC54DC93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" r="-1" b="10514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rtar Shell Fireworks">
            <a:extLst>
              <a:ext uri="{FF2B5EF4-FFF2-40B4-BE49-F238E27FC236}">
                <a16:creationId xmlns:a16="http://schemas.microsoft.com/office/drawing/2014/main" id="{564ED372-AF01-9686-2E83-C15F659F4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6" r="2" b="2590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Oval 1042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7279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8FDB6B34-9B22-9889-CE66-4E845EC466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-4"/>
          <a:stretch/>
        </p:blipFill>
        <p:spPr bwMode="auto"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1A9D68A9-7A0D-F771-BA85-542E983F39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6" r="15834" b="-3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1B1F8E-D875-3EF6-E1C8-DFFE2F33D1B5}"/>
              </a:ext>
            </a:extLst>
          </p:cNvPr>
          <p:cNvSpPr txBox="1"/>
          <p:nvPr/>
        </p:nvSpPr>
        <p:spPr>
          <a:xfrm>
            <a:off x="4505325" y="4427016"/>
            <a:ext cx="69532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mortar tube uses a lifting charge to launch a shell which is ignited and burst at a predetermined burst height</a:t>
            </a:r>
          </a:p>
          <a:p>
            <a:r>
              <a:rPr lang="en-GB" dirty="0"/>
              <a:t>The shells can contain simple stars or complex displays which show as multiple breaks (Usually up to three)</a:t>
            </a:r>
          </a:p>
          <a:p>
            <a:r>
              <a:rPr lang="en-GB" dirty="0"/>
              <a:t>The shells can vary in size anywhere from an inch or so to the size of a football.</a:t>
            </a:r>
          </a:p>
          <a:p>
            <a:r>
              <a:rPr lang="en-GB" dirty="0"/>
              <a:t>They can be deployed either singly or, more usually, from racks sequencing several shots.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6565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95485-A3A0-74DC-B51D-F5E45CAAD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9314" y="1396289"/>
            <a:ext cx="4375586" cy="1325563"/>
          </a:xfrm>
        </p:spPr>
        <p:txBody>
          <a:bodyPr>
            <a:normAutofit/>
          </a:bodyPr>
          <a:lstStyle/>
          <a:p>
            <a:r>
              <a:rPr lang="en-GB" dirty="0"/>
              <a:t>Types of fireworks. No2 Rockets.</a:t>
            </a:r>
          </a:p>
        </p:txBody>
      </p:sp>
      <p:sp>
        <p:nvSpPr>
          <p:cNvPr id="2074" name="Freeform: Shape 2073">
            <a:extLst>
              <a:ext uri="{FF2B5EF4-FFF2-40B4-BE49-F238E27FC236}">
                <a16:creationId xmlns:a16="http://schemas.microsoft.com/office/drawing/2014/main" id="{0ED52484-C939-4951-85D6-79046BBC6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67397" cy="3481744"/>
          </a:xfrm>
          <a:custGeom>
            <a:avLst/>
            <a:gdLst>
              <a:gd name="connsiteX0" fmla="*/ 0 w 4067397"/>
              <a:gd name="connsiteY0" fmla="*/ 0 h 3481744"/>
              <a:gd name="connsiteX1" fmla="*/ 3741230 w 4067397"/>
              <a:gd name="connsiteY1" fmla="*/ 0 h 3481744"/>
              <a:gd name="connsiteX2" fmla="*/ 3789282 w 4067397"/>
              <a:gd name="connsiteY2" fmla="*/ 79096 h 3481744"/>
              <a:gd name="connsiteX3" fmla="*/ 4067397 w 4067397"/>
              <a:gd name="connsiteY3" fmla="*/ 1177456 h 3481744"/>
              <a:gd name="connsiteX4" fmla="*/ 1763109 w 4067397"/>
              <a:gd name="connsiteY4" fmla="*/ 3481744 h 3481744"/>
              <a:gd name="connsiteX5" fmla="*/ 133731 w 4067397"/>
              <a:gd name="connsiteY5" fmla="*/ 2806834 h 3481744"/>
              <a:gd name="connsiteX6" fmla="*/ 0 w 4067397"/>
              <a:gd name="connsiteY6" fmla="*/ 2659692 h 3481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67397" h="3481744">
                <a:moveTo>
                  <a:pt x="0" y="0"/>
                </a:moveTo>
                <a:lnTo>
                  <a:pt x="3741230" y="0"/>
                </a:lnTo>
                <a:lnTo>
                  <a:pt x="3789282" y="79096"/>
                </a:lnTo>
                <a:cubicBezTo>
                  <a:pt x="3966649" y="405598"/>
                  <a:pt x="4067397" y="779761"/>
                  <a:pt x="4067397" y="1177456"/>
                </a:cubicBezTo>
                <a:cubicBezTo>
                  <a:pt x="4067397" y="2450079"/>
                  <a:pt x="3035732" y="3481744"/>
                  <a:pt x="1763109" y="3481744"/>
                </a:cubicBezTo>
                <a:cubicBezTo>
                  <a:pt x="1126798" y="3481744"/>
                  <a:pt x="550726" y="3223828"/>
                  <a:pt x="133731" y="2806834"/>
                </a:cubicBezTo>
                <a:lnTo>
                  <a:pt x="0" y="2659692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76" name="Oval 2075">
            <a:extLst>
              <a:ext uri="{FF2B5EF4-FFF2-40B4-BE49-F238E27FC236}">
                <a16:creationId xmlns:a16="http://schemas.microsoft.com/office/drawing/2014/main" id="{123AC743-1CAC-4594-8F81-8E5C1E45B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5804" y="452999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AFB3F311-EA28-2A52-3268-4B51BC77BC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6" r="4" b="19167"/>
          <a:stretch/>
        </p:blipFill>
        <p:spPr bwMode="auto">
          <a:xfrm>
            <a:off x="4700396" y="617591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645920" h="1645920">
                <a:moveTo>
                  <a:pt x="822960" y="0"/>
                </a:moveTo>
                <a:cubicBezTo>
                  <a:pt x="1277468" y="0"/>
                  <a:pt x="1645920" y="368452"/>
                  <a:pt x="1645920" y="822960"/>
                </a:cubicBezTo>
                <a:cubicBezTo>
                  <a:pt x="1645920" y="1277468"/>
                  <a:pt x="1277468" y="1645920"/>
                  <a:pt x="822960" y="1645920"/>
                </a:cubicBezTo>
                <a:cubicBezTo>
                  <a:pt x="368452" y="1645920"/>
                  <a:pt x="0" y="1277468"/>
                  <a:pt x="0" y="822960"/>
                </a:cubicBezTo>
                <a:cubicBezTo>
                  <a:pt x="0" y="368452"/>
                  <a:pt x="368452" y="0"/>
                  <a:pt x="82296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" name="Freeform: Shape 2077">
            <a:extLst>
              <a:ext uri="{FF2B5EF4-FFF2-40B4-BE49-F238E27FC236}">
                <a16:creationId xmlns:a16="http://schemas.microsoft.com/office/drawing/2014/main" id="{3DF8EA8C-4EAB-49EE-BBAB-78BE910D2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041056"/>
            <a:ext cx="3216344" cy="2816945"/>
          </a:xfrm>
          <a:custGeom>
            <a:avLst/>
            <a:gdLst>
              <a:gd name="connsiteX0" fmla="*/ 1360112 w 3216344"/>
              <a:gd name="connsiteY0" fmla="*/ 0 h 2816945"/>
              <a:gd name="connsiteX1" fmla="*/ 3216344 w 3216344"/>
              <a:gd name="connsiteY1" fmla="*/ 1856232 h 2816945"/>
              <a:gd name="connsiteX2" fmla="*/ 2992307 w 3216344"/>
              <a:gd name="connsiteY2" fmla="*/ 2741023 h 2816945"/>
              <a:gd name="connsiteX3" fmla="*/ 2946183 w 3216344"/>
              <a:gd name="connsiteY3" fmla="*/ 2816945 h 2816945"/>
              <a:gd name="connsiteX4" fmla="*/ 0 w 3216344"/>
              <a:gd name="connsiteY4" fmla="*/ 2816945 h 2816945"/>
              <a:gd name="connsiteX5" fmla="*/ 0 w 3216344"/>
              <a:gd name="connsiteY5" fmla="*/ 596005 h 2816945"/>
              <a:gd name="connsiteX6" fmla="*/ 47558 w 3216344"/>
              <a:gd name="connsiteY6" fmla="*/ 543678 h 2816945"/>
              <a:gd name="connsiteX7" fmla="*/ 1360112 w 3216344"/>
              <a:gd name="connsiteY7" fmla="*/ 0 h 281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16344" h="2816945">
                <a:moveTo>
                  <a:pt x="1360112" y="0"/>
                </a:moveTo>
                <a:cubicBezTo>
                  <a:pt x="2385281" y="0"/>
                  <a:pt x="3216344" y="831063"/>
                  <a:pt x="3216344" y="1856232"/>
                </a:cubicBezTo>
                <a:cubicBezTo>
                  <a:pt x="3216344" y="2176598"/>
                  <a:pt x="3135186" y="2478007"/>
                  <a:pt x="2992307" y="2741023"/>
                </a:cubicBezTo>
                <a:lnTo>
                  <a:pt x="2946183" y="2816945"/>
                </a:lnTo>
                <a:lnTo>
                  <a:pt x="0" y="2816945"/>
                </a:lnTo>
                <a:lnTo>
                  <a:pt x="0" y="596005"/>
                </a:lnTo>
                <a:lnTo>
                  <a:pt x="47558" y="543678"/>
                </a:lnTo>
                <a:cubicBezTo>
                  <a:pt x="383470" y="207766"/>
                  <a:pt x="847528" y="0"/>
                  <a:pt x="136011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80" name="Oval 2079">
            <a:extLst>
              <a:ext uri="{FF2B5EF4-FFF2-40B4-BE49-F238E27FC236}">
                <a16:creationId xmlns:a16="http://schemas.microsoft.com/office/drawing/2014/main" id="{9973AF05-1CBD-4B57-BB0F-EAEF9F8FB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0935" y="2871982"/>
            <a:ext cx="2834640" cy="28346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95600616-E020-44C5-6468-BCC81ACF17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" b="6"/>
          <a:stretch/>
        </p:blipFill>
        <p:spPr bwMode="auto">
          <a:xfrm>
            <a:off x="3545527" y="3036574"/>
            <a:ext cx="2505456" cy="2505456"/>
          </a:xfrm>
          <a:custGeom>
            <a:avLst/>
            <a:gdLst/>
            <a:ahLst/>
            <a:cxnLst/>
            <a:rect l="l" t="t" r="r" b="b"/>
            <a:pathLst>
              <a:path w="2505456" h="2505456">
                <a:moveTo>
                  <a:pt x="1252728" y="0"/>
                </a:moveTo>
                <a:cubicBezTo>
                  <a:pt x="1944591" y="0"/>
                  <a:pt x="2505456" y="560865"/>
                  <a:pt x="2505456" y="1252728"/>
                </a:cubicBezTo>
                <a:cubicBezTo>
                  <a:pt x="2505456" y="1944591"/>
                  <a:pt x="1944591" y="2505456"/>
                  <a:pt x="1252728" y="2505456"/>
                </a:cubicBezTo>
                <a:cubicBezTo>
                  <a:pt x="560865" y="2505456"/>
                  <a:pt x="0" y="1944591"/>
                  <a:pt x="0" y="1252728"/>
                </a:cubicBezTo>
                <a:cubicBezTo>
                  <a:pt x="0" y="560865"/>
                  <a:pt x="560865" y="0"/>
                  <a:pt x="12527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ee the source image">
            <a:extLst>
              <a:ext uri="{FF2B5EF4-FFF2-40B4-BE49-F238E27FC236}">
                <a16:creationId xmlns:a16="http://schemas.microsoft.com/office/drawing/2014/main" id="{BA4AF058-09BF-A991-BA29-FA03636B03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6" r="8284" b="-1"/>
          <a:stretch/>
        </p:blipFill>
        <p:spPr bwMode="auto">
          <a:xfrm>
            <a:off x="20" y="10"/>
            <a:ext cx="3904480" cy="3318836"/>
          </a:xfrm>
          <a:custGeom>
            <a:avLst/>
            <a:gdLst/>
            <a:ahLst/>
            <a:cxnLst/>
            <a:rect l="l" t="t" r="r" b="b"/>
            <a:pathLst>
              <a:path w="3904500" h="3318846">
                <a:moveTo>
                  <a:pt x="0" y="0"/>
                </a:moveTo>
                <a:lnTo>
                  <a:pt x="3550823" y="0"/>
                </a:lnTo>
                <a:lnTo>
                  <a:pt x="3646046" y="156742"/>
                </a:lnTo>
                <a:cubicBezTo>
                  <a:pt x="3810874" y="460163"/>
                  <a:pt x="3904500" y="807876"/>
                  <a:pt x="3904500" y="1177456"/>
                </a:cubicBezTo>
                <a:cubicBezTo>
                  <a:pt x="3904500" y="2360113"/>
                  <a:pt x="2945767" y="3318846"/>
                  <a:pt x="1763110" y="3318846"/>
                </a:cubicBezTo>
                <a:cubicBezTo>
                  <a:pt x="1097866" y="3318846"/>
                  <a:pt x="503472" y="3015497"/>
                  <a:pt x="110709" y="2539579"/>
                </a:cubicBezTo>
                <a:lnTo>
                  <a:pt x="0" y="239153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6BAEB3A9-C3FD-2CDF-8533-A98405730E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3" b="67556"/>
          <a:stretch/>
        </p:blipFill>
        <p:spPr bwMode="auto">
          <a:xfrm>
            <a:off x="1" y="4207014"/>
            <a:ext cx="3050387" cy="2654675"/>
          </a:xfrm>
          <a:custGeom>
            <a:avLst/>
            <a:gdLst/>
            <a:ahLst/>
            <a:cxnLst/>
            <a:rect l="l" t="t" r="r" b="b"/>
            <a:pathLst>
              <a:path w="3050387" h="2654675">
                <a:moveTo>
                  <a:pt x="1360112" y="0"/>
                </a:moveTo>
                <a:cubicBezTo>
                  <a:pt x="2293625" y="0"/>
                  <a:pt x="3050387" y="756762"/>
                  <a:pt x="3050387" y="1690275"/>
                </a:cubicBezTo>
                <a:cubicBezTo>
                  <a:pt x="3050387" y="2040343"/>
                  <a:pt x="2943967" y="2365554"/>
                  <a:pt x="2761715" y="2635324"/>
                </a:cubicBezTo>
                <a:lnTo>
                  <a:pt x="2747244" y="2654675"/>
                </a:lnTo>
                <a:lnTo>
                  <a:pt x="0" y="2654675"/>
                </a:lnTo>
                <a:lnTo>
                  <a:pt x="0" y="689742"/>
                </a:lnTo>
                <a:lnTo>
                  <a:pt x="55814" y="615103"/>
                </a:lnTo>
                <a:cubicBezTo>
                  <a:pt x="365835" y="239445"/>
                  <a:pt x="835011" y="0"/>
                  <a:pt x="136011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Content Placeholder 2059">
            <a:extLst>
              <a:ext uri="{FF2B5EF4-FFF2-40B4-BE49-F238E27FC236}">
                <a16:creationId xmlns:a16="http://schemas.microsoft.com/office/drawing/2014/main" id="{627A155F-AD67-61ED-26C8-94162893A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9313" y="2871982"/>
            <a:ext cx="4375579" cy="3100193"/>
          </a:xfrm>
        </p:spPr>
        <p:txBody>
          <a:bodyPr anchor="t">
            <a:normAutofit/>
          </a:bodyPr>
          <a:lstStyle/>
          <a:p>
            <a:r>
              <a:rPr lang="en-US" sz="1800" dirty="0"/>
              <a:t>Rockets, as the name suggests, use a rocket motor to propel the display skywards</a:t>
            </a:r>
          </a:p>
          <a:p>
            <a:r>
              <a:rPr lang="en-US" sz="1800" dirty="0"/>
              <a:t>They normally have three parts. The display shell, the motor and a stabilizing stick</a:t>
            </a:r>
          </a:p>
          <a:p>
            <a:r>
              <a:rPr lang="en-US" sz="1800" dirty="0"/>
              <a:t>They are normally fired in salvoes but can be deployed singly</a:t>
            </a:r>
          </a:p>
          <a:p>
            <a:r>
              <a:rPr lang="en-US" sz="1800" dirty="0"/>
              <a:t>The effect may be retarded on a parachute</a:t>
            </a:r>
          </a:p>
        </p:txBody>
      </p:sp>
    </p:spTree>
    <p:extLst>
      <p:ext uri="{BB962C8B-B14F-4D97-AF65-F5344CB8AC3E}">
        <p14:creationId xmlns:p14="http://schemas.microsoft.com/office/powerpoint/2010/main" val="754940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E61848BD-2B54-A710-9F27-4610E13BC9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7" b="11215"/>
          <a:stretch/>
        </p:blipFill>
        <p:spPr bwMode="auto">
          <a:xfrm>
            <a:off x="-4" y="-6"/>
            <a:ext cx="12192000" cy="685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7A8CCC-A22E-6CE2-2AC0-6488F079C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734174" cy="1325563"/>
          </a:xfrm>
        </p:spPr>
        <p:txBody>
          <a:bodyPr>
            <a:normAutofit/>
          </a:bodyPr>
          <a:lstStyle/>
          <a:p>
            <a:r>
              <a:rPr lang="en-GB"/>
              <a:t>Types of fireworks. No3 Roman Candles</a:t>
            </a:r>
            <a:endParaRPr lang="en-GB" dirty="0"/>
          </a:p>
        </p:txBody>
      </p:sp>
      <p:sp>
        <p:nvSpPr>
          <p:cNvPr id="3084" name="Content Placeholder 3083">
            <a:extLst>
              <a:ext uri="{FF2B5EF4-FFF2-40B4-BE49-F238E27FC236}">
                <a16:creationId xmlns:a16="http://schemas.microsoft.com/office/drawing/2014/main" id="{0B6313A4-AFD9-824E-54A8-27CCD208A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r>
              <a:rPr lang="en-US" sz="1800" dirty="0"/>
              <a:t>Roman Candles use lift charges to fire stars. Airburst and crackle effects skywards.</a:t>
            </a:r>
          </a:p>
          <a:p>
            <a:r>
              <a:rPr lang="en-US" sz="1800" dirty="0"/>
              <a:t>A static display is maintained between ejections.</a:t>
            </a:r>
          </a:p>
          <a:p>
            <a:r>
              <a:rPr lang="en-US" sz="1800" dirty="0"/>
              <a:t>Each subsequent effect rises higher due to the longer length of tube allowed for acceleration.</a:t>
            </a:r>
          </a:p>
        </p:txBody>
      </p:sp>
      <p:sp>
        <p:nvSpPr>
          <p:cNvPr id="3087" name="Oval 3086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1217" y="267240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9" name="Freeform: Shape 3088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80" name="Picture 8" descr="See the source image">
            <a:extLst>
              <a:ext uri="{FF2B5EF4-FFF2-40B4-BE49-F238E27FC236}">
                <a16:creationId xmlns:a16="http://schemas.microsoft.com/office/drawing/2014/main" id="{81FD195E-09B0-DDC4-F880-83864C7586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33" r="4" b="9770"/>
          <a:stretch/>
        </p:blipFill>
        <p:spPr bwMode="auto">
          <a:xfrm>
            <a:off x="5925809" y="283700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ee the source image">
            <a:extLst>
              <a:ext uri="{FF2B5EF4-FFF2-40B4-BE49-F238E27FC236}">
                <a16:creationId xmlns:a16="http://schemas.microsoft.com/office/drawing/2014/main" id="{A66588A7-CF5B-823C-9222-F06D45DAA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3" r="2" b="10869"/>
          <a:stretch/>
        </p:blipFill>
        <p:spPr bwMode="auto">
          <a:xfrm>
            <a:off x="8160603" y="2"/>
            <a:ext cx="4034316" cy="3486455"/>
          </a:xfrm>
          <a:custGeom>
            <a:avLst/>
            <a:gdLst/>
            <a:ahLst/>
            <a:cxnLst/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1" name="Freeform: Shape 3090">
            <a:extLst>
              <a:ext uri="{FF2B5EF4-FFF2-40B4-BE49-F238E27FC236}">
                <a16:creationId xmlns:a16="http://schemas.microsoft.com/office/drawing/2014/main" id="{4BFC77B5-F38E-4A7D-80BD-C3A10B717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64334" y="4032250"/>
            <a:ext cx="3227666" cy="2825750"/>
          </a:xfrm>
          <a:custGeom>
            <a:avLst/>
            <a:gdLst>
              <a:gd name="connsiteX0" fmla="*/ 1888600 w 3227666"/>
              <a:gd name="connsiteY0" fmla="*/ 0 h 2825750"/>
              <a:gd name="connsiteX1" fmla="*/ 3224042 w 3227666"/>
              <a:gd name="connsiteY1" fmla="*/ 553158 h 2825750"/>
              <a:gd name="connsiteX2" fmla="*/ 3227666 w 3227666"/>
              <a:gd name="connsiteY2" fmla="*/ 557146 h 2825750"/>
              <a:gd name="connsiteX3" fmla="*/ 3227666 w 3227666"/>
              <a:gd name="connsiteY3" fmla="*/ 2825750 h 2825750"/>
              <a:gd name="connsiteX4" fmla="*/ 250380 w 3227666"/>
              <a:gd name="connsiteY4" fmla="*/ 2825750 h 2825750"/>
              <a:gd name="connsiteX5" fmla="*/ 227944 w 3227666"/>
              <a:gd name="connsiteY5" fmla="*/ 2788819 h 2825750"/>
              <a:gd name="connsiteX6" fmla="*/ 0 w 3227666"/>
              <a:gd name="connsiteY6" fmla="*/ 1888600 h 2825750"/>
              <a:gd name="connsiteX7" fmla="*/ 1888600 w 3227666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27666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227666" y="557146"/>
                </a:lnTo>
                <a:lnTo>
                  <a:pt x="3227666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E24402A5-9A8C-287B-78FC-73452F8546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" r="13959"/>
          <a:stretch/>
        </p:blipFill>
        <p:spPr bwMode="auto">
          <a:xfrm>
            <a:off x="9129290" y="4197216"/>
            <a:ext cx="3062710" cy="2660795"/>
          </a:xfrm>
          <a:custGeom>
            <a:avLst/>
            <a:gdLst/>
            <a:ahLst/>
            <a:cxnLst/>
            <a:rect l="l" t="t" r="r" b="b"/>
            <a:pathLst>
              <a:path w="3062710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062710" y="639308"/>
                </a:lnTo>
                <a:lnTo>
                  <a:pt x="3062710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7762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036">
            <a:extLst>
              <a:ext uri="{FF2B5EF4-FFF2-40B4-BE49-F238E27FC236}">
                <a16:creationId xmlns:a16="http://schemas.microsoft.com/office/drawing/2014/main" id="{27F12B1F-4753-46F8-93FC-1E4191C13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7A8CCC-A22E-6CE2-2AC0-6488F079C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001" y="368625"/>
            <a:ext cx="4402039" cy="1403498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chemeClr val="bg1"/>
                </a:solidFill>
              </a:rPr>
              <a:t>Types of fireworks. No4 Cakes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B21EBC0-C9F7-2635-821D-6A88B08DE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6074" y="111137"/>
            <a:ext cx="2113201" cy="211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42AE8636-A04B-4C96-AA50-C956D51C0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125" y="-24223"/>
            <a:ext cx="3483100" cy="2909287"/>
          </a:xfrm>
          <a:custGeom>
            <a:avLst/>
            <a:gdLst>
              <a:gd name="connsiteX0" fmla="*/ 452171 w 3483100"/>
              <a:gd name="connsiteY0" fmla="*/ 0 h 2909287"/>
              <a:gd name="connsiteX1" fmla="*/ 3030929 w 3483100"/>
              <a:gd name="connsiteY1" fmla="*/ 0 h 2909287"/>
              <a:gd name="connsiteX2" fmla="*/ 3085415 w 3483100"/>
              <a:gd name="connsiteY2" fmla="*/ 59949 h 2909287"/>
              <a:gd name="connsiteX3" fmla="*/ 3483100 w 3483100"/>
              <a:gd name="connsiteY3" fmla="*/ 1167737 h 2909287"/>
              <a:gd name="connsiteX4" fmla="*/ 1741550 w 3483100"/>
              <a:gd name="connsiteY4" fmla="*/ 2909287 h 2909287"/>
              <a:gd name="connsiteX5" fmla="*/ 0 w 3483100"/>
              <a:gd name="connsiteY5" fmla="*/ 1167737 h 2909287"/>
              <a:gd name="connsiteX6" fmla="*/ 397685 w 3483100"/>
              <a:gd name="connsiteY6" fmla="*/ 59949 h 290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3100" h="2909287">
                <a:moveTo>
                  <a:pt x="452171" y="0"/>
                </a:moveTo>
                <a:lnTo>
                  <a:pt x="3030929" y="0"/>
                </a:lnTo>
                <a:lnTo>
                  <a:pt x="3085415" y="59949"/>
                </a:lnTo>
                <a:cubicBezTo>
                  <a:pt x="3333857" y="360992"/>
                  <a:pt x="3483100" y="746936"/>
                  <a:pt x="3483100" y="1167737"/>
                </a:cubicBezTo>
                <a:cubicBezTo>
                  <a:pt x="3483100" y="2129569"/>
                  <a:pt x="2703382" y="2909287"/>
                  <a:pt x="1741550" y="2909287"/>
                </a:cubicBezTo>
                <a:cubicBezTo>
                  <a:pt x="779718" y="2909287"/>
                  <a:pt x="0" y="2129569"/>
                  <a:pt x="0" y="1167737"/>
                </a:cubicBezTo>
                <a:cubicBezTo>
                  <a:pt x="0" y="746936"/>
                  <a:pt x="149243" y="360992"/>
                  <a:pt x="397685" y="59949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041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5733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042" name="Freeform: Shape 1041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3" name="Freeform: Shape 1042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E721CEAB-9A67-BD7B-863B-AB408A481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110" y="3880857"/>
            <a:ext cx="2117387" cy="211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9781729D-3393-3F1B-7841-9ED4C06B2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67817" y="4027836"/>
            <a:ext cx="2325720" cy="80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0F17DC65-D057-4CEA-8B52-BF72D5D90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168" y="3062222"/>
            <a:ext cx="3212182" cy="3665314"/>
          </a:xfrm>
          <a:custGeom>
            <a:avLst/>
            <a:gdLst>
              <a:gd name="connsiteX0" fmla="*/ 1379525 w 3212182"/>
              <a:gd name="connsiteY0" fmla="*/ 0 h 3665314"/>
              <a:gd name="connsiteX1" fmla="*/ 3212182 w 3212182"/>
              <a:gd name="connsiteY1" fmla="*/ 1832657 h 3665314"/>
              <a:gd name="connsiteX2" fmla="*/ 1379525 w 3212182"/>
              <a:gd name="connsiteY2" fmla="*/ 3665314 h 3665314"/>
              <a:gd name="connsiteX3" fmla="*/ 83641 w 3212182"/>
              <a:gd name="connsiteY3" fmla="*/ 3128542 h 3665314"/>
              <a:gd name="connsiteX4" fmla="*/ 0 w 3212182"/>
              <a:gd name="connsiteY4" fmla="*/ 3036514 h 3665314"/>
              <a:gd name="connsiteX5" fmla="*/ 0 w 3212182"/>
              <a:gd name="connsiteY5" fmla="*/ 628801 h 3665314"/>
              <a:gd name="connsiteX6" fmla="*/ 83641 w 3212182"/>
              <a:gd name="connsiteY6" fmla="*/ 536773 h 3665314"/>
              <a:gd name="connsiteX7" fmla="*/ 1379525 w 3212182"/>
              <a:gd name="connsiteY7" fmla="*/ 0 h 3665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12182" h="3665314">
                <a:moveTo>
                  <a:pt x="1379525" y="0"/>
                </a:moveTo>
                <a:cubicBezTo>
                  <a:pt x="2391674" y="0"/>
                  <a:pt x="3212182" y="820508"/>
                  <a:pt x="3212182" y="1832657"/>
                </a:cubicBezTo>
                <a:cubicBezTo>
                  <a:pt x="3212182" y="2844806"/>
                  <a:pt x="2391674" y="3665314"/>
                  <a:pt x="1379525" y="3665314"/>
                </a:cubicBezTo>
                <a:cubicBezTo>
                  <a:pt x="873451" y="3665314"/>
                  <a:pt x="415286" y="3460187"/>
                  <a:pt x="83641" y="3128542"/>
                </a:cubicBezTo>
                <a:lnTo>
                  <a:pt x="0" y="3036514"/>
                </a:lnTo>
                <a:lnTo>
                  <a:pt x="0" y="628801"/>
                </a:lnTo>
                <a:lnTo>
                  <a:pt x="83641" y="536773"/>
                </a:lnTo>
                <a:cubicBezTo>
                  <a:pt x="415286" y="205127"/>
                  <a:pt x="873451" y="0"/>
                  <a:pt x="1379525" y="0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7" name="Oval 1046">
            <a:extLst>
              <a:ext uri="{FF2B5EF4-FFF2-40B4-BE49-F238E27FC236}">
                <a16:creationId xmlns:a16="http://schemas.microsoft.com/office/drawing/2014/main" id="{35249834-544E-477E-84FD-888B8DB74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839" y="2791091"/>
            <a:ext cx="3281677" cy="328167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9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93339" y="1681703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1" name="Freeform: Shape 1050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2" name="Freeform: Shape 1051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3" name="Freeform: Shape 1052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4" name="Freeform: Shape 1053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5" name="Freeform: Shape 1054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6" name="Freeform: Shape 1055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7" name="Freeform: Shape 1056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8" name="Freeform: Shape 1057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9" name="Freeform: Shape 1058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0" name="Freeform: Shape 1059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1" name="Freeform: Shape 1060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2" name="Freeform: Shape 1061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3" name="Freeform: Shape 1062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4" name="Freeform: Shape 1063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5" name="Freeform: Shape 1064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6" name="Freeform: Shape 1065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7" name="Freeform: Shape 1066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8" name="Freeform: Shape 1067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9" name="Freeform: Shape 1068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0" name="Freeform: Shape 1069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1" name="Freeform: Shape 1070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2" name="Freeform: Shape 1071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3" name="Freeform: Shape 1072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4" name="Freeform: Shape 1073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5" name="Freeform: Shape 1074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6" name="Freeform: Shape 1075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7" name="Freeform: Shape 1076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8" name="Freeform: Shape 1077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9" name="Freeform: Shape 1078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0" name="Freeform: Shape 1079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1" name="Freeform: Shape 1080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2" name="Freeform: Shape 1081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3" name="Freeform: Shape 1082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4" name="Freeform: Shape 1083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6" name="Freeform: Shape 1085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7" name="Freeform: Shape 1086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8" name="Freeform: Shape 1087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9" name="Freeform: Shape 1088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0" name="Freeform: Shape 1089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1" name="Freeform: Shape 1090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2" name="Freeform: Shape 1091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3" name="Freeform: Shape 1092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4" name="Freeform: Shape 1093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5" name="Freeform: Shape 1114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6" name="Freeform: Shape 1115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7" name="Freeform: Shape 1116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8" name="Freeform: Shape 1117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0" name="Freeform: Shape 1119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1" name="Freeform: Shape 1120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" name="Freeform: Shape 1128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7" name="Freeform: Shape 1136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9" name="Freeform: Shape 1138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0" name="Freeform: Shape 1139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1" name="Freeform: Shape 1140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2" name="Freeform: Shape 1141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3" name="Freeform: Shape 1142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4" name="Freeform: Shape 1143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5" name="Freeform: Shape 1144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6" name="Freeform: Shape 1145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7" name="Freeform: Shape 1146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5" name="Freeform: Shape 1154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3" name="Freeform: Shape 1162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7" name="Freeform: Shape 1186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5" name="Freeform: Shape 1194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3" name="Freeform: Shape 1202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1" name="Freeform: Shape 1210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23AC9F7-7FED-8F7B-09B8-4C8B56E10DA3}"/>
              </a:ext>
            </a:extLst>
          </p:cNvPr>
          <p:cNvGrpSpPr/>
          <p:nvPr/>
        </p:nvGrpSpPr>
        <p:grpSpPr>
          <a:xfrm>
            <a:off x="2324001" y="307161"/>
            <a:ext cx="1766521" cy="1890346"/>
            <a:chOff x="6353175" y="2381250"/>
            <a:chExt cx="2895600" cy="287655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E753837-277F-745D-5231-3063D4D9D31B}"/>
                </a:ext>
              </a:extLst>
            </p:cNvPr>
            <p:cNvCxnSpPr/>
            <p:nvPr/>
          </p:nvCxnSpPr>
          <p:spPr>
            <a:xfrm>
              <a:off x="6353175" y="2381250"/>
              <a:ext cx="2895600" cy="2876550"/>
            </a:xfrm>
            <a:prstGeom prst="line">
              <a:avLst/>
            </a:prstGeom>
            <a:ln w="76200"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B77D9D4-F8FD-1F9D-D8BF-937A2E64BA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62700" y="2381250"/>
              <a:ext cx="2876550" cy="2867025"/>
            </a:xfrm>
            <a:prstGeom prst="line">
              <a:avLst/>
            </a:prstGeom>
            <a:ln w="76200"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0E450AE-172C-537B-9F03-82D43B2FD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726" y="1825625"/>
            <a:ext cx="4230074" cy="4351338"/>
          </a:xfrm>
        </p:spPr>
        <p:txBody>
          <a:bodyPr>
            <a:norm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 firework cake is a series of tubes that have been fused together in one box for a chain reaction of shots and effects. </a:t>
            </a:r>
          </a:p>
          <a:p>
            <a:r>
              <a:rPr lang="en-GB" sz="18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Typically a cake will be square or rectangular in shape. </a:t>
            </a:r>
          </a:p>
          <a:p>
            <a:r>
              <a:rPr lang="en-GB" sz="18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Cakes are very popular for backyard shows, as they only require you to light them one time and have multiple shots and effects.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20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A8CCC-A22E-6CE2-2AC0-6488F079C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0295" y="1396289"/>
            <a:ext cx="4668257" cy="1325563"/>
          </a:xfrm>
        </p:spPr>
        <p:txBody>
          <a:bodyPr>
            <a:normAutofit/>
          </a:bodyPr>
          <a:lstStyle/>
          <a:p>
            <a:r>
              <a:rPr lang="en-GB" dirty="0"/>
              <a:t>Types of fireworks. No5 Wheels</a:t>
            </a:r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63" name="Oval 2062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2" name="Picture 4" descr="Image result for firework display wheels">
            <a:extLst>
              <a:ext uri="{FF2B5EF4-FFF2-40B4-BE49-F238E27FC236}">
                <a16:creationId xmlns:a16="http://schemas.microsoft.com/office/drawing/2014/main" id="{5BDB347D-6CE1-E780-8C07-7EBEBBD18C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1" r="4838" b="-2"/>
          <a:stretch/>
        </p:blipFill>
        <p:spPr bwMode="auto">
          <a:xfrm>
            <a:off x="3559122" y="2661260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4853A2EB-4B05-72B8-B4C7-D641D72D16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4" r="1928" b="4"/>
          <a:stretch/>
        </p:blipFill>
        <p:spPr bwMode="auto">
          <a:xfrm>
            <a:off x="20" y="10"/>
            <a:ext cx="3967953" cy="3383270"/>
          </a:xfrm>
          <a:custGeom>
            <a:avLst/>
            <a:gdLst/>
            <a:ahLst/>
            <a:cxnLst/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19940AAF-7BA7-AD51-B391-98A6D7907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9" r="4" b="7280"/>
          <a:stretch/>
        </p:blipFill>
        <p:spPr bwMode="auto">
          <a:xfrm>
            <a:off x="4825" y="4007260"/>
            <a:ext cx="3155071" cy="2850749"/>
          </a:xfrm>
          <a:custGeom>
            <a:avLst/>
            <a:gdLst/>
            <a:ahLst/>
            <a:cxnLst/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2CD7B-1BBF-10DE-A743-F32F70F27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296" y="2871982"/>
            <a:ext cx="4668256" cy="3181684"/>
          </a:xfrm>
        </p:spPr>
        <p:txBody>
          <a:bodyPr anchor="t">
            <a:normAutofit/>
          </a:bodyPr>
          <a:lstStyle/>
          <a:p>
            <a:r>
              <a:rPr lang="en-GB" sz="1800"/>
              <a:t>Wheels cam be small (A few inches in diameter) or huge!</a:t>
            </a:r>
          </a:p>
          <a:p>
            <a:r>
              <a:rPr lang="en-GB" sz="1800"/>
              <a:t>Larger effects use rockets as drivers, some with sparkle effects and lances (Static flares) for colour.</a:t>
            </a:r>
          </a:p>
        </p:txBody>
      </p:sp>
    </p:spTree>
    <p:extLst>
      <p:ext uri="{BB962C8B-B14F-4D97-AF65-F5344CB8AC3E}">
        <p14:creationId xmlns:p14="http://schemas.microsoft.com/office/powerpoint/2010/main" val="21128965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D63DE-7BD3-8597-B992-D99276803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Drawings</a:t>
            </a:r>
          </a:p>
        </p:txBody>
      </p:sp>
      <p:pic>
        <p:nvPicPr>
          <p:cNvPr id="4" name="Picture 8" descr="See the source image">
            <a:extLst>
              <a:ext uri="{FF2B5EF4-FFF2-40B4-BE49-F238E27FC236}">
                <a16:creationId xmlns:a16="http://schemas.microsoft.com/office/drawing/2014/main" id="{3C62464D-7B48-BDCF-F637-7F6FE52C2E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33" r="4" b="9770"/>
          <a:stretch/>
        </p:blipFill>
        <p:spPr bwMode="auto">
          <a:xfrm>
            <a:off x="746614" y="1892703"/>
            <a:ext cx="2120412" cy="2120112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88996A7E-CCDF-CF17-0A94-921411876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75" y="1562100"/>
            <a:ext cx="28575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C7D1C92E-4175-5E88-39FC-CD5E0FFD0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456" y="1059656"/>
            <a:ext cx="4473817" cy="262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ee the source image">
            <a:extLst>
              <a:ext uri="{FF2B5EF4-FFF2-40B4-BE49-F238E27FC236}">
                <a16:creationId xmlns:a16="http://schemas.microsoft.com/office/drawing/2014/main" id="{380848D2-20D9-1839-9A98-6DF1FFFC8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435" y="4214830"/>
            <a:ext cx="2925763" cy="238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ee the source image">
            <a:extLst>
              <a:ext uri="{FF2B5EF4-FFF2-40B4-BE49-F238E27FC236}">
                <a16:creationId xmlns:a16="http://schemas.microsoft.com/office/drawing/2014/main" id="{F86E7893-6345-D45A-FEED-9BAA952FF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4625975"/>
            <a:ext cx="5183933" cy="166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77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1197</Words>
  <Application>Microsoft Office PowerPoint</Application>
  <PresentationFormat>Widescreen</PresentationFormat>
  <Paragraphs>163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open sans</vt:lpstr>
      <vt:lpstr>Symbol</vt:lpstr>
      <vt:lpstr>Times New Roman</vt:lpstr>
      <vt:lpstr>Office Theme</vt:lpstr>
      <vt:lpstr>Group Project</vt:lpstr>
      <vt:lpstr>Requirements</vt:lpstr>
      <vt:lpstr>Lesson Plan</vt:lpstr>
      <vt:lpstr>Teams</vt:lpstr>
      <vt:lpstr>Team Roles and Responsibilities, Manufacture and Processing</vt:lpstr>
      <vt:lpstr>Team Roles and Responsibilities, T&amp;E</vt:lpstr>
      <vt:lpstr>Team Roles and Responsibilities, B&amp;D</vt:lpstr>
      <vt:lpstr>Team Roles and Responsibilities, Safety</vt:lpstr>
      <vt:lpstr>Team Roles and Responsibilities, R&amp;D</vt:lpstr>
      <vt:lpstr>Presentation</vt:lpstr>
      <vt:lpstr>Types of fireworks. No1 Mortars.</vt:lpstr>
      <vt:lpstr>Types of fireworks. No2 Rockets.</vt:lpstr>
      <vt:lpstr>Types of fireworks. No3 Roman Candles</vt:lpstr>
      <vt:lpstr>Types of fireworks. No4 Cakes</vt:lpstr>
      <vt:lpstr>Types of fireworks. No5 Wheels</vt:lpstr>
      <vt:lpstr>Drawings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Project</dc:title>
  <dc:creator>David Holley</dc:creator>
  <cp:lastModifiedBy>David Holley</cp:lastModifiedBy>
  <cp:revision>1</cp:revision>
  <dcterms:created xsi:type="dcterms:W3CDTF">2022-10-11T11:03:33Z</dcterms:created>
  <dcterms:modified xsi:type="dcterms:W3CDTF">2023-02-02T13:07:15Z</dcterms:modified>
</cp:coreProperties>
</file>