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C86C3-102A-57DF-30DA-B384BA2D7F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17AE69-2470-9682-6BFD-F4C0AE96AE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BD10B-42CA-1305-DFBE-1235FDFD0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62392-B1D5-1731-9936-0DFF203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E5990-DE09-BA72-4950-9161D1E91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051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7316-846A-BB7D-8932-77162F1D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822E9-B1E5-D468-0D43-3FD510657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276E1-0903-A8D4-2250-E007374CC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4E265-F5F6-C63B-B13F-DA11578E9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90091-69E0-15E5-F845-FFCFD770E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444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D8712-1551-24E1-FA15-29AC0D1F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92397-CFD5-8F84-703A-C7FF280081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17994-8E60-7777-617D-16C3368C9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B273B-2821-45E3-999E-3B2A9F8D3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C2CFB-9D91-8263-8A92-DF5845CF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854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2F5E-C709-1F69-0E3B-1AE436AB0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3B2AF-68A2-AFDB-BE21-D4037D808A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2333D2-AA1E-EF41-A8E7-477C67776A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E3619-C2B9-A8B6-FA33-F19095163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8FC82-83EC-B574-6C96-C2AAE9212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6570CC-8CDD-3266-645F-7C0034391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6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39C6-E9A8-9708-8458-5988B38E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944214-DC4F-0491-7367-EA145CD0E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3BEE58-BDAB-C6D2-167B-F82A36CA1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4DF62B-67FC-4CE0-A78A-2DCC7B6DBA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8DCE3-3D36-9081-9B08-AC4C1C7728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53A8FF-1E60-C723-F374-6D588BB17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F7C910-E793-DD6D-8A0B-814017AAF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65CD50-A4CA-9A50-6663-E8B37903B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085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2510-A360-5E48-4617-CDA854C9D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36176F-CB02-951E-F1C1-10F1362F5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05D96-E35E-57F9-B13F-C0AEB213C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8B853-E7EE-5B90-A6B8-106714FF4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03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80A667-C6F5-147D-7A01-39363FB57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F0481C-EB63-645D-6351-37C0C90B2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5E463E-1597-0881-5ECE-8DFAC627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66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D7915-0210-388E-59F2-674E3B73E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659F-1622-287F-1906-DA25E7FE4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D3B796-E1A4-FAEE-511C-79D4088CD6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F3DEE-8440-1271-AE3A-94C4D0ED0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7A278-DF89-26A1-D41C-43C248468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18B88-7FB0-A462-9F60-A7AA1967D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088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56A36-0731-EF09-2FD7-546D867E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2FEAAC-332E-10E4-C3FE-EDD1A4DC94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195206-17FD-CA63-ADE0-F2BAE22257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B324D-958B-18F6-3A9B-3584462A9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7419C1-3065-E773-F213-0703D905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72B1D-5489-2AB2-6E78-EC3CF6295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74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3FF6B-28E8-9AAA-981D-06FE77A50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DA58FE-9FD3-AE2C-D782-991D95A0C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7A2E6-50F4-1693-72E9-DDF949121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ED681-AF3F-AC5F-509E-43EFAE809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3559B-D49C-263C-8953-C45B01779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281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66C375-E838-7917-CB05-51962FAD69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06F490-E83A-93EE-1B68-C4170CCCDD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4B9BF-317F-88F1-8EE7-28E3D06ED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C389E-A4F6-C467-3B8D-FB68BF11F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B78D2-DAD8-861B-72A7-6703EDB0C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103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571C5F-CD17-26A2-002D-A1E81A423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984DD-F7D5-0982-B175-B650A00E9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1A19C-509A-E02D-49D7-A16A8FEF05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F248BE-3620-7A4B-8700-07757DB49B0A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1F7D9-5B06-3D39-2AEF-5FE6560B3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12C78-5FBA-86C6-F0B7-9576AD105B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09A4C4-19BD-8F46-9B39-CE01DFA70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2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A702F-6F46-E94D-97D8-09ECDDF47F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NAME: Mohammad ilyas</a:t>
            </a:r>
            <a:br>
              <a:rPr lang="en-US" sz="3800" b="0" i="0" u="none" strike="noStrike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STUDENT NUMBER: 2029045</a:t>
            </a:r>
            <a:br>
              <a:rPr lang="en-US" sz="3800" b="0" i="0" u="none" strike="noStrike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LECTURER NAME: besty jose</a:t>
            </a:r>
            <a:br>
              <a:rPr lang="en-US" sz="3800" b="0" i="0" u="none" strike="noStrike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MODULE: </a:t>
            </a:r>
            <a:r>
              <a:rPr lang="en-GB" sz="4100" b="1" i="0" u="none" strike="noStrike">
                <a:solidFill>
                  <a:schemeClr val="bg1"/>
                </a:solidFill>
                <a:effectLst/>
                <a:latin typeface="-apple-system"/>
              </a:rPr>
              <a:t>Population Health and Digital Health Promotion</a:t>
            </a:r>
            <a:r>
              <a:rPr lang="en-GB" sz="1100" b="1" i="0" u="none" strike="noStrike">
                <a:solidFill>
                  <a:schemeClr val="bg1"/>
                </a:solidFill>
                <a:effectLst/>
                <a:latin typeface="-apple-system"/>
              </a:rPr>
              <a:t> </a:t>
            </a:r>
            <a:b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800" b="1" i="0" u="none" strike="noStrike" cap="all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MODULE CODE:</a:t>
            </a:r>
            <a:r>
              <a:rPr lang="en-GB" sz="3500" b="1" i="0" u="none" strike="noStrike" cap="all">
                <a:solidFill>
                  <a:schemeClr val="bg1"/>
                </a:solidFill>
                <a:effectLst/>
                <a:latin typeface="-apple-system"/>
              </a:rPr>
              <a:t>LCHS7009_BIRM</a:t>
            </a:r>
            <a:br>
              <a:rPr lang="en-US" sz="3800" b="1" i="0" u="none" strike="noStrike" cap="all">
                <a:solidFill>
                  <a:schemeClr val="bg1"/>
                </a:solidFill>
                <a:effectLst/>
              </a:rPr>
            </a:br>
            <a:endParaRPr lang="en-US" sz="3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0429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7B5908-D514-ED23-88E5-7984D114C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977" y="480061"/>
            <a:ext cx="11237976" cy="5897880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054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NAME: Mohammad ilyas STUDENT NUMBER: 2029045 LECTURER NAME: besty jose MODULE: Population Health and Digital Health Promotion  MODULE CODE:LCHS7009_BIRM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 Mohammad ilyas STUDENT NUMBER: 2029045 LECTURER NAME: besty jose MODULE: Population Health and Digital Health Promotion  MODULE CODE:LCHS7009_BIRM </dc:title>
  <dc:creator>Mohammad Ilyas (2029045)</dc:creator>
  <cp:lastModifiedBy>Mohammad Ilyas (2029045)</cp:lastModifiedBy>
  <cp:revision>1</cp:revision>
  <dcterms:created xsi:type="dcterms:W3CDTF">2026-06-20T21:12:59Z</dcterms:created>
  <dcterms:modified xsi:type="dcterms:W3CDTF">2026-06-20T21:21:03Z</dcterms:modified>
</cp:coreProperties>
</file>