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014" autoAdjust="0"/>
    <p:restoredTop sz="94660"/>
  </p:normalViewPr>
  <p:slideViewPr>
    <p:cSldViewPr snapToGrid="0">
      <p:cViewPr varScale="1">
        <p:scale>
          <a:sx n="116" d="100"/>
          <a:sy n="116" d="100"/>
        </p:scale>
        <p:origin x="390" y="10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slide" Target="slides/slide2.xml"/><Relationship Id="rId7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heme" Target="theme/theme1.xml"/><Relationship Id="rId5" Type="http://schemas.openxmlformats.org/officeDocument/2006/relationships/viewProps" Target="viewProps.xml"/><Relationship Id="rId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BBB764-267C-40FA-BC0B-E86F15393106}" type="datetimeFigureOut">
              <a:rPr lang="en-GB" smtClean="0"/>
              <a:t>14/02/2019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1AF2830-9330-4D11-AB92-A2B5355FF30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8115225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BBB764-267C-40FA-BC0B-E86F15393106}" type="datetimeFigureOut">
              <a:rPr lang="en-GB" smtClean="0"/>
              <a:t>14/02/2019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1AF2830-9330-4D11-AB92-A2B5355FF30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2119220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BBB764-267C-40FA-BC0B-E86F15393106}" type="datetimeFigureOut">
              <a:rPr lang="en-GB" smtClean="0"/>
              <a:t>14/02/2019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1AF2830-9330-4D11-AB92-A2B5355FF30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453939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BBB764-267C-40FA-BC0B-E86F15393106}" type="datetimeFigureOut">
              <a:rPr lang="en-GB" smtClean="0"/>
              <a:t>14/02/2019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1AF2830-9330-4D11-AB92-A2B5355FF30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9651000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BBB764-267C-40FA-BC0B-E86F15393106}" type="datetimeFigureOut">
              <a:rPr lang="en-GB" smtClean="0"/>
              <a:t>14/02/2019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1AF2830-9330-4D11-AB92-A2B5355FF30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6329581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BBB764-267C-40FA-BC0B-E86F15393106}" type="datetimeFigureOut">
              <a:rPr lang="en-GB" smtClean="0"/>
              <a:t>14/02/2019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1AF2830-9330-4D11-AB92-A2B5355FF30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1328472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BBB764-267C-40FA-BC0B-E86F15393106}" type="datetimeFigureOut">
              <a:rPr lang="en-GB" smtClean="0"/>
              <a:t>14/02/2019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1AF2830-9330-4D11-AB92-A2B5355FF30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8471405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BBB764-267C-40FA-BC0B-E86F15393106}" type="datetimeFigureOut">
              <a:rPr lang="en-GB" smtClean="0"/>
              <a:t>14/02/2019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1AF2830-9330-4D11-AB92-A2B5355FF30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6325832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BBB764-267C-40FA-BC0B-E86F15393106}" type="datetimeFigureOut">
              <a:rPr lang="en-GB" smtClean="0"/>
              <a:t>14/02/2019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1AF2830-9330-4D11-AB92-A2B5355FF30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1655575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BBB764-267C-40FA-BC0B-E86F15393106}" type="datetimeFigureOut">
              <a:rPr lang="en-GB" smtClean="0"/>
              <a:t>14/02/2019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1AF2830-9330-4D11-AB92-A2B5355FF30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6586472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BBB764-267C-40FA-BC0B-E86F15393106}" type="datetimeFigureOut">
              <a:rPr lang="en-GB" smtClean="0"/>
              <a:t>14/02/2019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1AF2830-9330-4D11-AB92-A2B5355FF30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3510419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BBBB764-267C-40FA-BC0B-E86F15393106}" type="datetimeFigureOut">
              <a:rPr lang="en-GB" smtClean="0"/>
              <a:t>14/02/2019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1AF2830-9330-4D11-AB92-A2B5355FF30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2858823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 smtClean="0"/>
              <a:t>Presentation Assessment</a:t>
            </a:r>
            <a:endParaRPr lang="en-GB" dirty="0"/>
          </a:p>
        </p:txBody>
      </p:sp>
      <p:sp>
        <p:nvSpPr>
          <p:cNvPr id="5" name="Content Placeholder 4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In teams of no more than 4 people you are to undertake the following assessed activity:</a:t>
            </a:r>
          </a:p>
          <a:p>
            <a:r>
              <a:rPr lang="en-GB" dirty="0" smtClean="0"/>
              <a:t>In your teams prepare a </a:t>
            </a:r>
            <a:r>
              <a:rPr lang="en-GB" dirty="0" err="1" smtClean="0"/>
              <a:t>powerpoint</a:t>
            </a:r>
            <a:r>
              <a:rPr lang="en-GB" dirty="0" smtClean="0"/>
              <a:t> presentation to be given to your lecturer and peer group.</a:t>
            </a:r>
          </a:p>
          <a:p>
            <a:r>
              <a:rPr lang="en-GB" dirty="0" smtClean="0"/>
              <a:t>The presentation must be 15 mins +/- 10% in length</a:t>
            </a:r>
          </a:p>
          <a:p>
            <a:r>
              <a:rPr lang="en-GB" dirty="0" smtClean="0"/>
              <a:t>All members of the team must be activity in the preparation and the delivery of the presentation-(have a speaking part)</a:t>
            </a:r>
          </a:p>
          <a:p>
            <a:r>
              <a:rPr lang="en-GB" dirty="0" smtClean="0"/>
              <a:t>The presentation must be based on Vodafone (case study) and answer the questions supplied on the question sheet.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104599591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 smtClean="0"/>
              <a:t>Activity Presentation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 smtClean="0"/>
              <a:t>On an individual basis you must also prepare </a:t>
            </a:r>
            <a:r>
              <a:rPr lang="en-GB" b="1" dirty="0" smtClean="0"/>
              <a:t>supplementary notes </a:t>
            </a:r>
            <a:r>
              <a:rPr lang="en-GB" dirty="0" smtClean="0"/>
              <a:t>on your allocated question/topic to support your presentation. These should be 500 words( </a:t>
            </a:r>
            <a:r>
              <a:rPr lang="en-GB" baseline="-25000" dirty="0" smtClean="0"/>
              <a:t>+/-</a:t>
            </a:r>
            <a:r>
              <a:rPr lang="en-GB" dirty="0" smtClean="0"/>
              <a:t> 10%).</a:t>
            </a:r>
          </a:p>
          <a:p>
            <a:r>
              <a:rPr lang="en-GB" dirty="0" smtClean="0"/>
              <a:t>The presentation and supplementary notes should include some academic theory/citations.  These should be correctly referenced.</a:t>
            </a:r>
          </a:p>
          <a:p>
            <a:r>
              <a:rPr lang="en-GB" dirty="0" smtClean="0"/>
              <a:t>The team/individual should also append a reference list to their work.</a:t>
            </a:r>
          </a:p>
          <a:p>
            <a:r>
              <a:rPr lang="en-GB" dirty="0" smtClean="0"/>
              <a:t>The presentation and supplementary notes should be uploaded to </a:t>
            </a:r>
            <a:r>
              <a:rPr lang="en-GB" dirty="0" err="1" smtClean="0"/>
              <a:t>Turnitin</a:t>
            </a:r>
            <a:r>
              <a:rPr lang="en-GB" dirty="0" smtClean="0"/>
              <a:t> by 12.00 on the 18/2/19</a:t>
            </a:r>
          </a:p>
          <a:p>
            <a:r>
              <a:rPr lang="en-GB" dirty="0" smtClean="0"/>
              <a:t>The team leader should upload the presentation slides first and then the rest of </a:t>
            </a:r>
            <a:r>
              <a:rPr lang="en-GB" smtClean="0"/>
              <a:t>the team 5 mins later.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905258264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7</TotalTime>
  <Words>185</Words>
  <Application>Microsoft Office PowerPoint</Application>
  <PresentationFormat>Widescreen</PresentationFormat>
  <Paragraphs>12</Paragraphs>
  <Slides>2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</vt:i4>
      </vt:variant>
    </vt:vector>
  </HeadingPairs>
  <TitlesOfParts>
    <vt:vector size="6" baseType="lpstr">
      <vt:lpstr>Arial</vt:lpstr>
      <vt:lpstr>Calibri</vt:lpstr>
      <vt:lpstr>Calibri Light</vt:lpstr>
      <vt:lpstr>Office Theme</vt:lpstr>
      <vt:lpstr>Presentation Assessment</vt:lpstr>
      <vt:lpstr>Activity Presentation</vt:lpstr>
    </vt:vector>
  </TitlesOfParts>
  <Company>University of Wales Trinity Saint David</Company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Presentation Assessment</dc:title>
  <dc:creator>Maria Heffernan</dc:creator>
  <cp:lastModifiedBy>Maria Heffernan</cp:lastModifiedBy>
  <cp:revision>2</cp:revision>
  <dcterms:created xsi:type="dcterms:W3CDTF">2019-02-12T09:44:27Z</dcterms:created>
  <dcterms:modified xsi:type="dcterms:W3CDTF">2019-02-14T14:39:00Z</dcterms:modified>
</cp:coreProperties>
</file>