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AFA0C-02BC-B219-5B4E-432A32B3B6CA}" v="352" dt="2026-07-02T12:09:11.980"/>
    <p1510:client id="{DBFF0004-4546-8C04-7332-16E2F9154AAF}" v="3" dt="2026-07-02T12:11:44.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dra Corpas Pereira (2544439)" userId="S::2544439@student.uwtsd.ac.uk::b15ecee4-4e8c-4e32-a65a-363da2527a75" providerId="AD" clId="Web-{470AFA0C-02BC-B219-5B4E-432A32B3B6CA}"/>
    <pc:docChg chg="addSld modSld sldOrd">
      <pc:chgData name="Samandra Corpas Pereira (2544439)" userId="S::2544439@student.uwtsd.ac.uk::b15ecee4-4e8c-4e32-a65a-363da2527a75" providerId="AD" clId="Web-{470AFA0C-02BC-B219-5B4E-432A32B3B6CA}" dt="2026-07-02T12:09:11.980" v="336" actId="20577"/>
      <pc:docMkLst>
        <pc:docMk/>
      </pc:docMkLst>
      <pc:sldChg chg="addSp delSp modSp">
        <pc:chgData name="Samandra Corpas Pereira (2544439)" userId="S::2544439@student.uwtsd.ac.uk::b15ecee4-4e8c-4e32-a65a-363da2527a75" providerId="AD" clId="Web-{470AFA0C-02BC-B219-5B4E-432A32B3B6CA}" dt="2026-07-02T11:56:03.638" v="209" actId="1076"/>
        <pc:sldMkLst>
          <pc:docMk/>
          <pc:sldMk cId="109857222" sldId="256"/>
        </pc:sldMkLst>
        <pc:spChg chg="mod">
          <ac:chgData name="Samandra Corpas Pereira (2544439)" userId="S::2544439@student.uwtsd.ac.uk::b15ecee4-4e8c-4e32-a65a-363da2527a75" providerId="AD" clId="Web-{470AFA0C-02BC-B219-5B4E-432A32B3B6CA}" dt="2026-07-02T11:56:03.638" v="209" actId="1076"/>
          <ac:spMkLst>
            <pc:docMk/>
            <pc:sldMk cId="109857222" sldId="256"/>
            <ac:spMk id="2" creationId="{00000000-0000-0000-0000-000000000000}"/>
          </ac:spMkLst>
        </pc:spChg>
        <pc:spChg chg="del">
          <ac:chgData name="Samandra Corpas Pereira (2544439)" userId="S::2544439@student.uwtsd.ac.uk::b15ecee4-4e8c-4e32-a65a-363da2527a75" providerId="AD" clId="Web-{470AFA0C-02BC-B219-5B4E-432A32B3B6CA}" dt="2026-07-02T11:34:39.413" v="6"/>
          <ac:spMkLst>
            <pc:docMk/>
            <pc:sldMk cId="109857222" sldId="256"/>
            <ac:spMk id="3" creationId="{00000000-0000-0000-0000-000000000000}"/>
          </ac:spMkLst>
        </pc:spChg>
        <pc:spChg chg="add del">
          <ac:chgData name="Samandra Corpas Pereira (2544439)" userId="S::2544439@student.uwtsd.ac.uk::b15ecee4-4e8c-4e32-a65a-363da2527a75" providerId="AD" clId="Web-{470AFA0C-02BC-B219-5B4E-432A32B3B6CA}" dt="2026-07-02T11:55:23.369" v="191"/>
          <ac:spMkLst>
            <pc:docMk/>
            <pc:sldMk cId="109857222" sldId="256"/>
            <ac:spMk id="5" creationId="{732EF98E-57F9-CE02-6225-96F3C870B103}"/>
          </ac:spMkLst>
        </pc:spChg>
        <pc:spChg chg="add mod">
          <ac:chgData name="Samandra Corpas Pereira (2544439)" userId="S::2544439@student.uwtsd.ac.uk::b15ecee4-4e8c-4e32-a65a-363da2527a75" providerId="AD" clId="Web-{470AFA0C-02BC-B219-5B4E-432A32B3B6CA}" dt="2026-07-02T11:55:34.823" v="194" actId="1076"/>
          <ac:spMkLst>
            <pc:docMk/>
            <pc:sldMk cId="109857222" sldId="256"/>
            <ac:spMk id="6" creationId="{90180CB0-335A-23CD-0E35-A2582D78A2CD}"/>
          </ac:spMkLst>
        </pc:spChg>
        <pc:picChg chg="add mod">
          <ac:chgData name="Samandra Corpas Pereira (2544439)" userId="S::2544439@student.uwtsd.ac.uk::b15ecee4-4e8c-4e32-a65a-363da2527a75" providerId="AD" clId="Web-{470AFA0C-02BC-B219-5B4E-432A32B3B6CA}" dt="2026-07-02T11:55:29.854" v="193" actId="14100"/>
          <ac:picMkLst>
            <pc:docMk/>
            <pc:sldMk cId="109857222" sldId="256"/>
            <ac:picMk id="4" creationId="{AAF50857-E91E-5A6A-CDA0-0375F2D0829E}"/>
          </ac:picMkLst>
        </pc:picChg>
      </pc:sldChg>
      <pc:sldChg chg="addSp delSp modSp new">
        <pc:chgData name="Samandra Corpas Pereira (2544439)" userId="S::2544439@student.uwtsd.ac.uk::b15ecee4-4e8c-4e32-a65a-363da2527a75" providerId="AD" clId="Web-{470AFA0C-02BC-B219-5B4E-432A32B3B6CA}" dt="2026-07-02T11:41:03.787" v="34"/>
        <pc:sldMkLst>
          <pc:docMk/>
          <pc:sldMk cId="887451031" sldId="257"/>
        </pc:sldMkLst>
        <pc:spChg chg="mod">
          <ac:chgData name="Samandra Corpas Pereira (2544439)" userId="S::2544439@student.uwtsd.ac.uk::b15ecee4-4e8c-4e32-a65a-363da2527a75" providerId="AD" clId="Web-{470AFA0C-02BC-B219-5B4E-432A32B3B6CA}" dt="2026-07-02T11:36:44.173" v="12" actId="20577"/>
          <ac:spMkLst>
            <pc:docMk/>
            <pc:sldMk cId="887451031" sldId="257"/>
            <ac:spMk id="2" creationId="{74DB9B3B-B04B-F4A3-ABF4-B624283AB641}"/>
          </ac:spMkLst>
        </pc:spChg>
        <pc:spChg chg="del mod">
          <ac:chgData name="Samandra Corpas Pereira (2544439)" userId="S::2544439@student.uwtsd.ac.uk::b15ecee4-4e8c-4e32-a65a-363da2527a75" providerId="AD" clId="Web-{470AFA0C-02BC-B219-5B4E-432A32B3B6CA}" dt="2026-07-02T11:37:44.943" v="15"/>
          <ac:spMkLst>
            <pc:docMk/>
            <pc:sldMk cId="887451031" sldId="257"/>
            <ac:spMk id="3" creationId="{3D0EC93A-7C49-F296-5D5E-1C660B1AADF2}"/>
          </ac:spMkLst>
        </pc:spChg>
        <pc:spChg chg="add del">
          <ac:chgData name="Samandra Corpas Pereira (2544439)" userId="S::2544439@student.uwtsd.ac.uk::b15ecee4-4e8c-4e32-a65a-363da2527a75" providerId="AD" clId="Web-{470AFA0C-02BC-B219-5B4E-432A32B3B6CA}" dt="2026-07-02T11:38:22.149" v="20"/>
          <ac:spMkLst>
            <pc:docMk/>
            <pc:sldMk cId="887451031" sldId="257"/>
            <ac:spMk id="5" creationId="{3E22E660-AA8C-CBE5-40D2-D7A8FB16DCD9}"/>
          </ac:spMkLst>
        </pc:spChg>
        <pc:spChg chg="add del">
          <ac:chgData name="Samandra Corpas Pereira (2544439)" userId="S::2544439@student.uwtsd.ac.uk::b15ecee4-4e8c-4e32-a65a-363da2527a75" providerId="AD" clId="Web-{470AFA0C-02BC-B219-5B4E-432A32B3B6CA}" dt="2026-07-02T11:40:10.751" v="22"/>
          <ac:spMkLst>
            <pc:docMk/>
            <pc:sldMk cId="887451031" sldId="257"/>
            <ac:spMk id="6" creationId="{1FDFB964-5506-F3F9-6615-A3ADDBF8D621}"/>
          </ac:spMkLst>
        </pc:spChg>
        <pc:spChg chg="add del mod">
          <ac:chgData name="Samandra Corpas Pereira (2544439)" userId="S::2544439@student.uwtsd.ac.uk::b15ecee4-4e8c-4e32-a65a-363da2527a75" providerId="AD" clId="Web-{470AFA0C-02BC-B219-5B4E-432A32B3B6CA}" dt="2026-07-02T11:40:44.082" v="29"/>
          <ac:spMkLst>
            <pc:docMk/>
            <pc:sldMk cId="887451031" sldId="257"/>
            <ac:spMk id="7" creationId="{EEFA0AD1-3A34-BF57-BC04-DC632B72473E}"/>
          </ac:spMkLst>
        </pc:spChg>
        <pc:spChg chg="add del">
          <ac:chgData name="Samandra Corpas Pereira (2544439)" userId="S::2544439@student.uwtsd.ac.uk::b15ecee4-4e8c-4e32-a65a-363da2527a75" providerId="AD" clId="Web-{470AFA0C-02BC-B219-5B4E-432A32B3B6CA}" dt="2026-07-02T11:41:03.787" v="34"/>
          <ac:spMkLst>
            <pc:docMk/>
            <pc:sldMk cId="887451031" sldId="257"/>
            <ac:spMk id="8" creationId="{AF8A19C9-D2AB-ACD2-3CF0-E9C21919A079}"/>
          </ac:spMkLst>
        </pc:spChg>
        <pc:spChg chg="add mod">
          <ac:chgData name="Samandra Corpas Pereira (2544439)" userId="S::2544439@student.uwtsd.ac.uk::b15ecee4-4e8c-4e32-a65a-363da2527a75" providerId="AD" clId="Web-{470AFA0C-02BC-B219-5B4E-432A32B3B6CA}" dt="2026-07-02T11:41:02.490" v="33" actId="1076"/>
          <ac:spMkLst>
            <pc:docMk/>
            <pc:sldMk cId="887451031" sldId="257"/>
            <ac:spMk id="9" creationId="{42DF710D-DB84-5BEF-C248-4F18F117A129}"/>
          </ac:spMkLst>
        </pc:spChg>
        <pc:picChg chg="add mod ord">
          <ac:chgData name="Samandra Corpas Pereira (2544439)" userId="S::2544439@student.uwtsd.ac.uk::b15ecee4-4e8c-4e32-a65a-363da2527a75" providerId="AD" clId="Web-{470AFA0C-02BC-B219-5B4E-432A32B3B6CA}" dt="2026-07-02T11:37:52.944" v="18" actId="1076"/>
          <ac:picMkLst>
            <pc:docMk/>
            <pc:sldMk cId="887451031" sldId="257"/>
            <ac:picMk id="4" creationId="{E3F7AB09-9F82-A60F-9DE5-3A3F8D2166FD}"/>
          </ac:picMkLst>
        </pc:picChg>
      </pc:sldChg>
      <pc:sldChg chg="addSp delSp modSp new">
        <pc:chgData name="Samandra Corpas Pereira (2544439)" userId="S::2544439@student.uwtsd.ac.uk::b15ecee4-4e8c-4e32-a65a-363da2527a75" providerId="AD" clId="Web-{470AFA0C-02BC-B219-5B4E-432A32B3B6CA}" dt="2026-07-02T11:56:24.077" v="211" actId="1076"/>
        <pc:sldMkLst>
          <pc:docMk/>
          <pc:sldMk cId="3799246967" sldId="258"/>
        </pc:sldMkLst>
        <pc:spChg chg="del mod">
          <ac:chgData name="Samandra Corpas Pereira (2544439)" userId="S::2544439@student.uwtsd.ac.uk::b15ecee4-4e8c-4e32-a65a-363da2527a75" providerId="AD" clId="Web-{470AFA0C-02BC-B219-5B4E-432A32B3B6CA}" dt="2026-07-02T11:46:08.107" v="96"/>
          <ac:spMkLst>
            <pc:docMk/>
            <pc:sldMk cId="3799246967" sldId="258"/>
            <ac:spMk id="2" creationId="{6E6D6071-DACF-415F-1E74-BFC54C0634D7}"/>
          </ac:spMkLst>
        </pc:spChg>
        <pc:spChg chg="del">
          <ac:chgData name="Samandra Corpas Pereira (2544439)" userId="S::2544439@student.uwtsd.ac.uk::b15ecee4-4e8c-4e32-a65a-363da2527a75" providerId="AD" clId="Web-{470AFA0C-02BC-B219-5B4E-432A32B3B6CA}" dt="2026-07-02T11:44:45.226" v="86"/>
          <ac:spMkLst>
            <pc:docMk/>
            <pc:sldMk cId="3799246967" sldId="258"/>
            <ac:spMk id="3" creationId="{D05AE48F-137F-BADC-77FB-ED0841EAE5BA}"/>
          </ac:spMkLst>
        </pc:spChg>
        <pc:spChg chg="add del">
          <ac:chgData name="Samandra Corpas Pereira (2544439)" userId="S::2544439@student.uwtsd.ac.uk::b15ecee4-4e8c-4e32-a65a-363da2527a75" providerId="AD" clId="Web-{470AFA0C-02BC-B219-5B4E-432A32B3B6CA}" dt="2026-07-02T11:45:28.213" v="90"/>
          <ac:spMkLst>
            <pc:docMk/>
            <pc:sldMk cId="3799246967" sldId="258"/>
            <ac:spMk id="5" creationId="{EACE3EFE-4B0A-C36E-5AD6-1F7A6BA61401}"/>
          </ac:spMkLst>
        </pc:spChg>
        <pc:spChg chg="add mod">
          <ac:chgData name="Samandra Corpas Pereira (2544439)" userId="S::2544439@student.uwtsd.ac.uk::b15ecee4-4e8c-4e32-a65a-363da2527a75" providerId="AD" clId="Web-{470AFA0C-02BC-B219-5B4E-432A32B3B6CA}" dt="2026-07-02T11:56:24.077" v="211" actId="1076"/>
          <ac:spMkLst>
            <pc:docMk/>
            <pc:sldMk cId="3799246967" sldId="258"/>
            <ac:spMk id="6" creationId="{91A70483-E0FB-9972-4712-B46882A7B343}"/>
          </ac:spMkLst>
        </pc:spChg>
        <pc:spChg chg="add mod">
          <ac:chgData name="Samandra Corpas Pereira (2544439)" userId="S::2544439@student.uwtsd.ac.uk::b15ecee4-4e8c-4e32-a65a-363da2527a75" providerId="AD" clId="Web-{470AFA0C-02BC-B219-5B4E-432A32B3B6CA}" dt="2026-07-02T11:46:33.687" v="109" actId="20577"/>
          <ac:spMkLst>
            <pc:docMk/>
            <pc:sldMk cId="3799246967" sldId="258"/>
            <ac:spMk id="8" creationId="{3A92654B-F64D-EF24-55C8-EE765D05307B}"/>
          </ac:spMkLst>
        </pc:spChg>
        <pc:picChg chg="add mod ord">
          <ac:chgData name="Samandra Corpas Pereira (2544439)" userId="S::2544439@student.uwtsd.ac.uk::b15ecee4-4e8c-4e32-a65a-363da2527a75" providerId="AD" clId="Web-{470AFA0C-02BC-B219-5B4E-432A32B3B6CA}" dt="2026-07-02T11:56:17.342" v="210" actId="1076"/>
          <ac:picMkLst>
            <pc:docMk/>
            <pc:sldMk cId="3799246967" sldId="258"/>
            <ac:picMk id="4" creationId="{82AA480E-B440-B01D-8DF4-8148683CD0DC}"/>
          </ac:picMkLst>
        </pc:picChg>
      </pc:sldChg>
      <pc:sldChg chg="addSp delSp modSp new">
        <pc:chgData name="Samandra Corpas Pereira (2544439)" userId="S::2544439@student.uwtsd.ac.uk::b15ecee4-4e8c-4e32-a65a-363da2527a75" providerId="AD" clId="Web-{470AFA0C-02BC-B219-5B4E-432A32B3B6CA}" dt="2026-07-02T11:53:54.331" v="183" actId="20577"/>
        <pc:sldMkLst>
          <pc:docMk/>
          <pc:sldMk cId="4223413643" sldId="259"/>
        </pc:sldMkLst>
        <pc:spChg chg="mod">
          <ac:chgData name="Samandra Corpas Pereira (2544439)" userId="S::2544439@student.uwtsd.ac.uk::b15ecee4-4e8c-4e32-a65a-363da2527a75" providerId="AD" clId="Web-{470AFA0C-02BC-B219-5B4E-432A32B3B6CA}" dt="2026-07-02T11:48:16.617" v="125" actId="20577"/>
          <ac:spMkLst>
            <pc:docMk/>
            <pc:sldMk cId="4223413643" sldId="259"/>
            <ac:spMk id="2" creationId="{6C4D2D8D-31A9-E2F7-5CED-0430766087DC}"/>
          </ac:spMkLst>
        </pc:spChg>
        <pc:spChg chg="del">
          <ac:chgData name="Samandra Corpas Pereira (2544439)" userId="S::2544439@student.uwtsd.ac.uk::b15ecee4-4e8c-4e32-a65a-363da2527a75" providerId="AD" clId="Web-{470AFA0C-02BC-B219-5B4E-432A32B3B6CA}" dt="2026-07-02T11:47:34.364" v="111"/>
          <ac:spMkLst>
            <pc:docMk/>
            <pc:sldMk cId="4223413643" sldId="259"/>
            <ac:spMk id="3" creationId="{CD0A6D5C-0402-1788-83F4-B2A424B38479}"/>
          </ac:spMkLst>
        </pc:spChg>
        <pc:spChg chg="add del">
          <ac:chgData name="Samandra Corpas Pereira (2544439)" userId="S::2544439@student.uwtsd.ac.uk::b15ecee4-4e8c-4e32-a65a-363da2527a75" providerId="AD" clId="Web-{470AFA0C-02BC-B219-5B4E-432A32B3B6CA}" dt="2026-07-02T11:49:11.606" v="131"/>
          <ac:spMkLst>
            <pc:docMk/>
            <pc:sldMk cId="4223413643" sldId="259"/>
            <ac:spMk id="5" creationId="{2952B4E1-9744-01BA-53F9-D310DFC611DE}"/>
          </ac:spMkLst>
        </pc:spChg>
        <pc:spChg chg="add mod">
          <ac:chgData name="Samandra Corpas Pereira (2544439)" userId="S::2544439@student.uwtsd.ac.uk::b15ecee4-4e8c-4e32-a65a-363da2527a75" providerId="AD" clId="Web-{470AFA0C-02BC-B219-5B4E-432A32B3B6CA}" dt="2026-07-02T11:53:54.331" v="183" actId="20577"/>
          <ac:spMkLst>
            <pc:docMk/>
            <pc:sldMk cId="4223413643" sldId="259"/>
            <ac:spMk id="6" creationId="{F0FD902B-0F48-56EE-4478-28EB191EB14C}"/>
          </ac:spMkLst>
        </pc:spChg>
        <pc:picChg chg="add mod ord">
          <ac:chgData name="Samandra Corpas Pereira (2544439)" userId="S::2544439@student.uwtsd.ac.uk::b15ecee4-4e8c-4e32-a65a-363da2527a75" providerId="AD" clId="Web-{470AFA0C-02BC-B219-5B4E-432A32B3B6CA}" dt="2026-07-02T11:48:21.446" v="126" actId="1076"/>
          <ac:picMkLst>
            <pc:docMk/>
            <pc:sldMk cId="4223413643" sldId="259"/>
            <ac:picMk id="4" creationId="{6105CF8C-AE8D-B682-B21B-5823582493F4}"/>
          </ac:picMkLst>
        </pc:picChg>
      </pc:sldChg>
      <pc:sldChg chg="addSp delSp modSp new">
        <pc:chgData name="Samandra Corpas Pereira (2544439)" userId="S::2544439@student.uwtsd.ac.uk::b15ecee4-4e8c-4e32-a65a-363da2527a75" providerId="AD" clId="Web-{470AFA0C-02BC-B219-5B4E-432A32B3B6CA}" dt="2026-07-02T11:54:05.707" v="184" actId="20577"/>
        <pc:sldMkLst>
          <pc:docMk/>
          <pc:sldMk cId="3050629933" sldId="260"/>
        </pc:sldMkLst>
        <pc:spChg chg="mod">
          <ac:chgData name="Samandra Corpas Pereira (2544439)" userId="S::2544439@student.uwtsd.ac.uk::b15ecee4-4e8c-4e32-a65a-363da2527a75" providerId="AD" clId="Web-{470AFA0C-02BC-B219-5B4E-432A32B3B6CA}" dt="2026-07-02T11:49:43.233" v="144" actId="20577"/>
          <ac:spMkLst>
            <pc:docMk/>
            <pc:sldMk cId="3050629933" sldId="260"/>
            <ac:spMk id="2" creationId="{00D29509-6303-4E4A-6C36-F03BA3359749}"/>
          </ac:spMkLst>
        </pc:spChg>
        <pc:spChg chg="del">
          <ac:chgData name="Samandra Corpas Pereira (2544439)" userId="S::2544439@student.uwtsd.ac.uk::b15ecee4-4e8c-4e32-a65a-363da2527a75" providerId="AD" clId="Web-{470AFA0C-02BC-B219-5B4E-432A32B3B6CA}" dt="2026-07-02T11:50:00.030" v="145"/>
          <ac:spMkLst>
            <pc:docMk/>
            <pc:sldMk cId="3050629933" sldId="260"/>
            <ac:spMk id="3" creationId="{B4A75E17-8399-48AE-0F84-A0292BA4E907}"/>
          </ac:spMkLst>
        </pc:spChg>
        <pc:spChg chg="add mod">
          <ac:chgData name="Samandra Corpas Pereira (2544439)" userId="S::2544439@student.uwtsd.ac.uk::b15ecee4-4e8c-4e32-a65a-363da2527a75" providerId="AD" clId="Web-{470AFA0C-02BC-B219-5B4E-432A32B3B6CA}" dt="2026-07-02T11:54:05.707" v="184" actId="20577"/>
          <ac:spMkLst>
            <pc:docMk/>
            <pc:sldMk cId="3050629933" sldId="260"/>
            <ac:spMk id="5" creationId="{5BB122B8-A612-E4A2-D01A-7FE75877AC38}"/>
          </ac:spMkLst>
        </pc:spChg>
        <pc:picChg chg="add mod ord">
          <ac:chgData name="Samandra Corpas Pereira (2544439)" userId="S::2544439@student.uwtsd.ac.uk::b15ecee4-4e8c-4e32-a65a-363da2527a75" providerId="AD" clId="Web-{470AFA0C-02BC-B219-5B4E-432A32B3B6CA}" dt="2026-07-02T11:50:03.827" v="146" actId="1076"/>
          <ac:picMkLst>
            <pc:docMk/>
            <pc:sldMk cId="3050629933" sldId="260"/>
            <ac:picMk id="4" creationId="{A3980CDB-C0C7-EBBF-4F3A-00ADFE84E462}"/>
          </ac:picMkLst>
        </pc:picChg>
      </pc:sldChg>
      <pc:sldChg chg="addSp delSp modSp new">
        <pc:chgData name="Samandra Corpas Pereira (2544439)" userId="S::2544439@student.uwtsd.ac.uk::b15ecee4-4e8c-4e32-a65a-363da2527a75" providerId="AD" clId="Web-{470AFA0C-02BC-B219-5B4E-432A32B3B6CA}" dt="2026-07-02T11:54:15.192" v="185" actId="20577"/>
        <pc:sldMkLst>
          <pc:docMk/>
          <pc:sldMk cId="1243094115" sldId="261"/>
        </pc:sldMkLst>
        <pc:spChg chg="mod">
          <ac:chgData name="Samandra Corpas Pereira (2544439)" userId="S::2544439@student.uwtsd.ac.uk::b15ecee4-4e8c-4e32-a65a-363da2527a75" providerId="AD" clId="Web-{470AFA0C-02BC-B219-5B4E-432A32B3B6CA}" dt="2026-07-02T11:51:32.242" v="168" actId="20577"/>
          <ac:spMkLst>
            <pc:docMk/>
            <pc:sldMk cId="1243094115" sldId="261"/>
            <ac:spMk id="2" creationId="{A01590E7-9968-438D-589A-9D127C419430}"/>
          </ac:spMkLst>
        </pc:spChg>
        <pc:spChg chg="del">
          <ac:chgData name="Samandra Corpas Pereira (2544439)" userId="S::2544439@student.uwtsd.ac.uk::b15ecee4-4e8c-4e32-a65a-363da2527a75" providerId="AD" clId="Web-{470AFA0C-02BC-B219-5B4E-432A32B3B6CA}" dt="2026-07-02T11:51:08.068" v="164"/>
          <ac:spMkLst>
            <pc:docMk/>
            <pc:sldMk cId="1243094115" sldId="261"/>
            <ac:spMk id="3" creationId="{915F728A-4B48-F01A-BD8F-7BD487EF3745}"/>
          </ac:spMkLst>
        </pc:spChg>
        <pc:spChg chg="add mod">
          <ac:chgData name="Samandra Corpas Pereira (2544439)" userId="S::2544439@student.uwtsd.ac.uk::b15ecee4-4e8c-4e32-a65a-363da2527a75" providerId="AD" clId="Web-{470AFA0C-02BC-B219-5B4E-432A32B3B6CA}" dt="2026-07-02T11:54:15.192" v="185" actId="20577"/>
          <ac:spMkLst>
            <pc:docMk/>
            <pc:sldMk cId="1243094115" sldId="261"/>
            <ac:spMk id="5" creationId="{89A8D0C4-EDBF-2713-B0B3-6AC7D1E2313E}"/>
          </ac:spMkLst>
        </pc:spChg>
        <pc:picChg chg="add mod ord">
          <ac:chgData name="Samandra Corpas Pereira (2544439)" userId="S::2544439@student.uwtsd.ac.uk::b15ecee4-4e8c-4e32-a65a-363da2527a75" providerId="AD" clId="Web-{470AFA0C-02BC-B219-5B4E-432A32B3B6CA}" dt="2026-07-02T11:51:12.037" v="165" actId="1076"/>
          <ac:picMkLst>
            <pc:docMk/>
            <pc:sldMk cId="1243094115" sldId="261"/>
            <ac:picMk id="4" creationId="{65398937-16FF-2D6B-38A2-B2C4B73039E5}"/>
          </ac:picMkLst>
        </pc:picChg>
      </pc:sldChg>
      <pc:sldChg chg="modSp new">
        <pc:chgData name="Samandra Corpas Pereira (2544439)" userId="S::2544439@student.uwtsd.ac.uk::b15ecee4-4e8c-4e32-a65a-363da2527a75" providerId="AD" clId="Web-{470AFA0C-02BC-B219-5B4E-432A32B3B6CA}" dt="2026-07-02T11:57:35.145" v="213" actId="20577"/>
        <pc:sldMkLst>
          <pc:docMk/>
          <pc:sldMk cId="14914417" sldId="262"/>
        </pc:sldMkLst>
        <pc:spChg chg="mod">
          <ac:chgData name="Samandra Corpas Pereira (2544439)" userId="S::2544439@student.uwtsd.ac.uk::b15ecee4-4e8c-4e32-a65a-363da2527a75" providerId="AD" clId="Web-{470AFA0C-02BC-B219-5B4E-432A32B3B6CA}" dt="2026-07-02T11:52:59.811" v="177" actId="20577"/>
          <ac:spMkLst>
            <pc:docMk/>
            <pc:sldMk cId="14914417" sldId="262"/>
            <ac:spMk id="2" creationId="{FF2C2AAB-F769-981A-6073-3D852C50A845}"/>
          </ac:spMkLst>
        </pc:spChg>
        <pc:spChg chg="mod">
          <ac:chgData name="Samandra Corpas Pereira (2544439)" userId="S::2544439@student.uwtsd.ac.uk::b15ecee4-4e8c-4e32-a65a-363da2527a75" providerId="AD" clId="Web-{470AFA0C-02BC-B219-5B4E-432A32B3B6CA}" dt="2026-07-02T11:57:35.145" v="213" actId="20577"/>
          <ac:spMkLst>
            <pc:docMk/>
            <pc:sldMk cId="14914417" sldId="262"/>
            <ac:spMk id="3" creationId="{38DA0270-81C2-D06B-B7CF-D32C4CE6A2A6}"/>
          </ac:spMkLst>
        </pc:spChg>
      </pc:sldChg>
      <pc:sldChg chg="delSp modSp new ord">
        <pc:chgData name="Samandra Corpas Pereira (2544439)" userId="S::2544439@student.uwtsd.ac.uk::b15ecee4-4e8c-4e32-a65a-363da2527a75" providerId="AD" clId="Web-{470AFA0C-02BC-B219-5B4E-432A32B3B6CA}" dt="2026-07-02T12:09:11.980" v="336" actId="20577"/>
        <pc:sldMkLst>
          <pc:docMk/>
          <pc:sldMk cId="461746463" sldId="263"/>
        </pc:sldMkLst>
        <pc:spChg chg="del mod">
          <ac:chgData name="Samandra Corpas Pereira (2544439)" userId="S::2544439@student.uwtsd.ac.uk::b15ecee4-4e8c-4e32-a65a-363da2527a75" providerId="AD" clId="Web-{470AFA0C-02BC-B219-5B4E-432A32B3B6CA}" dt="2026-07-02T12:08:39.727" v="333"/>
          <ac:spMkLst>
            <pc:docMk/>
            <pc:sldMk cId="461746463" sldId="263"/>
            <ac:spMk id="2" creationId="{4E6AD223-45C1-A81A-D239-03D08B2199DD}"/>
          </ac:spMkLst>
        </pc:spChg>
        <pc:spChg chg="mod">
          <ac:chgData name="Samandra Corpas Pereira (2544439)" userId="S::2544439@student.uwtsd.ac.uk::b15ecee4-4e8c-4e32-a65a-363da2527a75" providerId="AD" clId="Web-{470AFA0C-02BC-B219-5B4E-432A32B3B6CA}" dt="2026-07-02T12:09:11.980" v="336" actId="20577"/>
          <ac:spMkLst>
            <pc:docMk/>
            <pc:sldMk cId="461746463" sldId="263"/>
            <ac:spMk id="3" creationId="{7BD9E621-58DD-7E42-71E2-50A5563CD46D}"/>
          </ac:spMkLst>
        </pc:spChg>
      </pc:sldChg>
    </pc:docChg>
  </pc:docChgLst>
  <pc:docChgLst>
    <pc:chgData name="Samandra Corpas Pereira (2544439)" userId="S::2544439@student.uwtsd.ac.uk::b15ecee4-4e8c-4e32-a65a-363da2527a75" providerId="AD" clId="Web-{DBFF0004-4546-8C04-7332-16E2F9154AAF}"/>
    <pc:docChg chg="modSld">
      <pc:chgData name="Samandra Corpas Pereira (2544439)" userId="S::2544439@student.uwtsd.ac.uk::b15ecee4-4e8c-4e32-a65a-363da2527a75" providerId="AD" clId="Web-{DBFF0004-4546-8C04-7332-16E2F9154AAF}" dt="2026-07-02T12:11:41.090" v="1" actId="20577"/>
      <pc:docMkLst>
        <pc:docMk/>
      </pc:docMkLst>
      <pc:sldChg chg="modSp">
        <pc:chgData name="Samandra Corpas Pereira (2544439)" userId="S::2544439@student.uwtsd.ac.uk::b15ecee4-4e8c-4e32-a65a-363da2527a75" providerId="AD" clId="Web-{DBFF0004-4546-8C04-7332-16E2F9154AAF}" dt="2026-07-02T12:11:41.090" v="1" actId="20577"/>
        <pc:sldMkLst>
          <pc:docMk/>
          <pc:sldMk cId="461746463" sldId="263"/>
        </pc:sldMkLst>
        <pc:spChg chg="mod">
          <ac:chgData name="Samandra Corpas Pereira (2544439)" userId="S::2544439@student.uwtsd.ac.uk::b15ecee4-4e8c-4e32-a65a-363da2527a75" providerId="AD" clId="Web-{DBFF0004-4546-8C04-7332-16E2F9154AAF}" dt="2026-07-02T12:11:41.090" v="1" actId="20577"/>
          <ac:spMkLst>
            <pc:docMk/>
            <pc:sldMk cId="461746463" sldId="263"/>
            <ac:spMk id="3" creationId="{7BD9E621-58DD-7E42-71E2-50A5563CD4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D9E621-58DD-7E42-71E2-50A5563CD46D}"/>
              </a:ext>
            </a:extLst>
          </p:cNvPr>
          <p:cNvSpPr>
            <a:spLocks noGrp="1"/>
          </p:cNvSpPr>
          <p:nvPr>
            <p:ph idx="1"/>
          </p:nvPr>
        </p:nvSpPr>
        <p:spPr/>
        <p:txBody>
          <a:bodyPr vert="horz" lIns="91440" tIns="45720" rIns="91440" bIns="45720" rtlCol="0" anchor="t">
            <a:normAutofit/>
          </a:bodyPr>
          <a:lstStyle/>
          <a:p>
            <a:r>
              <a:rPr lang="en-GB" sz="2400" dirty="0">
                <a:latin typeface="Arial Nova"/>
              </a:rPr>
              <a:t>Student Name: </a:t>
            </a:r>
            <a:r>
              <a:rPr lang="en-GB" sz="2400" dirty="0" err="1">
                <a:latin typeface="Arial Nova"/>
              </a:rPr>
              <a:t>Samandra</a:t>
            </a:r>
            <a:r>
              <a:rPr lang="en-GB" sz="2400" dirty="0">
                <a:latin typeface="Arial Nova"/>
              </a:rPr>
              <a:t> Corpas Pereira</a:t>
            </a:r>
          </a:p>
          <a:p>
            <a:r>
              <a:rPr lang="en-GB" sz="2400">
                <a:latin typeface="Arial Nova"/>
              </a:rPr>
              <a:t>Student Id:254439</a:t>
            </a:r>
            <a:endParaRPr lang="en-GB" sz="2400" dirty="0">
              <a:latin typeface="Arial Nova"/>
            </a:endParaRPr>
          </a:p>
          <a:p>
            <a:r>
              <a:rPr lang="en-GB" sz="2400">
                <a:latin typeface="Arial Nova"/>
              </a:rPr>
              <a:t>Module :Digital</a:t>
            </a:r>
            <a:r>
              <a:rPr lang="en-GB" sz="2400" dirty="0">
                <a:latin typeface="Arial Nova"/>
              </a:rPr>
              <a:t> Skills</a:t>
            </a:r>
          </a:p>
          <a:p>
            <a:r>
              <a:rPr lang="en-GB" sz="2400">
                <a:latin typeface="Arial Nova"/>
              </a:rPr>
              <a:t>Lecturer name: Charles Oham</a:t>
            </a:r>
            <a:endParaRPr lang="en-GB" sz="2400" dirty="0">
              <a:latin typeface="Arial Nova"/>
            </a:endParaRPr>
          </a:p>
        </p:txBody>
      </p:sp>
    </p:spTree>
    <p:extLst>
      <p:ext uri="{BB962C8B-B14F-4D97-AF65-F5344CB8AC3E}">
        <p14:creationId xmlns:p14="http://schemas.microsoft.com/office/powerpoint/2010/main" val="461746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8571" y="520020"/>
            <a:ext cx="9144000" cy="2387600"/>
          </a:xfrm>
        </p:spPr>
        <p:txBody>
          <a:bodyPr/>
          <a:lstStyle/>
          <a:p>
            <a:pPr algn="l"/>
            <a:r>
              <a:rPr lang="en-GB" sz="2400" b="1">
                <a:solidFill>
                  <a:srgbClr val="002E44"/>
                </a:solidFill>
                <a:highlight>
                  <a:srgbClr val="FFFFFF"/>
                </a:highlight>
              </a:rPr>
              <a:t>DS 1 Template </a:t>
            </a:r>
            <a:endParaRPr lang="en-GB" sz="2400" b="1">
              <a:solidFill>
                <a:srgbClr val="002E44"/>
              </a:solidFill>
              <a:highlight>
                <a:srgbClr val="C6C6C6"/>
              </a:highlight>
            </a:endParaRPr>
          </a:p>
          <a:p>
            <a:pPr algn="l"/>
            <a:r>
              <a:rPr lang="en-GB" sz="1800" b="1">
                <a:solidFill>
                  <a:srgbClr val="002E44"/>
                </a:solidFill>
                <a:highlight>
                  <a:srgbClr val="FFFFFF"/>
                </a:highlight>
              </a:rPr>
              <a:t>My Screenshots/Photos </a:t>
            </a:r>
            <a:endParaRPr lang="en-GB" sz="1800" b="1">
              <a:solidFill>
                <a:srgbClr val="002E44"/>
              </a:solidFill>
              <a:highlight>
                <a:srgbClr val="C6C6C6"/>
              </a:highlight>
            </a:endParaRPr>
          </a:p>
          <a:p>
            <a:pPr algn="l"/>
            <a:r>
              <a:rPr lang="en-GB" sz="1200">
                <a:highlight>
                  <a:srgbClr val="FFFFFF"/>
                </a:highlight>
                <a:latin typeface="Aptos"/>
              </a:rPr>
              <a:t>Please add 4–6 screenshots or photos of your digital life. </a:t>
            </a:r>
            <a:endParaRPr lang="en-GB" sz="1200">
              <a:highlight>
                <a:srgbClr val="C6C6C6"/>
              </a:highlight>
              <a:latin typeface="Aptos"/>
            </a:endParaRPr>
          </a:p>
          <a:p>
            <a:pPr algn="l"/>
            <a:r>
              <a:rPr lang="en-GB" sz="1200">
                <a:highlight>
                  <a:srgbClr val="FFFFFF"/>
                </a:highlight>
                <a:latin typeface="Aptos"/>
              </a:rPr>
              <a:t>You can use your phone or laptop. </a:t>
            </a:r>
            <a:endParaRPr lang="en-GB" sz="1200">
              <a:highlight>
                <a:srgbClr val="C6C6C6"/>
              </a:highlight>
              <a:latin typeface="Aptos"/>
            </a:endParaRPr>
          </a:p>
          <a:p>
            <a:pPr algn="l"/>
            <a:r>
              <a:rPr lang="en-GB" sz="1200">
                <a:highlight>
                  <a:srgbClr val="FFFFFF"/>
                </a:highlight>
                <a:latin typeface="Aptos"/>
              </a:rPr>
              <a:t>For each screenshot, write one or two sentences explaining what it shows. </a:t>
            </a:r>
            <a:endParaRPr lang="en-GB" sz="1200">
              <a:highlight>
                <a:srgbClr val="C6C6C6"/>
              </a:highlight>
              <a:latin typeface="Aptos"/>
            </a:endParaRPr>
          </a:p>
          <a:p>
            <a:pPr algn="l"/>
            <a:br>
              <a:rPr lang="en-GB" sz="1600" dirty="0">
                <a:solidFill>
                  <a:srgbClr val="005F6C"/>
                </a:solidFill>
                <a:highlight>
                  <a:srgbClr val="FFFFFF"/>
                </a:highlight>
              </a:rPr>
            </a:br>
            <a:br>
              <a:rPr lang="en-GB" sz="1600" dirty="0">
                <a:solidFill>
                  <a:srgbClr val="005F6C"/>
                </a:solidFill>
                <a:highlight>
                  <a:srgbClr val="FFFFFF"/>
                </a:highlight>
              </a:rPr>
            </a:br>
            <a:r>
              <a:rPr lang="en-GB" sz="1600">
                <a:solidFill>
                  <a:srgbClr val="005F6C"/>
                </a:solidFill>
                <a:highlight>
                  <a:srgbClr val="FFFFFF"/>
                </a:highlight>
              </a:rPr>
              <a:t>Screenshot/photo1</a:t>
            </a:r>
            <a:endParaRPr lang="en-GB" sz="1600" dirty="0">
              <a:solidFill>
                <a:srgbClr val="005F6C"/>
              </a:solidFill>
              <a:highlight>
                <a:srgbClr val="FFFFFF"/>
              </a:highlight>
            </a:endParaRPr>
          </a:p>
          <a:p>
            <a:endParaRPr lang="en-GB" dirty="0"/>
          </a:p>
        </p:txBody>
      </p:sp>
      <p:pic>
        <p:nvPicPr>
          <p:cNvPr id="4" name="Picture 3" descr="A screenshot of a computer&#10;&#10;AI-generated content may be incorrect.">
            <a:extLst>
              <a:ext uri="{FF2B5EF4-FFF2-40B4-BE49-F238E27FC236}">
                <a16:creationId xmlns:a16="http://schemas.microsoft.com/office/drawing/2014/main" id="{AAF50857-E91E-5A6A-CDA0-0375F2D0829E}"/>
              </a:ext>
            </a:extLst>
          </p:cNvPr>
          <p:cNvPicPr>
            <a:picLocks noChangeAspect="1"/>
          </p:cNvPicPr>
          <p:nvPr/>
        </p:nvPicPr>
        <p:blipFill>
          <a:blip r:embed="rId2"/>
          <a:stretch>
            <a:fillRect/>
          </a:stretch>
        </p:blipFill>
        <p:spPr>
          <a:xfrm>
            <a:off x="1089932" y="2141764"/>
            <a:ext cx="5665107" cy="2915557"/>
          </a:xfrm>
          <a:prstGeom prst="rect">
            <a:avLst/>
          </a:prstGeom>
        </p:spPr>
      </p:pic>
      <p:sp>
        <p:nvSpPr>
          <p:cNvPr id="6" name="TextBox 5">
            <a:extLst>
              <a:ext uri="{FF2B5EF4-FFF2-40B4-BE49-F238E27FC236}">
                <a16:creationId xmlns:a16="http://schemas.microsoft.com/office/drawing/2014/main" id="{90180CB0-335A-23CD-0E35-A2582D78A2CD}"/>
              </a:ext>
            </a:extLst>
          </p:cNvPr>
          <p:cNvSpPr txBox="1"/>
          <p:nvPr/>
        </p:nvSpPr>
        <p:spPr>
          <a:xfrm>
            <a:off x="1088571" y="5475514"/>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ptos"/>
              </a:rPr>
              <a:t>This image shows my email inbox. I check every day as part of my daily routine to make sure I do not miss any important emails.</a:t>
            </a:r>
            <a:r>
              <a:rPr sz="1200">
                <a:latin typeface="Aptos"/>
                <a:ea typeface="Aptos"/>
                <a:cs typeface="Aptos"/>
              </a:rPr>
              <a:t> </a:t>
            </a:r>
            <a:endParaRPr lang="en-GB"/>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9B3B-B04B-F4A3-ABF4-B624283AB641}"/>
              </a:ext>
            </a:extLst>
          </p:cNvPr>
          <p:cNvSpPr>
            <a:spLocks noGrp="1"/>
          </p:cNvSpPr>
          <p:nvPr>
            <p:ph type="title"/>
          </p:nvPr>
        </p:nvSpPr>
        <p:spPr/>
        <p:txBody>
          <a:bodyPr/>
          <a:lstStyle/>
          <a:p>
            <a:endParaRPr lang="en-GB" sz="1600" b="1" dirty="0">
              <a:solidFill>
                <a:srgbClr val="005F6C"/>
              </a:solidFill>
              <a:highlight>
                <a:srgbClr val="C6C6C6"/>
              </a:highlight>
            </a:endParaRPr>
          </a:p>
          <a:p>
            <a:r>
              <a:rPr lang="en-GB" sz="1600" b="1">
                <a:solidFill>
                  <a:srgbClr val="005F6C"/>
                </a:solidFill>
                <a:highlight>
                  <a:srgbClr val="FFFFFF"/>
                </a:highlight>
              </a:rPr>
              <a:t>Screenshot/Photo 2</a:t>
            </a:r>
            <a:endParaRPr lang="en-GB" sz="1600" b="1" dirty="0">
              <a:solidFill>
                <a:srgbClr val="005F6C"/>
              </a:solidFill>
              <a:highlight>
                <a:srgbClr val="C6C6C6"/>
              </a:highlight>
            </a:endParaRPr>
          </a:p>
          <a:p>
            <a:endParaRPr lang="en-GB" dirty="0"/>
          </a:p>
        </p:txBody>
      </p:sp>
      <p:pic>
        <p:nvPicPr>
          <p:cNvPr id="4" name="Content Placeholder 3" descr="A screenshot of a computer&#10;&#10;AI-generated content may be incorrect.">
            <a:extLst>
              <a:ext uri="{FF2B5EF4-FFF2-40B4-BE49-F238E27FC236}">
                <a16:creationId xmlns:a16="http://schemas.microsoft.com/office/drawing/2014/main" id="{E3F7AB09-9F82-A60F-9DE5-3A3F8D2166FD}"/>
              </a:ext>
            </a:extLst>
          </p:cNvPr>
          <p:cNvPicPr>
            <a:picLocks noGrp="1" noChangeAspect="1"/>
          </p:cNvPicPr>
          <p:nvPr>
            <p:ph idx="1"/>
          </p:nvPr>
        </p:nvPicPr>
        <p:blipFill>
          <a:blip r:embed="rId2"/>
          <a:stretch>
            <a:fillRect/>
          </a:stretch>
        </p:blipFill>
        <p:spPr>
          <a:xfrm>
            <a:off x="1181100" y="1258548"/>
            <a:ext cx="1868714" cy="4048578"/>
          </a:xfrm>
          <a:prstGeom prst="rect">
            <a:avLst/>
          </a:prstGeom>
        </p:spPr>
      </p:pic>
      <p:sp>
        <p:nvSpPr>
          <p:cNvPr id="9" name="TextBox 8">
            <a:extLst>
              <a:ext uri="{FF2B5EF4-FFF2-40B4-BE49-F238E27FC236}">
                <a16:creationId xmlns:a16="http://schemas.microsoft.com/office/drawing/2014/main" id="{42DF710D-DB84-5BEF-C248-4F18F117A129}"/>
              </a:ext>
            </a:extLst>
          </p:cNvPr>
          <p:cNvSpPr txBox="1"/>
          <p:nvPr/>
        </p:nvSpPr>
        <p:spPr>
          <a:xfrm>
            <a:off x="740229" y="5519057"/>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ptos"/>
              </a:rPr>
              <a:t>The calendar is a big part of my life. It reminds me of important dates and helps me organise my schedule.</a:t>
            </a:r>
            <a:r>
              <a:rPr sz="1200">
                <a:latin typeface="Aptos"/>
                <a:ea typeface="Aptos"/>
                <a:cs typeface="Aptos"/>
              </a:rPr>
              <a:t> </a:t>
            </a:r>
            <a:endParaRPr lang="en-GB"/>
          </a:p>
          <a:p>
            <a:pPr algn="ctr"/>
            <a:endParaRPr lang="en-GB"/>
          </a:p>
        </p:txBody>
      </p:sp>
    </p:spTree>
    <p:extLst>
      <p:ext uri="{BB962C8B-B14F-4D97-AF65-F5344CB8AC3E}">
        <p14:creationId xmlns:p14="http://schemas.microsoft.com/office/powerpoint/2010/main" val="887451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phone&#10;&#10;AI-generated content may be incorrect.">
            <a:extLst>
              <a:ext uri="{FF2B5EF4-FFF2-40B4-BE49-F238E27FC236}">
                <a16:creationId xmlns:a16="http://schemas.microsoft.com/office/drawing/2014/main" id="{82AA480E-B440-B01D-8DF4-8148683CD0DC}"/>
              </a:ext>
            </a:extLst>
          </p:cNvPr>
          <p:cNvPicPr>
            <a:picLocks noGrp="1" noChangeAspect="1"/>
          </p:cNvPicPr>
          <p:nvPr>
            <p:ph idx="1"/>
          </p:nvPr>
        </p:nvPicPr>
        <p:blipFill>
          <a:blip r:embed="rId2"/>
          <a:stretch>
            <a:fillRect/>
          </a:stretch>
        </p:blipFill>
        <p:spPr>
          <a:xfrm>
            <a:off x="840468" y="1314337"/>
            <a:ext cx="2346778" cy="3124200"/>
          </a:xfrm>
          <a:prstGeom prst="rect">
            <a:avLst/>
          </a:prstGeom>
        </p:spPr>
      </p:pic>
      <p:sp>
        <p:nvSpPr>
          <p:cNvPr id="6" name="TextBox 5">
            <a:extLst>
              <a:ext uri="{FF2B5EF4-FFF2-40B4-BE49-F238E27FC236}">
                <a16:creationId xmlns:a16="http://schemas.microsoft.com/office/drawing/2014/main" id="{91A70483-E0FB-9972-4712-B46882A7B343}"/>
              </a:ext>
            </a:extLst>
          </p:cNvPr>
          <p:cNvSpPr txBox="1"/>
          <p:nvPr/>
        </p:nvSpPr>
        <p:spPr>
          <a:xfrm>
            <a:off x="834572" y="4720772"/>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rPr>
              <a:t>I use the South Western Railway online timetable to guide my journey and check the best direction.</a:t>
            </a:r>
            <a:r>
              <a:rPr sz="1200" dirty="0">
                <a:latin typeface="Aptos"/>
                <a:ea typeface="Aptos"/>
                <a:cs typeface="Aptos"/>
              </a:rPr>
              <a:t> </a:t>
            </a:r>
            <a:endParaRPr lang="en-GB" dirty="0"/>
          </a:p>
          <a:p>
            <a:pPr algn="ctr"/>
            <a:endParaRPr lang="en-GB"/>
          </a:p>
        </p:txBody>
      </p:sp>
      <p:sp>
        <p:nvSpPr>
          <p:cNvPr id="8" name="Title 7">
            <a:extLst>
              <a:ext uri="{FF2B5EF4-FFF2-40B4-BE49-F238E27FC236}">
                <a16:creationId xmlns:a16="http://schemas.microsoft.com/office/drawing/2014/main" id="{3A92654B-F64D-EF24-55C8-EE765D05307B}"/>
              </a:ext>
            </a:extLst>
          </p:cNvPr>
          <p:cNvSpPr>
            <a:spLocks noGrp="1"/>
          </p:cNvSpPr>
          <p:nvPr>
            <p:ph type="title"/>
          </p:nvPr>
        </p:nvSpPr>
        <p:spPr/>
        <p:txBody>
          <a:bodyPr>
            <a:normAutofit/>
          </a:bodyPr>
          <a:lstStyle/>
          <a:p>
            <a:r>
              <a:rPr lang="en-GB" sz="1400">
                <a:solidFill>
                  <a:schemeClr val="tx2">
                    <a:lumMod val="25000"/>
                    <a:lumOff val="75000"/>
                  </a:schemeClr>
                </a:solidFill>
              </a:rPr>
              <a:t>Screenshot/photo3</a:t>
            </a:r>
          </a:p>
        </p:txBody>
      </p:sp>
    </p:spTree>
    <p:extLst>
      <p:ext uri="{BB962C8B-B14F-4D97-AF65-F5344CB8AC3E}">
        <p14:creationId xmlns:p14="http://schemas.microsoft.com/office/powerpoint/2010/main" val="379924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D2D8D-31A9-E2F7-5CED-0430766087DC}"/>
              </a:ext>
            </a:extLst>
          </p:cNvPr>
          <p:cNvSpPr>
            <a:spLocks noGrp="1"/>
          </p:cNvSpPr>
          <p:nvPr>
            <p:ph type="title"/>
          </p:nvPr>
        </p:nvSpPr>
        <p:spPr/>
        <p:txBody>
          <a:bodyPr>
            <a:normAutofit/>
          </a:bodyPr>
          <a:lstStyle/>
          <a:p>
            <a:r>
              <a:rPr lang="en-GB" sz="1600">
                <a:solidFill>
                  <a:schemeClr val="tx2">
                    <a:lumMod val="25000"/>
                    <a:lumOff val="75000"/>
                  </a:schemeClr>
                </a:solidFill>
              </a:rPr>
              <a:t>Screenshot/photo4</a:t>
            </a:r>
          </a:p>
        </p:txBody>
      </p:sp>
      <p:pic>
        <p:nvPicPr>
          <p:cNvPr id="4" name="Content Placeholder 3" descr="A screenshot of a computer&#10;&#10;AI-generated content may be incorrect.">
            <a:extLst>
              <a:ext uri="{FF2B5EF4-FFF2-40B4-BE49-F238E27FC236}">
                <a16:creationId xmlns:a16="http://schemas.microsoft.com/office/drawing/2014/main" id="{6105CF8C-AE8D-B682-B21B-5823582493F4}"/>
              </a:ext>
            </a:extLst>
          </p:cNvPr>
          <p:cNvPicPr>
            <a:picLocks noGrp="1" noChangeAspect="1"/>
          </p:cNvPicPr>
          <p:nvPr>
            <p:ph idx="1"/>
          </p:nvPr>
        </p:nvPicPr>
        <p:blipFill>
          <a:blip r:embed="rId2"/>
          <a:stretch>
            <a:fillRect/>
          </a:stretch>
        </p:blipFill>
        <p:spPr>
          <a:xfrm>
            <a:off x="836839" y="1336562"/>
            <a:ext cx="4923064" cy="2760435"/>
          </a:xfrm>
          <a:prstGeom prst="rect">
            <a:avLst/>
          </a:prstGeom>
        </p:spPr>
      </p:pic>
      <p:sp>
        <p:nvSpPr>
          <p:cNvPr id="6" name="TextBox 5">
            <a:extLst>
              <a:ext uri="{FF2B5EF4-FFF2-40B4-BE49-F238E27FC236}">
                <a16:creationId xmlns:a16="http://schemas.microsoft.com/office/drawing/2014/main" id="{F0FD902B-0F48-56EE-4478-28EB191EB14C}"/>
              </a:ext>
            </a:extLst>
          </p:cNvPr>
          <p:cNvSpPr txBox="1"/>
          <p:nvPr/>
        </p:nvSpPr>
        <p:spPr>
          <a:xfrm>
            <a:off x="783771" y="4241800"/>
            <a:ext cx="6096000"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2025"/>
              </a:lnSpc>
            </a:pPr>
            <a:endParaRPr lang="en-US" sz="1200">
              <a:latin typeface="Aptos"/>
              <a:ea typeface="Aptos"/>
              <a:cs typeface="Aptos"/>
            </a:endParaRPr>
          </a:p>
          <a:p>
            <a:pPr rtl="0">
              <a:lnSpc>
                <a:spcPts val="2025"/>
              </a:lnSpc>
            </a:pPr>
            <a:r>
              <a:rPr lang="en-US" sz="1200">
                <a:latin typeface="Arial Nova"/>
                <a:ea typeface="Segoe UI"/>
                <a:cs typeface="Segoe UI"/>
              </a:rPr>
              <a:t>This image shows my university app; my new tool which I have added to access Moodle, my inbox, timetable other important information. </a:t>
            </a:r>
            <a:r>
              <a:rPr lang="en-US" sz="1200" dirty="0">
                <a:latin typeface="Aptos"/>
                <a:ea typeface="Aptos"/>
                <a:cs typeface="Aptos"/>
              </a:rPr>
              <a:t> </a:t>
            </a:r>
          </a:p>
          <a:p>
            <a:pPr algn="ctr"/>
            <a:endParaRPr lang="en-GB"/>
          </a:p>
        </p:txBody>
      </p:sp>
    </p:spTree>
    <p:extLst>
      <p:ext uri="{BB962C8B-B14F-4D97-AF65-F5344CB8AC3E}">
        <p14:creationId xmlns:p14="http://schemas.microsoft.com/office/powerpoint/2010/main" val="4223413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9509-6303-4E4A-6C36-F03BA3359749}"/>
              </a:ext>
            </a:extLst>
          </p:cNvPr>
          <p:cNvSpPr>
            <a:spLocks noGrp="1"/>
          </p:cNvSpPr>
          <p:nvPr>
            <p:ph type="title"/>
          </p:nvPr>
        </p:nvSpPr>
        <p:spPr/>
        <p:txBody>
          <a:bodyPr>
            <a:normAutofit/>
          </a:bodyPr>
          <a:lstStyle/>
          <a:p>
            <a:r>
              <a:rPr lang="en-GB" sz="1600" b="1">
                <a:solidFill>
                  <a:schemeClr val="tx2">
                    <a:lumMod val="25000"/>
                    <a:lumOff val="75000"/>
                  </a:schemeClr>
                </a:solidFill>
              </a:rPr>
              <a:t>Screenshot/photo5</a:t>
            </a:r>
          </a:p>
        </p:txBody>
      </p:sp>
      <p:pic>
        <p:nvPicPr>
          <p:cNvPr id="4" name="Content Placeholder 3" descr="A screenshot of a social media post&#10;&#10;AI-generated content may be incorrect.">
            <a:extLst>
              <a:ext uri="{FF2B5EF4-FFF2-40B4-BE49-F238E27FC236}">
                <a16:creationId xmlns:a16="http://schemas.microsoft.com/office/drawing/2014/main" id="{A3980CDB-C0C7-EBBF-4F3A-00ADFE84E462}"/>
              </a:ext>
            </a:extLst>
          </p:cNvPr>
          <p:cNvPicPr>
            <a:picLocks noGrp="1" noChangeAspect="1"/>
          </p:cNvPicPr>
          <p:nvPr>
            <p:ph idx="1"/>
          </p:nvPr>
        </p:nvPicPr>
        <p:blipFill>
          <a:blip r:embed="rId2"/>
          <a:stretch>
            <a:fillRect/>
          </a:stretch>
        </p:blipFill>
        <p:spPr>
          <a:xfrm>
            <a:off x="956582" y="1470365"/>
            <a:ext cx="1657350" cy="3581400"/>
          </a:xfrm>
          <a:prstGeom prst="rect">
            <a:avLst/>
          </a:prstGeom>
        </p:spPr>
      </p:pic>
      <p:sp>
        <p:nvSpPr>
          <p:cNvPr id="5" name="TextBox 4">
            <a:extLst>
              <a:ext uri="{FF2B5EF4-FFF2-40B4-BE49-F238E27FC236}">
                <a16:creationId xmlns:a16="http://schemas.microsoft.com/office/drawing/2014/main" id="{5BB122B8-A612-E4A2-D01A-7FE75877AC38}"/>
              </a:ext>
            </a:extLst>
          </p:cNvPr>
          <p:cNvSpPr txBox="1"/>
          <p:nvPr/>
        </p:nvSpPr>
        <p:spPr>
          <a:xfrm>
            <a:off x="1065054" y="5362863"/>
            <a:ext cx="427274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rial Nova"/>
              </a:rPr>
              <a:t>I use Word to write business reports for my work, to organise promotional events and to write performance reviews for my staff.</a:t>
            </a:r>
            <a:endParaRPr lang="en-GB" sz="1200">
              <a:highlight>
                <a:srgbClr val="C6C6C6"/>
              </a:highlight>
              <a:latin typeface="Arial Nova"/>
            </a:endParaRPr>
          </a:p>
        </p:txBody>
      </p:sp>
    </p:spTree>
    <p:extLst>
      <p:ext uri="{BB962C8B-B14F-4D97-AF65-F5344CB8AC3E}">
        <p14:creationId xmlns:p14="http://schemas.microsoft.com/office/powerpoint/2010/main" val="3050629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590E7-9968-438D-589A-9D127C419430}"/>
              </a:ext>
            </a:extLst>
          </p:cNvPr>
          <p:cNvSpPr>
            <a:spLocks noGrp="1"/>
          </p:cNvSpPr>
          <p:nvPr>
            <p:ph type="title"/>
          </p:nvPr>
        </p:nvSpPr>
        <p:spPr>
          <a:xfrm>
            <a:off x="446314" y="365125"/>
            <a:ext cx="10515600" cy="1325563"/>
          </a:xfrm>
        </p:spPr>
        <p:txBody>
          <a:bodyPr>
            <a:normAutofit/>
          </a:bodyPr>
          <a:lstStyle/>
          <a:p>
            <a:r>
              <a:rPr lang="en-GB" sz="1600">
                <a:solidFill>
                  <a:schemeClr val="tx2">
                    <a:lumMod val="25000"/>
                    <a:lumOff val="75000"/>
                  </a:schemeClr>
                </a:solidFill>
              </a:rPr>
              <a:t>Screenshot/photo6</a:t>
            </a:r>
          </a:p>
        </p:txBody>
      </p:sp>
      <p:pic>
        <p:nvPicPr>
          <p:cNvPr id="4" name="Content Placeholder 3" descr="A screenshot of a computer&#10;&#10;AI-generated content may be incorrect.">
            <a:extLst>
              <a:ext uri="{FF2B5EF4-FFF2-40B4-BE49-F238E27FC236}">
                <a16:creationId xmlns:a16="http://schemas.microsoft.com/office/drawing/2014/main" id="{65398937-16FF-2D6B-38A2-B2C4B73039E5}"/>
              </a:ext>
            </a:extLst>
          </p:cNvPr>
          <p:cNvPicPr>
            <a:picLocks noGrp="1" noChangeAspect="1"/>
          </p:cNvPicPr>
          <p:nvPr>
            <p:ph idx="1"/>
          </p:nvPr>
        </p:nvPicPr>
        <p:blipFill>
          <a:blip r:embed="rId2"/>
          <a:stretch>
            <a:fillRect/>
          </a:stretch>
        </p:blipFill>
        <p:spPr>
          <a:xfrm>
            <a:off x="835025" y="1691708"/>
            <a:ext cx="1581150" cy="3429000"/>
          </a:xfrm>
          <a:prstGeom prst="rect">
            <a:avLst/>
          </a:prstGeom>
        </p:spPr>
      </p:pic>
      <p:sp>
        <p:nvSpPr>
          <p:cNvPr id="5" name="TextBox 4">
            <a:extLst>
              <a:ext uri="{FF2B5EF4-FFF2-40B4-BE49-F238E27FC236}">
                <a16:creationId xmlns:a16="http://schemas.microsoft.com/office/drawing/2014/main" id="{89A8D0C4-EDBF-2713-B0B3-6AC7D1E2313E}"/>
              </a:ext>
            </a:extLst>
          </p:cNvPr>
          <p:cNvSpPr txBox="1"/>
          <p:nvPr/>
        </p:nvSpPr>
        <p:spPr>
          <a:xfrm>
            <a:off x="538800" y="5375476"/>
            <a:ext cx="545065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Arial Nova"/>
              </a:rPr>
              <a:t>This image shows the Number app, which I use to access holiday forms, stock requests, staff rota spreadsheets, and other templates.</a:t>
            </a:r>
            <a:endParaRPr lang="en-GB" sz="1200">
              <a:highlight>
                <a:srgbClr val="C6C6C6"/>
              </a:highlight>
              <a:latin typeface="Arial Nova"/>
            </a:endParaRPr>
          </a:p>
        </p:txBody>
      </p:sp>
    </p:spTree>
    <p:extLst>
      <p:ext uri="{BB962C8B-B14F-4D97-AF65-F5344CB8AC3E}">
        <p14:creationId xmlns:p14="http://schemas.microsoft.com/office/powerpoint/2010/main" val="1243094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C2AAB-F769-981A-6073-3D852C50A845}"/>
              </a:ext>
            </a:extLst>
          </p:cNvPr>
          <p:cNvSpPr>
            <a:spLocks noGrp="1"/>
          </p:cNvSpPr>
          <p:nvPr>
            <p:ph type="title"/>
          </p:nvPr>
        </p:nvSpPr>
        <p:spPr/>
        <p:txBody>
          <a:bodyPr>
            <a:normAutofit/>
          </a:bodyPr>
          <a:lstStyle/>
          <a:p>
            <a:endParaRPr lang="en-GB" sz="1800" b="1" dirty="0">
              <a:solidFill>
                <a:srgbClr val="002E44"/>
              </a:solidFill>
              <a:highlight>
                <a:srgbClr val="FFFFFF"/>
              </a:highlight>
              <a:latin typeface="Aptos Display" panose="020F0302020204030204"/>
            </a:endParaRPr>
          </a:p>
          <a:p>
            <a:endParaRPr lang="en-GB" sz="1200" dirty="0">
              <a:highlight>
                <a:srgbClr val="FFFFFF"/>
              </a:highlight>
              <a:latin typeface="Aptos"/>
            </a:endParaRPr>
          </a:p>
          <a:p>
            <a:endParaRPr lang="en-GB" sz="1200" dirty="0">
              <a:highlight>
                <a:srgbClr val="FFFFFF"/>
              </a:highlight>
              <a:latin typeface="Aptos"/>
            </a:endParaRPr>
          </a:p>
          <a:p>
            <a:endParaRPr lang="en-GB" sz="1200" dirty="0">
              <a:highlight>
                <a:srgbClr val="FFFFFF"/>
              </a:highlight>
              <a:latin typeface="Aptos"/>
            </a:endParaRPr>
          </a:p>
          <a:p>
            <a:endParaRPr lang="en-GB" dirty="0"/>
          </a:p>
        </p:txBody>
      </p:sp>
      <p:sp>
        <p:nvSpPr>
          <p:cNvPr id="3" name="Content Placeholder 2">
            <a:extLst>
              <a:ext uri="{FF2B5EF4-FFF2-40B4-BE49-F238E27FC236}">
                <a16:creationId xmlns:a16="http://schemas.microsoft.com/office/drawing/2014/main" id="{38DA0270-81C2-D06B-B7CF-D32C4CE6A2A6}"/>
              </a:ext>
            </a:extLst>
          </p:cNvPr>
          <p:cNvSpPr>
            <a:spLocks noGrp="1"/>
          </p:cNvSpPr>
          <p:nvPr>
            <p:ph idx="1"/>
          </p:nvPr>
        </p:nvSpPr>
        <p:spPr/>
        <p:txBody>
          <a:bodyPr vert="horz" lIns="91440" tIns="45720" rIns="91440" bIns="45720" rtlCol="0" anchor="t">
            <a:normAutofit/>
          </a:bodyPr>
          <a:lstStyle/>
          <a:p>
            <a:pPr algn="just"/>
            <a:r>
              <a:rPr lang="en-GB" sz="1800" b="1">
                <a:solidFill>
                  <a:srgbClr val="002E44"/>
                </a:solidFill>
                <a:highlight>
                  <a:srgbClr val="FFFFFF"/>
                </a:highlight>
                <a:latin typeface="Arial Nova"/>
              </a:rPr>
              <a:t>My Short Reflection </a:t>
            </a:r>
            <a:endParaRPr lang="en-GB" sz="1800" b="1">
              <a:solidFill>
                <a:srgbClr val="002E44"/>
              </a:solidFill>
              <a:highlight>
                <a:srgbClr val="C6C6C6"/>
              </a:highlight>
              <a:latin typeface="Arial Nova"/>
            </a:endParaRPr>
          </a:p>
          <a:p>
            <a:pPr marL="0" indent="0" algn="just">
              <a:buNone/>
            </a:pPr>
            <a:endParaRPr lang="en-GB" sz="1200" dirty="0">
              <a:highlight>
                <a:srgbClr val="FFFFFF"/>
              </a:highlight>
              <a:latin typeface="Arial Nova"/>
            </a:endParaRPr>
          </a:p>
          <a:p>
            <a:pPr algn="just"/>
            <a:r>
              <a:rPr lang="en-GB" sz="1200">
                <a:highlight>
                  <a:srgbClr val="FFFFFF"/>
                </a:highlight>
                <a:latin typeface="Arial Nova"/>
              </a:rPr>
              <a:t>I routinely use digital tools to organise my daily life, which includes checking my timetable and work schedules, completing tasks and university commitments and travel plans.</a:t>
            </a:r>
            <a:endParaRPr lang="en-GB" sz="1200" dirty="0">
              <a:highlight>
                <a:srgbClr val="FFFFFF"/>
              </a:highlight>
              <a:latin typeface="Arial Nova"/>
            </a:endParaRPr>
          </a:p>
          <a:p>
            <a:pPr algn="just"/>
            <a:r>
              <a:rPr lang="en-GB" sz="1200">
                <a:highlight>
                  <a:srgbClr val="FFFFFF"/>
                </a:highlight>
                <a:latin typeface="Arial Nova"/>
              </a:rPr>
              <a:t>I now feel confident to use my UWTSD app to access Moodle and my inbox.</a:t>
            </a:r>
            <a:endParaRPr lang="en-GB" sz="1200" dirty="0">
              <a:highlight>
                <a:srgbClr val="FFFFFF"/>
              </a:highlight>
              <a:latin typeface="Arial Nova"/>
            </a:endParaRPr>
          </a:p>
          <a:p>
            <a:pPr algn="just"/>
            <a:r>
              <a:rPr lang="en-GB" sz="1200">
                <a:highlight>
                  <a:srgbClr val="FFFFFF"/>
                </a:highlight>
                <a:latin typeface="Arial Nova"/>
              </a:rPr>
              <a:t>I wish to improve my Word skills, especially using Track changes and formatting documents additionally to improve these skills so I can complete my assessment more confidently.</a:t>
            </a:r>
            <a:endParaRPr lang="en-GB" sz="1200" dirty="0">
              <a:highlight>
                <a:srgbClr val="FFFFFF"/>
              </a:highlight>
              <a:latin typeface="Arial Nova"/>
            </a:endParaRPr>
          </a:p>
          <a:p>
            <a:pPr algn="just"/>
            <a:r>
              <a:rPr lang="en-GB" sz="1200" dirty="0">
                <a:highlight>
                  <a:srgbClr val="FFFFFF"/>
                </a:highlight>
                <a:latin typeface="Arial Nova"/>
              </a:rPr>
              <a:t>I often use the following tools: Moodle, Excel, Calendar, and South Western Railway website timetable.</a:t>
            </a:r>
          </a:p>
          <a:p>
            <a:pPr algn="just"/>
            <a:r>
              <a:rPr lang="en-GB" sz="1200">
                <a:highlight>
                  <a:srgbClr val="FFFFFF"/>
                </a:highlight>
                <a:latin typeface="Arial Nova"/>
              </a:rPr>
              <a:t>I sometimes feel nervous about making mistakes with new features in tools.</a:t>
            </a:r>
            <a:endParaRPr lang="en-GB" sz="1200" dirty="0">
              <a:highlight>
                <a:srgbClr val="FFFFFF"/>
              </a:highlight>
              <a:latin typeface="Arial Nova"/>
            </a:endParaRPr>
          </a:p>
          <a:p>
            <a:pPr algn="just"/>
            <a:r>
              <a:rPr lang="en-GB" sz="1200">
                <a:highlight>
                  <a:srgbClr val="FFFFFF"/>
                </a:highlight>
                <a:latin typeface="Arial Nova"/>
              </a:rPr>
              <a:t>I anticipate this module helping me to become more organised and confident with digital tools for university, and for my professional life.</a:t>
            </a:r>
            <a:endParaRPr lang="en-GB" sz="1200" dirty="0">
              <a:highlight>
                <a:srgbClr val="FFFFFF"/>
              </a:highlight>
              <a:latin typeface="Arial Nova"/>
            </a:endParaRPr>
          </a:p>
          <a:p>
            <a:pPr algn="just"/>
            <a:r>
              <a:rPr lang="en-GB" sz="1200">
                <a:highlight>
                  <a:srgbClr val="FFFFFF"/>
                </a:highlight>
                <a:latin typeface="Arial Nova"/>
              </a:rPr>
              <a:t>Digital skills are important for me because they help me to track important dates and manage my studies better, also to meet deadlines and succeed in my course.</a:t>
            </a:r>
            <a:endParaRPr lang="en-GB" sz="1200" dirty="0">
              <a:highlight>
                <a:srgbClr val="FFFFFF"/>
              </a:highlight>
              <a:latin typeface="Arial Nova"/>
            </a:endParaRPr>
          </a:p>
          <a:p>
            <a:pPr algn="just"/>
            <a:r>
              <a:rPr lang="en-GB" sz="1200">
                <a:highlight>
                  <a:srgbClr val="FFFFFF"/>
                </a:highlight>
                <a:latin typeface="Arial Nova"/>
              </a:rPr>
              <a:t>Our coming lives will become ever more digital and information will become more accessible through online apps, and I wish to improve my skills to better utilise these powerful modalities.</a:t>
            </a:r>
            <a:endParaRPr lang="en-GB" sz="1200" dirty="0">
              <a:highlight>
                <a:srgbClr val="FFFFFF"/>
              </a:highlight>
              <a:latin typeface="Arial Nova"/>
            </a:endParaRPr>
          </a:p>
          <a:p>
            <a:pPr algn="ctr"/>
            <a:endParaRPr lang="en-GB" sz="1200" dirty="0">
              <a:highlight>
                <a:srgbClr val="FFFFFF"/>
              </a:highlight>
            </a:endParaRPr>
          </a:p>
          <a:p>
            <a:endParaRPr lang="en-GB" sz="1200" dirty="0">
              <a:highlight>
                <a:srgbClr val="FFFFFF"/>
              </a:highlight>
            </a:endParaRPr>
          </a:p>
          <a:p>
            <a:endParaRPr lang="en-GB" sz="1200" dirty="0">
              <a:highlight>
                <a:srgbClr val="FFFFFF"/>
              </a:highlight>
            </a:endParaRPr>
          </a:p>
          <a:p>
            <a:endParaRPr lang="en-GB" sz="1200" dirty="0">
              <a:highlight>
                <a:srgbClr val="FFFFFF"/>
              </a:highlight>
            </a:endParaRPr>
          </a:p>
          <a:p>
            <a:endParaRPr lang="en-GB" sz="1200" dirty="0">
              <a:highlight>
                <a:srgbClr val="FFFFFF"/>
              </a:highlight>
            </a:endParaRPr>
          </a:p>
          <a:p>
            <a:endParaRPr lang="en-GB" sz="1200" dirty="0">
              <a:highlight>
                <a:srgbClr val="FFFFFF"/>
              </a:highlight>
            </a:endParaRPr>
          </a:p>
          <a:p>
            <a:endParaRPr lang="en-GB" dirty="0"/>
          </a:p>
        </p:txBody>
      </p:sp>
    </p:spTree>
    <p:extLst>
      <p:ext uri="{BB962C8B-B14F-4D97-AF65-F5344CB8AC3E}">
        <p14:creationId xmlns:p14="http://schemas.microsoft.com/office/powerpoint/2010/main" val="14914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DS 1 Template  My Screenshots/Photos  Please add 4–6 screenshots or photos of your digital life.  You can use your phone or laptop.  For each screenshot, write one or two sentences explaining what it shows.    Screenshot/photo1 </vt:lpstr>
      <vt:lpstr> Screenshot/Photo 2 </vt:lpstr>
      <vt:lpstr>Screenshot/photo3</vt:lpstr>
      <vt:lpstr>Screenshot/photo4</vt:lpstr>
      <vt:lpstr>Screenshot/photo5</vt:lpstr>
      <vt:lpstr>Screenshot/photo6</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135</cp:revision>
  <dcterms:created xsi:type="dcterms:W3CDTF">2026-07-02T11:32:19Z</dcterms:created>
  <dcterms:modified xsi:type="dcterms:W3CDTF">2026-07-02T12:11:46Z</dcterms:modified>
</cp:coreProperties>
</file>