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62"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4552" autoAdjust="0"/>
  </p:normalViewPr>
  <p:slideViewPr>
    <p:cSldViewPr snapToGrid="0">
      <p:cViewPr varScale="1">
        <p:scale>
          <a:sx n="69" d="100"/>
          <a:sy n="69" d="100"/>
        </p:scale>
        <p:origin x="3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1DE34-D381-4107-9608-B09FC01F23AE}"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F8305C-7A37-465E-8A86-11B4A4EE87ED}" type="slidenum">
              <a:rPr lang="en-GB" smtClean="0"/>
              <a:t>‹#›</a:t>
            </a:fld>
            <a:endParaRPr lang="en-GB"/>
          </a:p>
        </p:txBody>
      </p:sp>
    </p:spTree>
    <p:extLst>
      <p:ext uri="{BB962C8B-B14F-4D97-AF65-F5344CB8AC3E}">
        <p14:creationId xmlns:p14="http://schemas.microsoft.com/office/powerpoint/2010/main" val="1983014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ted.com/on/d4MJ7anJ#review"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research project will be carried out over the next several months and will determine if minimalistic design in user interfaces is the way forward. This will be done through extensive research on what minimalistic design is, how users can benefit from minimalistic design and a comparison of two or more systems one with minimalistic design implemented to test against real-time users and discover if the hypothesis can be determined true, false or something else entirely.</a:t>
            </a:r>
          </a:p>
          <a:p>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According to the painter, Frank Stella (ref no), minimalistic design is defined as “</a:t>
            </a:r>
            <a:r>
              <a:rPr lang="en-GB" sz="1200" i="1" kern="1200" dirty="0" smtClean="0">
                <a:solidFill>
                  <a:schemeClr val="tx1"/>
                </a:solidFill>
                <a:effectLst/>
                <a:latin typeface="+mn-lt"/>
                <a:ea typeface="+mn-ea"/>
                <a:cs typeface="+mn-cs"/>
              </a:rPr>
              <a:t>What you see is what you see</a:t>
            </a:r>
            <a:r>
              <a:rPr lang="en-GB" sz="1200" kern="1200" dirty="0" smtClean="0">
                <a:solidFill>
                  <a:schemeClr val="tx1"/>
                </a:solidFill>
                <a:effectLst/>
                <a:latin typeface="+mn-lt"/>
                <a:ea typeface="+mn-ea"/>
                <a:cs typeface="+mn-cs"/>
              </a:rPr>
              <a:t>”. This means that there is nothing else to see with the design except for what has been designed. </a:t>
            </a:r>
          </a:p>
          <a:p>
            <a:endParaRPr lang="en-GB" dirty="0" smtClean="0"/>
          </a:p>
          <a:p>
            <a:endParaRPr lang="en-GB" dirty="0" smtClean="0"/>
          </a:p>
          <a:p>
            <a:r>
              <a:rPr lang="en-GB" dirty="0" smtClean="0"/>
              <a:t>In computing this can be </a:t>
            </a:r>
            <a:r>
              <a:rPr lang="en-GB" dirty="0" err="1" smtClean="0"/>
              <a:t>ui</a:t>
            </a:r>
            <a:r>
              <a:rPr lang="en-GB" dirty="0" smtClean="0"/>
              <a:t> design or design of physical components.</a:t>
            </a:r>
            <a:r>
              <a:rPr lang="en-GB" baseline="0" dirty="0" smtClean="0"/>
              <a:t> Apple mouse and </a:t>
            </a:r>
            <a:r>
              <a:rPr lang="en-GB" baseline="0" dirty="0" err="1" smtClean="0"/>
              <a:t>iphones</a:t>
            </a:r>
            <a:r>
              <a:rPr lang="en-GB" baseline="0" dirty="0" smtClean="0"/>
              <a:t> are examples of this </a:t>
            </a:r>
          </a:p>
          <a:p>
            <a:endParaRPr lang="en-GB" baseline="0" dirty="0" smtClean="0"/>
          </a:p>
          <a:p>
            <a:endParaRPr lang="en-GB" baseline="0" dirty="0" smtClean="0"/>
          </a:p>
          <a:p>
            <a:endParaRPr lang="en-GB" baseline="0" dirty="0" smtClean="0"/>
          </a:p>
          <a:p>
            <a:r>
              <a:rPr lang="en-GB" baseline="0" dirty="0" smtClean="0"/>
              <a:t>It is believed that minimalistic design helps users by cutting out all the rubbish and filler on apps that the users don't need. Why have 5 buttons that all say different bottled drinks at the same price when you can have 1 button that says bottled drink to do the trick  </a:t>
            </a:r>
            <a:endParaRPr lang="en-GB" dirty="0"/>
          </a:p>
        </p:txBody>
      </p:sp>
      <p:sp>
        <p:nvSpPr>
          <p:cNvPr id="4" name="Slide Number Placeholder 3"/>
          <p:cNvSpPr>
            <a:spLocks noGrp="1"/>
          </p:cNvSpPr>
          <p:nvPr>
            <p:ph type="sldNum" sz="quarter" idx="10"/>
          </p:nvPr>
        </p:nvSpPr>
        <p:spPr/>
        <p:txBody>
          <a:bodyPr/>
          <a:lstStyle/>
          <a:p>
            <a:fld id="{33F8305C-7A37-465E-8A86-11B4A4EE87ED}" type="slidenum">
              <a:rPr lang="en-GB" smtClean="0"/>
              <a:t>2</a:t>
            </a:fld>
            <a:endParaRPr lang="en-GB"/>
          </a:p>
        </p:txBody>
      </p:sp>
    </p:spTree>
    <p:extLst>
      <p:ext uri="{BB962C8B-B14F-4D97-AF65-F5344CB8AC3E}">
        <p14:creationId xmlns:p14="http://schemas.microsoft.com/office/powerpoint/2010/main" val="211169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https://ed.ted.com/on/d4MJ7anJ#review</a:t>
            </a:r>
            <a:endParaRPr lang="en-GB" dirty="0" smtClean="0"/>
          </a:p>
          <a:p>
            <a:endParaRPr lang="en-GB" dirty="0" smtClean="0"/>
          </a:p>
          <a:p>
            <a:endParaRPr lang="en-GB" dirty="0" smtClean="0"/>
          </a:p>
          <a:p>
            <a:r>
              <a:rPr lang="en-GB" dirty="0" smtClean="0"/>
              <a:t>Minimalism can be found in housing,</a:t>
            </a:r>
            <a:r>
              <a:rPr lang="en-GB" baseline="0" dirty="0" smtClean="0"/>
              <a:t> in home devices and everywhere else </a:t>
            </a:r>
            <a:r>
              <a:rPr lang="en-GB" baseline="0" dirty="0" err="1" smtClean="0"/>
              <a:t>inbetween</a:t>
            </a:r>
            <a:r>
              <a:rPr lang="en-GB" baseline="0" dirty="0" smtClean="0"/>
              <a:t> </a:t>
            </a:r>
          </a:p>
          <a:p>
            <a:endParaRPr lang="en-GB" baseline="0" dirty="0" smtClean="0"/>
          </a:p>
          <a:p>
            <a:r>
              <a:rPr lang="en-GB" baseline="0" dirty="0" smtClean="0"/>
              <a:t>I found a ted talk that breaks down the senses and how we take in more data on a screen through sight then sound which is essential for minimalistic design as aesthetic and visualization will need to be considered to make the design coherent and pleasing for the user. This information is also needed as new users will need to rely on their sight and the design to help guide them through the new system if it is implemented in a minimalistic way. As minimalism takes away from all the senses in the design the user will need as much help as they can get from the system. </a:t>
            </a:r>
          </a:p>
          <a:p>
            <a:endParaRPr lang="en-GB" baseline="0" dirty="0" smtClean="0"/>
          </a:p>
          <a:p>
            <a:r>
              <a:rPr lang="en-GB" baseline="0" dirty="0" smtClean="0"/>
              <a:t>Design rules are associated with minimalism and </a:t>
            </a:r>
            <a:r>
              <a:rPr lang="en-GB" baseline="0" dirty="0" err="1" smtClean="0"/>
              <a:t>normans</a:t>
            </a:r>
            <a:r>
              <a:rPr lang="en-GB" baseline="0" dirty="0" smtClean="0"/>
              <a:t> rules can be applied to minimalistic design or at least considered. In the written proposal there are more rules talked about but I will demonstrate one here </a:t>
            </a:r>
          </a:p>
          <a:p>
            <a:endParaRPr lang="en-GB" baseline="0" dirty="0" smtClean="0"/>
          </a:p>
          <a:p>
            <a:endParaRPr lang="en-GB" baseline="0" dirty="0" smtClean="0"/>
          </a:p>
          <a:p>
            <a:r>
              <a:rPr lang="en-GB" baseline="0" dirty="0" smtClean="0"/>
              <a:t>After finding this information out I now know where to take the literature review. I will need to find case studies and more academic sources of the design of systems and how they used a minimal approach. I will also need to look at </a:t>
            </a:r>
            <a:endParaRPr lang="en-GB" dirty="0" smtClean="0"/>
          </a:p>
        </p:txBody>
      </p:sp>
      <p:sp>
        <p:nvSpPr>
          <p:cNvPr id="4" name="Slide Number Placeholder 3"/>
          <p:cNvSpPr>
            <a:spLocks noGrp="1"/>
          </p:cNvSpPr>
          <p:nvPr>
            <p:ph type="sldNum" sz="quarter" idx="10"/>
          </p:nvPr>
        </p:nvSpPr>
        <p:spPr/>
        <p:txBody>
          <a:bodyPr/>
          <a:lstStyle/>
          <a:p>
            <a:fld id="{33F8305C-7A37-465E-8A86-11B4A4EE87ED}" type="slidenum">
              <a:rPr lang="en-GB" smtClean="0"/>
              <a:t>3</a:t>
            </a:fld>
            <a:endParaRPr lang="en-GB"/>
          </a:p>
        </p:txBody>
      </p:sp>
    </p:spTree>
    <p:extLst>
      <p:ext uri="{BB962C8B-B14F-4D97-AF65-F5344CB8AC3E}">
        <p14:creationId xmlns:p14="http://schemas.microsoft.com/office/powerpoint/2010/main" val="3400595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F8305C-7A37-465E-8A86-11B4A4EE87ED}" type="slidenum">
              <a:rPr lang="en-GB" smtClean="0"/>
              <a:t>4</a:t>
            </a:fld>
            <a:endParaRPr lang="en-GB"/>
          </a:p>
        </p:txBody>
      </p:sp>
    </p:spTree>
    <p:extLst>
      <p:ext uri="{BB962C8B-B14F-4D97-AF65-F5344CB8AC3E}">
        <p14:creationId xmlns:p14="http://schemas.microsoft.com/office/powerpoint/2010/main" val="113416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Philosophy - Positivism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is the belief of static social fact in that if a group of people does not like something, therefore, the product needs to be redesigned or changed in some way to make it successful. As opposed to phenomenology which is the belief of 100s of instances. Positivism will be the better philosophy to follow with the project as the project will require end-user testing and opinions of users to allow the</a:t>
            </a:r>
          </a:p>
          <a:p>
            <a:r>
              <a:rPr lang="en-GB" sz="1200"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Approach - Deductive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 investigation into the hypothesis to then develop a bigger understanding of the hypothesis or generate a new one from observations over time as the project progresses. This will be the approach to follow as the project will have secondary information gathered around the topic area and observation used to generate either an appropriate conclusion to the theory or a new theory altogether.</a:t>
            </a:r>
          </a:p>
          <a:p>
            <a:r>
              <a:rPr lang="en-GB" sz="1200"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Strategy - Experiment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Experiment to carry build a program with minimalistic design to see if the new system is preferred to the old. The new system will have the minimalistic design implemented inside of it that will follow the design rules listed above and will not interrupt the old systems functionality. </a:t>
            </a:r>
          </a:p>
          <a:p>
            <a:r>
              <a:rPr lang="en-GB" sz="1200"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Time horizon - Longitudinal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Again this type of planning will be essential to the project as it is referred to as the data collection over an extended period of time to build upon a theory to then come to an appropriate conclusion. This is ideal as the project will need to be designed and developed for users which will take time. Then it will need to be tested against the theory whilst secondary research is being collected for the project. </a:t>
            </a:r>
            <a:r>
              <a:rPr lang="en-GB" sz="1200" u="sng" kern="1200" dirty="0" smtClean="0">
                <a:solidFill>
                  <a:schemeClr val="tx1"/>
                </a:solidFill>
                <a:effectLst/>
                <a:latin typeface="+mn-lt"/>
                <a:ea typeface="+mn-ea"/>
                <a:cs typeface="+mn-cs"/>
              </a:rPr>
              <a:t/>
            </a:r>
            <a:br>
              <a:rPr lang="en-GB" sz="1200" u="sng"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Data collection methods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conduct the project, the collection methods that will be used are listed below. To use these methods will definitely be an advantage of gathering the best information and data to use in and generate a final conclusion. </a:t>
            </a:r>
          </a:p>
          <a:p>
            <a:r>
              <a:rPr lang="en-GB" sz="1200" kern="1200" dirty="0" smtClean="0">
                <a:solidFill>
                  <a:schemeClr val="tx1"/>
                </a:solidFill>
                <a:effectLst/>
                <a:latin typeface="+mn-lt"/>
                <a:ea typeface="+mn-ea"/>
                <a:cs typeface="+mn-cs"/>
              </a:rPr>
              <a:t> </a:t>
            </a:r>
          </a:p>
          <a:p>
            <a:r>
              <a:rPr lang="en-GB" sz="1200" i="1" kern="1200" dirty="0" smtClean="0">
                <a:solidFill>
                  <a:schemeClr val="tx1"/>
                </a:solidFill>
                <a:effectLst/>
                <a:latin typeface="+mn-lt"/>
                <a:ea typeface="+mn-ea"/>
                <a:cs typeface="+mn-cs"/>
              </a:rPr>
              <a:t>Questionnaires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will help the investigation by receiving answers that can be converted into numerical information to then place into statistical charts and graphs. This will be conducted through an offline process to gain more personal answers. It also allows the process to take quick action through a survey building website which can help generate statistics as people answer. </a:t>
            </a:r>
          </a:p>
          <a:p>
            <a:r>
              <a:rPr lang="en-GB" sz="1200" kern="1200" dirty="0" smtClean="0">
                <a:solidFill>
                  <a:schemeClr val="tx1"/>
                </a:solidFill>
                <a:effectLst/>
                <a:latin typeface="+mn-lt"/>
                <a:ea typeface="+mn-ea"/>
                <a:cs typeface="+mn-cs"/>
              </a:rPr>
              <a:t> </a:t>
            </a:r>
          </a:p>
          <a:p>
            <a:r>
              <a:rPr lang="en-GB" sz="1200" i="1" kern="1200" dirty="0" smtClean="0">
                <a:solidFill>
                  <a:schemeClr val="tx1"/>
                </a:solidFill>
                <a:effectLst/>
                <a:latin typeface="+mn-lt"/>
                <a:ea typeface="+mn-ea"/>
                <a:cs typeface="+mn-cs"/>
              </a:rPr>
              <a:t>Observations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Will provide a more in-depth look into how people relate to minimalism and how they will use the system and draw a comparison from the use of their system.  This will be carried out by watching test subjects who will use the proposed new system. </a:t>
            </a:r>
          </a:p>
          <a:p>
            <a:r>
              <a:rPr lang="en-GB" sz="1200" kern="1200" dirty="0" smtClean="0">
                <a:solidFill>
                  <a:schemeClr val="tx1"/>
                </a:solidFill>
                <a:effectLst/>
                <a:latin typeface="+mn-lt"/>
                <a:ea typeface="+mn-ea"/>
                <a:cs typeface="+mn-cs"/>
              </a:rPr>
              <a:t> </a:t>
            </a:r>
          </a:p>
          <a:p>
            <a:r>
              <a:rPr lang="en-GB" sz="1200" i="1" kern="1200" dirty="0" smtClean="0">
                <a:solidFill>
                  <a:schemeClr val="tx1"/>
                </a:solidFill>
                <a:effectLst/>
                <a:latin typeface="+mn-lt"/>
                <a:ea typeface="+mn-ea"/>
                <a:cs typeface="+mn-cs"/>
              </a:rPr>
              <a:t>Documents, records and case studies.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will be considered secondary research to gather the viewpoints of other people and companies to produce a literature review and help support the reasons as to why the project is a good aspect to research or worth considering.  To also conduct research about others that have used similar research methods to find out a similar answer to the question that is being asked. </a:t>
            </a:r>
          </a:p>
          <a:p>
            <a:pPr lvl="0"/>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b="1" kern="1200" dirty="0" smtClean="0">
                <a:solidFill>
                  <a:schemeClr val="tx1"/>
                </a:solidFill>
                <a:effectLst/>
                <a:latin typeface="+mn-lt"/>
                <a:ea typeface="+mn-ea"/>
                <a:cs typeface="+mn-cs"/>
              </a:rPr>
              <a:t>Resources </a:t>
            </a:r>
          </a:p>
          <a:p>
            <a:r>
              <a:rPr lang="en-GB" sz="1200" b="1" kern="1200" dirty="0" smtClean="0">
                <a:solidFill>
                  <a:schemeClr val="tx1"/>
                </a:solidFill>
                <a:effectLst/>
                <a:latin typeface="+mn-lt"/>
                <a:ea typeface="+mn-ea"/>
                <a:cs typeface="+mn-cs"/>
              </a:rPr>
              <a:t> </a:t>
            </a:r>
          </a:p>
          <a:p>
            <a:r>
              <a:rPr lang="en-GB" sz="1200" b="1" i="1" kern="1200" dirty="0" smtClean="0">
                <a:solidFill>
                  <a:schemeClr val="tx1"/>
                </a:solidFill>
                <a:effectLst/>
                <a:latin typeface="+mn-lt"/>
                <a:ea typeface="+mn-ea"/>
                <a:cs typeface="+mn-cs"/>
              </a:rPr>
              <a:t>Planning software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planning software that will be used is Microsoft project as it is an actual project planning software that helps you plan out anything effectively. From naming the event to a time scale to naming the people involved in the project. It allows the allocation of days to each project step which creates a calendar of events and timestamps exactly when events occurred.</a:t>
            </a:r>
          </a:p>
          <a:p>
            <a:r>
              <a:rPr lang="en-GB"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Word processing software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software that will be used for documentation will be Microsoft word. This will help the generation of the project’s written reports such as questionnaires and documentation of the project’s programming build. </a:t>
            </a:r>
          </a:p>
          <a:p>
            <a:r>
              <a:rPr lang="en-GB"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Programming software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programming software that will be used in the project will be Microsoft’s Visual Basic 2017. This will be used because of the feature of adding design than programming the design elements separately. The code can be organised efficiently with helpful comments left behind for others to use. The design feature of VB is the most desirable aspect of the project as the design is what you can make. It is entirely up to the designer to implement the design they wish to include which gives the designer complete freedom and will finally allow the project to have its minimalistic user interface design.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3F8305C-7A37-465E-8A86-11B4A4EE87ED}" type="slidenum">
              <a:rPr lang="en-GB" smtClean="0"/>
              <a:t>6</a:t>
            </a:fld>
            <a:endParaRPr lang="en-GB"/>
          </a:p>
        </p:txBody>
      </p:sp>
    </p:spTree>
    <p:extLst>
      <p:ext uri="{BB962C8B-B14F-4D97-AF65-F5344CB8AC3E}">
        <p14:creationId xmlns:p14="http://schemas.microsoft.com/office/powerpoint/2010/main" val="764965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is a timeline</a:t>
            </a:r>
            <a:r>
              <a:rPr lang="en-GB" baseline="0" dirty="0" smtClean="0"/>
              <a:t> of the project including holidays and weekends off the project should be completed by the 14</a:t>
            </a:r>
            <a:r>
              <a:rPr lang="en-GB" baseline="30000" dirty="0" smtClean="0"/>
              <a:t>th</a:t>
            </a:r>
            <a:r>
              <a:rPr lang="en-GB" baseline="0" dirty="0" smtClean="0"/>
              <a:t> of April when the final viva is due </a:t>
            </a:r>
          </a:p>
          <a:p>
            <a:endParaRPr lang="en-GB" baseline="0" dirty="0" smtClean="0"/>
          </a:p>
          <a:p>
            <a:r>
              <a:rPr lang="en-GB" baseline="0" dirty="0" smtClean="0"/>
              <a:t>W are currently in the highlighted section showing there progression of time here</a:t>
            </a:r>
          </a:p>
          <a:p>
            <a:endParaRPr lang="en-GB" baseline="0" dirty="0" smtClean="0"/>
          </a:p>
          <a:p>
            <a:r>
              <a:rPr lang="en-GB" baseline="0" dirty="0" smtClean="0"/>
              <a:t>Milestones are on the bottom unfortunately are clumped together </a:t>
            </a:r>
          </a:p>
          <a:p>
            <a:endParaRPr lang="en-GB" baseline="0" dirty="0" smtClean="0"/>
          </a:p>
          <a:p>
            <a:r>
              <a:rPr lang="en-GB" baseline="0" dirty="0" smtClean="0"/>
              <a:t>Microsoft project </a:t>
            </a:r>
          </a:p>
        </p:txBody>
      </p:sp>
      <p:sp>
        <p:nvSpPr>
          <p:cNvPr id="4" name="Slide Number Placeholder 3"/>
          <p:cNvSpPr>
            <a:spLocks noGrp="1"/>
          </p:cNvSpPr>
          <p:nvPr>
            <p:ph type="sldNum" sz="quarter" idx="10"/>
          </p:nvPr>
        </p:nvSpPr>
        <p:spPr/>
        <p:txBody>
          <a:bodyPr/>
          <a:lstStyle/>
          <a:p>
            <a:fld id="{33F8305C-7A37-465E-8A86-11B4A4EE87ED}" type="slidenum">
              <a:rPr lang="en-GB" smtClean="0"/>
              <a:t>7</a:t>
            </a:fld>
            <a:endParaRPr lang="en-GB"/>
          </a:p>
        </p:txBody>
      </p:sp>
    </p:spTree>
    <p:extLst>
      <p:ext uri="{BB962C8B-B14F-4D97-AF65-F5344CB8AC3E}">
        <p14:creationId xmlns:p14="http://schemas.microsoft.com/office/powerpoint/2010/main" val="2522686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is a rough demonstration of what I want to do with the system</a:t>
            </a:r>
            <a:r>
              <a:rPr lang="en-GB" baseline="0" dirty="0" smtClean="0"/>
              <a:t> and the only thing I would like to include is a more atheistic feel to it as I believe this is the minimalistic approach has been near completed here. </a:t>
            </a:r>
          </a:p>
          <a:p>
            <a:endParaRPr lang="en-GB" baseline="0" dirty="0" smtClean="0"/>
          </a:p>
          <a:p>
            <a:r>
              <a:rPr lang="en-GB" baseline="0" dirty="0" smtClean="0"/>
              <a:t>Will need to be looked at first I believe then more adjustments can be made. </a:t>
            </a:r>
          </a:p>
          <a:p>
            <a:endParaRPr lang="en-GB" baseline="0" dirty="0" smtClean="0"/>
          </a:p>
          <a:p>
            <a:r>
              <a:rPr lang="en-GB" baseline="0" dirty="0" smtClean="0"/>
              <a:t>I would like to get rid of ridges around the buttons and hopefully add animation to the features I have shown you in the navigation and the appearing of elements for users to complete their daily tasks. But the button design and a slightly better colour scheme will need to be implemented. Currently stands with drinks being red for hot and blue for cold will need to include colour changes for food options green for vegetarian maybe but I will need advice and council from the staff members at the </a:t>
            </a:r>
            <a:r>
              <a:rPr lang="en-GB" baseline="0" smtClean="0"/>
              <a:t>nptc</a:t>
            </a:r>
            <a:r>
              <a:rPr lang="en-GB" baseline="0" dirty="0" smtClean="0"/>
              <a:t> </a:t>
            </a:r>
            <a:r>
              <a:rPr lang="en-GB" baseline="0" dirty="0" err="1" smtClean="0"/>
              <a:t>neath</a:t>
            </a:r>
            <a:r>
              <a:rPr lang="en-GB" baseline="0" dirty="0" smtClean="0"/>
              <a:t> campus.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33F8305C-7A37-465E-8A86-11B4A4EE87ED}" type="slidenum">
              <a:rPr lang="en-GB" smtClean="0"/>
              <a:t>8</a:t>
            </a:fld>
            <a:endParaRPr lang="en-GB"/>
          </a:p>
        </p:txBody>
      </p:sp>
    </p:spTree>
    <p:extLst>
      <p:ext uri="{BB962C8B-B14F-4D97-AF65-F5344CB8AC3E}">
        <p14:creationId xmlns:p14="http://schemas.microsoft.com/office/powerpoint/2010/main" val="155023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12/11/2019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nptcgroup.ac.uk/mod/url/view.php?id=19400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Interim viva </a:t>
            </a:r>
            <a:endParaRPr lang="en-GB" dirty="0"/>
          </a:p>
        </p:txBody>
      </p:sp>
      <p:sp>
        <p:nvSpPr>
          <p:cNvPr id="3" name="Subtitle 2"/>
          <p:cNvSpPr>
            <a:spLocks noGrp="1"/>
          </p:cNvSpPr>
          <p:nvPr>
            <p:ph type="subTitle" idx="1"/>
          </p:nvPr>
        </p:nvSpPr>
        <p:spPr/>
        <p:txBody>
          <a:bodyPr/>
          <a:lstStyle/>
          <a:p>
            <a:r>
              <a:rPr lang="en-GB" dirty="0" smtClean="0"/>
              <a:t>By Keelan </a:t>
            </a:r>
            <a:r>
              <a:rPr lang="en-GB" dirty="0" err="1" smtClean="0"/>
              <a:t>rochard</a:t>
            </a:r>
            <a:r>
              <a:rPr lang="en-GB" dirty="0" smtClean="0"/>
              <a:t> 243745</a:t>
            </a:r>
            <a:endParaRPr lang="en-GB" dirty="0"/>
          </a:p>
        </p:txBody>
      </p:sp>
    </p:spTree>
    <p:extLst>
      <p:ext uri="{BB962C8B-B14F-4D97-AF65-F5344CB8AC3E}">
        <p14:creationId xmlns:p14="http://schemas.microsoft.com/office/powerpoint/2010/main" val="264854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investigation into the “minimalistic approach” of software development to help users.</a:t>
            </a:r>
            <a:br>
              <a:rPr lang="en-GB" dirty="0"/>
            </a:br>
            <a:endParaRPr lang="en-GB" dirty="0"/>
          </a:p>
        </p:txBody>
      </p:sp>
      <p:sp>
        <p:nvSpPr>
          <p:cNvPr id="3" name="Content Placeholder 2"/>
          <p:cNvSpPr>
            <a:spLocks noGrp="1"/>
          </p:cNvSpPr>
          <p:nvPr>
            <p:ph sz="quarter" idx="13"/>
          </p:nvPr>
        </p:nvSpPr>
        <p:spPr/>
        <p:txBody>
          <a:bodyPr/>
          <a:lstStyle/>
          <a:p>
            <a:r>
              <a:rPr lang="en-GB" b="1" dirty="0" smtClean="0"/>
              <a:t>Introduction </a:t>
            </a:r>
          </a:p>
          <a:p>
            <a:r>
              <a:rPr lang="en-GB" b="1" dirty="0" smtClean="0"/>
              <a:t>What </a:t>
            </a:r>
            <a:r>
              <a:rPr lang="en-GB" b="1" dirty="0"/>
              <a:t>is minimalistic design?</a:t>
            </a:r>
            <a:endParaRPr lang="en-GB" dirty="0"/>
          </a:p>
          <a:p>
            <a:r>
              <a:rPr lang="en-GB" b="1" dirty="0"/>
              <a:t>Minimalistic design in computing</a:t>
            </a:r>
            <a:endParaRPr lang="en-GB" dirty="0"/>
          </a:p>
          <a:p>
            <a:r>
              <a:rPr lang="en-GB" b="1" dirty="0"/>
              <a:t>How does minimalistic design help users of computer systems?</a:t>
            </a:r>
            <a:endParaRPr lang="en-GB" dirty="0"/>
          </a:p>
          <a:p>
            <a:endParaRPr lang="en-GB" dirty="0"/>
          </a:p>
        </p:txBody>
      </p:sp>
    </p:spTree>
    <p:extLst>
      <p:ext uri="{BB962C8B-B14F-4D97-AF65-F5344CB8AC3E}">
        <p14:creationId xmlns:p14="http://schemas.microsoft.com/office/powerpoint/2010/main" val="1342433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632372"/>
            <a:ext cx="10364451" cy="1596177"/>
          </a:xfrm>
        </p:spPr>
        <p:txBody>
          <a:bodyPr/>
          <a:lstStyle/>
          <a:p>
            <a:r>
              <a:rPr lang="en-GB" dirty="0" smtClean="0"/>
              <a:t>LITERATURE </a:t>
            </a:r>
            <a:r>
              <a:rPr lang="en-GB" dirty="0" smtClean="0"/>
              <a:t>REVIEW findings so far  </a:t>
            </a:r>
            <a:endParaRPr lang="en-GB" dirty="0"/>
          </a:p>
        </p:txBody>
      </p:sp>
      <p:sp>
        <p:nvSpPr>
          <p:cNvPr id="3" name="Content Placeholder 2"/>
          <p:cNvSpPr>
            <a:spLocks noGrp="1"/>
          </p:cNvSpPr>
          <p:nvPr>
            <p:ph sz="quarter" idx="13"/>
          </p:nvPr>
        </p:nvSpPr>
        <p:spPr/>
        <p:txBody>
          <a:bodyPr/>
          <a:lstStyle/>
          <a:p>
            <a:r>
              <a:rPr lang="en-GB" dirty="0" smtClean="0"/>
              <a:t>Minimalism is everywhere </a:t>
            </a:r>
          </a:p>
          <a:p>
            <a:r>
              <a:rPr lang="en-GB" dirty="0" smtClean="0"/>
              <a:t>Ted talk- chart of senses -</a:t>
            </a:r>
            <a:r>
              <a:rPr lang="en-GB" dirty="0">
                <a:hlinkClick r:id="rId3"/>
              </a:rPr>
              <a:t>David </a:t>
            </a:r>
            <a:r>
              <a:rPr lang="en-GB" dirty="0" err="1">
                <a:hlinkClick r:id="rId3"/>
              </a:rPr>
              <a:t>McCandlessURL</a:t>
            </a:r>
            <a:endParaRPr lang="en-GB" dirty="0"/>
          </a:p>
          <a:p>
            <a:r>
              <a:rPr lang="en-GB" dirty="0" smtClean="0"/>
              <a:t>Links with usability engineering for design rules </a:t>
            </a:r>
          </a:p>
          <a:p>
            <a:endParaRPr lang="en-GB" dirty="0" smtClean="0"/>
          </a:p>
          <a:p>
            <a:endParaRPr lang="en-GB" dirty="0"/>
          </a:p>
          <a:p>
            <a:r>
              <a:rPr lang="en-GB" dirty="0"/>
              <a:t>Progress of literature review </a:t>
            </a:r>
          </a:p>
          <a:p>
            <a:pPr marL="0" indent="0">
              <a:buNone/>
            </a:pPr>
            <a:endParaRPr lang="en-GB" dirty="0"/>
          </a:p>
        </p:txBody>
      </p:sp>
    </p:spTree>
    <p:extLst>
      <p:ext uri="{BB962C8B-B14F-4D97-AF65-F5344CB8AC3E}">
        <p14:creationId xmlns:p14="http://schemas.microsoft.com/office/powerpoint/2010/main" val="530740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proposal </a:t>
            </a:r>
            <a:endParaRPr lang="en-GB" dirty="0"/>
          </a:p>
        </p:txBody>
      </p:sp>
      <p:sp>
        <p:nvSpPr>
          <p:cNvPr id="3" name="Content Placeholder 2"/>
          <p:cNvSpPr>
            <a:spLocks noGrp="1"/>
          </p:cNvSpPr>
          <p:nvPr>
            <p:ph sz="quarter" idx="13"/>
          </p:nvPr>
        </p:nvSpPr>
        <p:spPr>
          <a:xfrm>
            <a:off x="1040774" y="2367092"/>
            <a:ext cx="10363826" cy="3424107"/>
          </a:xfrm>
        </p:spPr>
        <p:txBody>
          <a:bodyPr/>
          <a:lstStyle/>
          <a:p>
            <a:r>
              <a:rPr lang="en-GB" dirty="0" smtClean="0"/>
              <a:t>To carry out a research project inside </a:t>
            </a:r>
            <a:r>
              <a:rPr lang="en-GB" dirty="0" err="1" smtClean="0"/>
              <a:t>nptc</a:t>
            </a:r>
            <a:r>
              <a:rPr lang="en-GB" dirty="0" smtClean="0"/>
              <a:t> campus to find out if a minimalistic approach to a working system</a:t>
            </a:r>
          </a:p>
          <a:p>
            <a:r>
              <a:rPr lang="en-GB" dirty="0" smtClean="0"/>
              <a:t>To find out if minimalism is the way forward </a:t>
            </a:r>
          </a:p>
          <a:p>
            <a:r>
              <a:rPr lang="en-GB" dirty="0" smtClean="0"/>
              <a:t>To compare minimalistic software to an already existing software</a:t>
            </a:r>
          </a:p>
          <a:p>
            <a:endParaRPr lang="en-GB" dirty="0"/>
          </a:p>
        </p:txBody>
      </p:sp>
    </p:spTree>
    <p:extLst>
      <p:ext uri="{BB962C8B-B14F-4D97-AF65-F5344CB8AC3E}">
        <p14:creationId xmlns:p14="http://schemas.microsoft.com/office/powerpoint/2010/main" val="1908627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and objectives </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b="1" u="sng" dirty="0"/>
              <a:t>Aim:</a:t>
            </a:r>
            <a:endParaRPr lang="en-GB" dirty="0"/>
          </a:p>
          <a:p>
            <a:pPr lvl="0"/>
            <a:r>
              <a:rPr lang="en-GB" dirty="0"/>
              <a:t>To outline whether a minimalistic approach to software interface design helps users work more efficiently  </a:t>
            </a:r>
          </a:p>
          <a:p>
            <a:r>
              <a:rPr lang="en-GB" b="1" u="sng" dirty="0"/>
              <a:t>Objectives:</a:t>
            </a:r>
            <a:endParaRPr lang="en-GB" dirty="0"/>
          </a:p>
          <a:p>
            <a:pPr lvl="0"/>
            <a:r>
              <a:rPr lang="en-GB" dirty="0"/>
              <a:t>To conduct primary research within the NPTC Neath campus and analyse the EPOS System</a:t>
            </a:r>
          </a:p>
          <a:p>
            <a:pPr lvl="0"/>
            <a:r>
              <a:rPr lang="en-GB" dirty="0"/>
              <a:t>To conduct a detailed study of academic literature using research methodologies and critically review</a:t>
            </a:r>
          </a:p>
          <a:p>
            <a:pPr lvl="0"/>
            <a:r>
              <a:rPr lang="en-GB" dirty="0"/>
              <a:t>Design and implement an EPOS system based on knowledge gained from the literature review</a:t>
            </a:r>
          </a:p>
          <a:p>
            <a:pPr lvl="0"/>
            <a:r>
              <a:rPr lang="en-GB" dirty="0"/>
              <a:t>Evaluate the success of the new system and identify plans for future modifications.</a:t>
            </a:r>
          </a:p>
          <a:p>
            <a:endParaRPr lang="en-GB" dirty="0"/>
          </a:p>
          <a:p>
            <a:pPr marL="0" indent="0">
              <a:buNone/>
            </a:pPr>
            <a:endParaRPr lang="en-GB" dirty="0"/>
          </a:p>
        </p:txBody>
      </p:sp>
    </p:spTree>
    <p:extLst>
      <p:ext uri="{BB962C8B-B14F-4D97-AF65-F5344CB8AC3E}">
        <p14:creationId xmlns:p14="http://schemas.microsoft.com/office/powerpoint/2010/main" val="3204708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r>
              <a:rPr lang="en-GB" dirty="0"/>
              <a:t>of Research </a:t>
            </a:r>
            <a:r>
              <a:rPr lang="en-GB" dirty="0" smtClean="0"/>
              <a:t>methods and resources </a:t>
            </a:r>
            <a:endParaRPr lang="en-GB" dirty="0"/>
          </a:p>
        </p:txBody>
      </p:sp>
      <p:sp>
        <p:nvSpPr>
          <p:cNvPr id="3" name="Content Placeholder 2"/>
          <p:cNvSpPr>
            <a:spLocks noGrp="1"/>
          </p:cNvSpPr>
          <p:nvPr>
            <p:ph sz="quarter" idx="13"/>
          </p:nvPr>
        </p:nvSpPr>
        <p:spPr/>
        <p:txBody>
          <a:bodyPr/>
          <a:lstStyle/>
          <a:p>
            <a:r>
              <a:rPr lang="en-GB" dirty="0"/>
              <a:t>Research onion </a:t>
            </a:r>
          </a:p>
          <a:p>
            <a:endParaRPr lang="en-GB" dirty="0"/>
          </a:p>
          <a:p>
            <a:r>
              <a:rPr lang="en-GB" dirty="0"/>
              <a:t>Data collection methods</a:t>
            </a:r>
          </a:p>
          <a:p>
            <a:endParaRPr lang="en-GB" dirty="0"/>
          </a:p>
          <a:p>
            <a:r>
              <a:rPr lang="en-GB" dirty="0"/>
              <a:t>Resources available </a:t>
            </a:r>
          </a:p>
          <a:p>
            <a:endParaRPr lang="en-GB" dirty="0"/>
          </a:p>
        </p:txBody>
      </p:sp>
    </p:spTree>
    <p:extLst>
      <p:ext uri="{BB962C8B-B14F-4D97-AF65-F5344CB8AC3E}">
        <p14:creationId xmlns:p14="http://schemas.microsoft.com/office/powerpoint/2010/main" val="3300402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PLAN </a:t>
            </a:r>
            <a:endParaRPr lang="en-GB" dirty="0"/>
          </a:p>
        </p:txBody>
      </p:sp>
      <p:pic>
        <p:nvPicPr>
          <p:cNvPr id="4" name="Content Placeholder 3"/>
          <p:cNvPicPr>
            <a:picLocks noGrp="1" noChangeAspect="1"/>
          </p:cNvPicPr>
          <p:nvPr>
            <p:ph sz="quarter" idx="13"/>
          </p:nvPr>
        </p:nvPicPr>
        <p:blipFill>
          <a:blip r:embed="rId3"/>
          <a:stretch>
            <a:fillRect/>
          </a:stretch>
        </p:blipFill>
        <p:spPr>
          <a:xfrm>
            <a:off x="662618" y="1897670"/>
            <a:ext cx="10526081" cy="4368324"/>
          </a:xfrm>
          <a:prstGeom prst="rect">
            <a:avLst/>
          </a:prstGeom>
        </p:spPr>
      </p:pic>
    </p:spTree>
    <p:extLst>
      <p:ext uri="{BB962C8B-B14F-4D97-AF65-F5344CB8AC3E}">
        <p14:creationId xmlns:p14="http://schemas.microsoft.com/office/powerpoint/2010/main" val="158866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Demonstration </a:t>
            </a:r>
            <a:endParaRPr lang="en-GB" dirty="0"/>
          </a:p>
        </p:txBody>
      </p:sp>
      <p:pic>
        <p:nvPicPr>
          <p:cNvPr id="4" name="Content Placeholder 3"/>
          <p:cNvPicPr>
            <a:picLocks noGrp="1"/>
          </p:cNvPicPr>
          <p:nvPr>
            <p:ph sz="quarter" idx="13"/>
          </p:nvPr>
        </p:nvPicPr>
        <p:blipFill>
          <a:blip r:embed="rId3"/>
          <a:stretch>
            <a:fillRect/>
          </a:stretch>
        </p:blipFill>
        <p:spPr>
          <a:xfrm>
            <a:off x="117163" y="1791495"/>
            <a:ext cx="3502338" cy="2691606"/>
          </a:xfrm>
          <a:prstGeom prst="rect">
            <a:avLst/>
          </a:prstGeom>
        </p:spPr>
      </p:pic>
      <p:pic>
        <p:nvPicPr>
          <p:cNvPr id="5" name="Picture 4"/>
          <p:cNvPicPr/>
          <p:nvPr/>
        </p:nvPicPr>
        <p:blipFill>
          <a:blip r:embed="rId4"/>
          <a:stretch>
            <a:fillRect/>
          </a:stretch>
        </p:blipFill>
        <p:spPr>
          <a:xfrm>
            <a:off x="8293099" y="1410626"/>
            <a:ext cx="3949699" cy="3072475"/>
          </a:xfrm>
          <a:prstGeom prst="rect">
            <a:avLst/>
          </a:prstGeom>
        </p:spPr>
      </p:pic>
      <p:pic>
        <p:nvPicPr>
          <p:cNvPr id="6" name="Picture 5"/>
          <p:cNvPicPr/>
          <p:nvPr/>
        </p:nvPicPr>
        <p:blipFill rotWithShape="1">
          <a:blip r:embed="rId5"/>
          <a:srcRect t="4414"/>
          <a:stretch/>
        </p:blipFill>
        <p:spPr bwMode="auto">
          <a:xfrm>
            <a:off x="2975928" y="3387672"/>
            <a:ext cx="5647372" cy="347032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61979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a:t>
            </a:r>
            <a:endParaRPr lang="en-GB" dirty="0"/>
          </a:p>
        </p:txBody>
      </p:sp>
      <p:sp>
        <p:nvSpPr>
          <p:cNvPr id="3" name="Content Placeholder 2"/>
          <p:cNvSpPr>
            <a:spLocks noGrp="1"/>
          </p:cNvSpPr>
          <p:nvPr>
            <p:ph sz="quarter" idx="13"/>
          </p:nvPr>
        </p:nvSpPr>
        <p:spPr/>
        <p:txBody>
          <a:bodyPr/>
          <a:lstStyle/>
          <a:p>
            <a:r>
              <a:rPr lang="en-GB" dirty="0" smtClean="0"/>
              <a:t>Any questions left unanswered will be answered in the final report or final viva if appropriate </a:t>
            </a:r>
            <a:endParaRPr lang="en-GB" dirty="0"/>
          </a:p>
        </p:txBody>
      </p:sp>
    </p:spTree>
    <p:extLst>
      <p:ext uri="{BB962C8B-B14F-4D97-AF65-F5344CB8AC3E}">
        <p14:creationId xmlns:p14="http://schemas.microsoft.com/office/powerpoint/2010/main" val="127813798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620</TotalTime>
  <Words>919</Words>
  <Application>Microsoft Office PowerPoint</Application>
  <PresentationFormat>Widescreen</PresentationFormat>
  <Paragraphs>109</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Tw Cen MT</vt:lpstr>
      <vt:lpstr>Droplet</vt:lpstr>
      <vt:lpstr>Interim viva </vt:lpstr>
      <vt:lpstr>An investigation into the “minimalistic approach” of software development to help users. </vt:lpstr>
      <vt:lpstr>LITERATURE REVIEW findings so far  </vt:lpstr>
      <vt:lpstr>The proposal </vt:lpstr>
      <vt:lpstr>Aims and objectives </vt:lpstr>
      <vt:lpstr>ANALYSIS of Research methods and resources </vt:lpstr>
      <vt:lpstr>PROJECT PLAN </vt:lpstr>
      <vt:lpstr>Demonstration </vt:lpstr>
      <vt:lpstr>Questions </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 </dc:title>
  <dc:creator>243745 (Keelan Rochard)</dc:creator>
  <cp:lastModifiedBy>243745 (Keelan Rochard)</cp:lastModifiedBy>
  <cp:revision>17</cp:revision>
  <dcterms:created xsi:type="dcterms:W3CDTF">2019-11-26T11:35:44Z</dcterms:created>
  <dcterms:modified xsi:type="dcterms:W3CDTF">2019-12-11T16:09:03Z</dcterms:modified>
</cp:coreProperties>
</file>