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8288000" cy="10287000"/>
  <p:notesSz cx="6858000" cy="9144000"/>
  <p:embeddedFontLst>
    <p:embeddedFont>
      <p:font typeface="Arial Black" panose="020B0A04020102020204" pitchFamily="34" charset="0"/>
      <p:bold r:id="rId8"/>
    </p:embeddedFont>
    <p:embeddedFont>
      <p:font typeface="Calibri" panose="020F0502020204030204" pitchFamily="34" charset="0"/>
      <p:regular r:id="rId9"/>
      <p:bold r:id="rId10"/>
      <p:italic r:id="rId11"/>
      <p:boldItalic r:id="rId12"/>
    </p:embeddedFont>
    <p:embeddedFont>
      <p:font typeface="Hatton" panose="020B0604020202020204" charset="0"/>
      <p:regular r:id="rId13"/>
    </p:embeddedFont>
    <p:embeddedFont>
      <p:font typeface="Hatton Bold" panose="020B0604020202020204" charset="0"/>
      <p:regular r:id="rId14"/>
    </p:embeddedFont>
    <p:embeddedFont>
      <p:font typeface="Open Sauce Bold" panose="020B0604020202020204" charset="0"/>
      <p:regular r:id="rId15"/>
    </p:embeddedFont>
    <p:embeddedFont>
      <p:font typeface="Open Sauce Light" panose="020B0604020202020204" charset="0"/>
      <p:regular r:id="rId16"/>
    </p:embeddedFont>
    <p:embeddedFont>
      <p:font typeface="Open Sauce Light Bol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yami" initials="D" lastIdx="1" clrIdx="0">
    <p:extLst>
      <p:ext uri="{19B8F6BF-5375-455C-9EA6-DF929625EA0E}">
        <p15:presenceInfo xmlns:p15="http://schemas.microsoft.com/office/powerpoint/2012/main" userId="Dayami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CD6DB3-9E70-4B26-AC66-B66448CDF14F}" v="5472" dt="2021-04-13T23:49:24.641"/>
    <p1510:client id="{FAC5BC84-799C-A24B-839A-1E57F6ACAF5E}" v="15" dt="2021-04-13T23:43:40.7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font" Target="fonts/font6.fntdata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font" Target="fonts/font5.fntdata"/><Relationship Id="rId17" Type="http://schemas.openxmlformats.org/officeDocument/2006/relationships/font" Target="fonts/font10.fntdata"/><Relationship Id="rId2" Type="http://schemas.openxmlformats.org/officeDocument/2006/relationships/slide" Target="slides/slide1.xml"/><Relationship Id="rId16" Type="http://schemas.openxmlformats.org/officeDocument/2006/relationships/font" Target="fonts/font9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4.fntdata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font" Target="fonts/font8.fntdata"/><Relationship Id="rId23" Type="http://schemas.microsoft.com/office/2016/11/relationships/changesInfo" Target="changesInfos/changesInfo1.xml"/><Relationship Id="rId10" Type="http://schemas.openxmlformats.org/officeDocument/2006/relationships/font" Target="fonts/font3.fntdata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font" Target="fonts/font2.fntdata"/><Relationship Id="rId14" Type="http://schemas.openxmlformats.org/officeDocument/2006/relationships/font" Target="fonts/font7.fntdata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yami Dos Santos (2022551)" userId="584127b7-824b-422e-bc56-02f6e62037a3" providerId="ADAL" clId="{FAC5BC84-799C-A24B-839A-1E57F6ACAF5E}"/>
    <pc:docChg chg="modSld">
      <pc:chgData name="Dayami Dos Santos (2022551)" userId="584127b7-824b-422e-bc56-02f6e62037a3" providerId="ADAL" clId="{FAC5BC84-799C-A24B-839A-1E57F6ACAF5E}" dt="2021-04-13T23:43:40.722" v="14" actId="22"/>
      <pc:docMkLst>
        <pc:docMk/>
      </pc:docMkLst>
      <pc:sldChg chg="addSp modSp">
        <pc:chgData name="Dayami Dos Santos (2022551)" userId="584127b7-824b-422e-bc56-02f6e62037a3" providerId="ADAL" clId="{FAC5BC84-799C-A24B-839A-1E57F6ACAF5E}" dt="2021-04-13T22:54:50.292" v="11" actId="22"/>
        <pc:sldMkLst>
          <pc:docMk/>
          <pc:sldMk cId="0" sldId="258"/>
        </pc:sldMkLst>
        <pc:spChg chg="mod">
          <ac:chgData name="Dayami Dos Santos (2022551)" userId="584127b7-824b-422e-bc56-02f6e62037a3" providerId="ADAL" clId="{FAC5BC84-799C-A24B-839A-1E57F6ACAF5E}" dt="2021-04-13T22:54:50.292" v="11" actId="22"/>
          <ac:spMkLst>
            <pc:docMk/>
            <pc:sldMk cId="0" sldId="258"/>
            <ac:spMk id="2" creationId="{E08E12A2-825D-4615-A56D-10433AAAD032}"/>
          </ac:spMkLst>
        </pc:spChg>
        <pc:picChg chg="add mod">
          <ac:chgData name="Dayami Dos Santos (2022551)" userId="584127b7-824b-422e-bc56-02f6e62037a3" providerId="ADAL" clId="{FAC5BC84-799C-A24B-839A-1E57F6ACAF5E}" dt="2021-04-13T07:23:31.399" v="8" actId="1076"/>
          <ac:picMkLst>
            <pc:docMk/>
            <pc:sldMk cId="0" sldId="258"/>
            <ac:picMk id="12" creationId="{FD555A58-822A-7B4E-A604-41A3AFAF6087}"/>
          </ac:picMkLst>
        </pc:picChg>
      </pc:sldChg>
      <pc:sldChg chg="modSp">
        <pc:chgData name="Dayami Dos Santos (2022551)" userId="584127b7-824b-422e-bc56-02f6e62037a3" providerId="ADAL" clId="{FAC5BC84-799C-A24B-839A-1E57F6ACAF5E}" dt="2021-04-13T07:24:43.231" v="10" actId="1076"/>
        <pc:sldMkLst>
          <pc:docMk/>
          <pc:sldMk cId="0" sldId="260"/>
        </pc:sldMkLst>
        <pc:spChg chg="mod">
          <ac:chgData name="Dayami Dos Santos (2022551)" userId="584127b7-824b-422e-bc56-02f6e62037a3" providerId="ADAL" clId="{FAC5BC84-799C-A24B-839A-1E57F6ACAF5E}" dt="2021-04-13T07:24:43.231" v="10" actId="1076"/>
          <ac:spMkLst>
            <pc:docMk/>
            <pc:sldMk cId="0" sldId="260"/>
            <ac:spMk id="14" creationId="{00000000-0000-0000-0000-000000000000}"/>
          </ac:spMkLst>
        </pc:spChg>
      </pc:sldChg>
      <pc:sldChg chg="addSp modSp">
        <pc:chgData name="Dayami Dos Santos (2022551)" userId="584127b7-824b-422e-bc56-02f6e62037a3" providerId="ADAL" clId="{FAC5BC84-799C-A24B-839A-1E57F6ACAF5E}" dt="2021-04-13T23:43:40.722" v="14" actId="22"/>
        <pc:sldMkLst>
          <pc:docMk/>
          <pc:sldMk cId="0" sldId="261"/>
        </pc:sldMkLst>
        <pc:spChg chg="mod">
          <ac:chgData name="Dayami Dos Santos (2022551)" userId="584127b7-824b-422e-bc56-02f6e62037a3" providerId="ADAL" clId="{FAC5BC84-799C-A24B-839A-1E57F6ACAF5E}" dt="2021-04-13T23:38:33.653" v="12" actId="22"/>
          <ac:spMkLst>
            <pc:docMk/>
            <pc:sldMk cId="0" sldId="261"/>
            <ac:spMk id="13" creationId="{00000000-0000-0000-0000-000000000000}"/>
          </ac:spMkLst>
        </pc:spChg>
        <pc:spChg chg="mod">
          <ac:chgData name="Dayami Dos Santos (2022551)" userId="584127b7-824b-422e-bc56-02f6e62037a3" providerId="ADAL" clId="{FAC5BC84-799C-A24B-839A-1E57F6ACAF5E}" dt="2021-04-13T23:43:40.722" v="14" actId="22"/>
          <ac:spMkLst>
            <pc:docMk/>
            <pc:sldMk cId="0" sldId="261"/>
            <ac:spMk id="17" creationId="{00000000-0000-0000-0000-000000000000}"/>
          </ac:spMkLst>
        </pc:spChg>
        <pc:spChg chg="add">
          <ac:chgData name="Dayami Dos Santos (2022551)" userId="584127b7-824b-422e-bc56-02f6e62037a3" providerId="ADAL" clId="{FAC5BC84-799C-A24B-839A-1E57F6ACAF5E}" dt="2021-04-13T23:43:27.409" v="13" actId="22"/>
          <ac:spMkLst>
            <pc:docMk/>
            <pc:sldMk cId="0" sldId="261"/>
            <ac:spMk id="26" creationId="{E02DE5D5-6626-B642-8CE5-8DD58BDA0D2D}"/>
          </ac:spMkLst>
        </pc:spChg>
      </pc:sldChg>
    </pc:docChg>
  </pc:docChgLst>
  <pc:docChgLst>
    <pc:chgData name="Dayami" userId="584127b7-824b-422e-bc56-02f6e62037a3" providerId="ADAL" clId="{7FCD6DB3-9E70-4B26-AC66-B66448CDF14F}"/>
    <pc:docChg chg="undo custSel modSld">
      <pc:chgData name="Dayami" userId="584127b7-824b-422e-bc56-02f6e62037a3" providerId="ADAL" clId="{7FCD6DB3-9E70-4B26-AC66-B66448CDF14F}" dt="2021-04-13T23:49:24.641" v="5993" actId="1076"/>
      <pc:docMkLst>
        <pc:docMk/>
      </pc:docMkLst>
      <pc:sldChg chg="modSp mod">
        <pc:chgData name="Dayami" userId="584127b7-824b-422e-bc56-02f6e62037a3" providerId="ADAL" clId="{7FCD6DB3-9E70-4B26-AC66-B66448CDF14F}" dt="2021-04-13T23:24:04.132" v="5197" actId="20577"/>
        <pc:sldMkLst>
          <pc:docMk/>
          <pc:sldMk cId="0" sldId="256"/>
        </pc:sldMkLst>
        <pc:spChg chg="mod">
          <ac:chgData name="Dayami" userId="584127b7-824b-422e-bc56-02f6e62037a3" providerId="ADAL" clId="{7FCD6DB3-9E70-4B26-AC66-B66448CDF14F}" dt="2021-04-13T23:24:04.132" v="5197" actId="20577"/>
          <ac:spMkLst>
            <pc:docMk/>
            <pc:sldMk cId="0" sldId="256"/>
            <ac:spMk id="4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2:16:51.381" v="2244" actId="255"/>
          <ac:spMkLst>
            <pc:docMk/>
            <pc:sldMk cId="0" sldId="256"/>
            <ac:spMk id="5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2:16:41.258" v="2243" actId="255"/>
          <ac:spMkLst>
            <pc:docMk/>
            <pc:sldMk cId="0" sldId="256"/>
            <ac:spMk id="6" creationId="{00000000-0000-0000-0000-000000000000}"/>
          </ac:spMkLst>
        </pc:spChg>
        <pc:grpChg chg="mod">
          <ac:chgData name="Dayami" userId="584127b7-824b-422e-bc56-02f6e62037a3" providerId="ADAL" clId="{7FCD6DB3-9E70-4B26-AC66-B66448CDF14F}" dt="2021-04-13T22:16:33.247" v="2242" actId="1076"/>
          <ac:grpSpMkLst>
            <pc:docMk/>
            <pc:sldMk cId="0" sldId="256"/>
            <ac:grpSpMk id="2" creationId="{00000000-0000-0000-0000-000000000000}"/>
          </ac:grpSpMkLst>
        </pc:grpChg>
      </pc:sldChg>
      <pc:sldChg chg="modSp mod">
        <pc:chgData name="Dayami" userId="584127b7-824b-422e-bc56-02f6e62037a3" providerId="ADAL" clId="{7FCD6DB3-9E70-4B26-AC66-B66448CDF14F}" dt="2021-04-13T22:10:21.764" v="2174" actId="1076"/>
        <pc:sldMkLst>
          <pc:docMk/>
          <pc:sldMk cId="0" sldId="257"/>
        </pc:sldMkLst>
        <pc:spChg chg="mod">
          <ac:chgData name="Dayami" userId="584127b7-824b-422e-bc56-02f6e62037a3" providerId="ADAL" clId="{7FCD6DB3-9E70-4B26-AC66-B66448CDF14F}" dt="2021-04-13T22:10:10.335" v="2173" actId="114"/>
          <ac:spMkLst>
            <pc:docMk/>
            <pc:sldMk cId="0" sldId="257"/>
            <ac:spMk id="10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2:09:24.900" v="2165" actId="255"/>
          <ac:spMkLst>
            <pc:docMk/>
            <pc:sldMk cId="0" sldId="257"/>
            <ac:spMk id="11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2:07:16.414" v="2158" actId="255"/>
          <ac:spMkLst>
            <pc:docMk/>
            <pc:sldMk cId="0" sldId="257"/>
            <ac:spMk id="12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07:01:47.328" v="230" actId="20577"/>
          <ac:spMkLst>
            <pc:docMk/>
            <pc:sldMk cId="0" sldId="257"/>
            <ac:spMk id="13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07:01:59.081" v="254" actId="20577"/>
          <ac:spMkLst>
            <pc:docMk/>
            <pc:sldMk cId="0" sldId="257"/>
            <ac:spMk id="14" creationId="{00000000-0000-0000-0000-000000000000}"/>
          </ac:spMkLst>
        </pc:spChg>
        <pc:grpChg chg="mod">
          <ac:chgData name="Dayami" userId="584127b7-824b-422e-bc56-02f6e62037a3" providerId="ADAL" clId="{7FCD6DB3-9E70-4B26-AC66-B66448CDF14F}" dt="2021-04-13T22:09:32.227" v="2166" actId="1076"/>
          <ac:grpSpMkLst>
            <pc:docMk/>
            <pc:sldMk cId="0" sldId="257"/>
            <ac:grpSpMk id="3" creationId="{00000000-0000-0000-0000-000000000000}"/>
          </ac:grpSpMkLst>
        </pc:grpChg>
        <pc:grpChg chg="mod">
          <ac:chgData name="Dayami" userId="584127b7-824b-422e-bc56-02f6e62037a3" providerId="ADAL" clId="{7FCD6DB3-9E70-4B26-AC66-B66448CDF14F}" dt="2021-04-13T22:10:21.764" v="2174" actId="1076"/>
          <ac:grpSpMkLst>
            <pc:docMk/>
            <pc:sldMk cId="0" sldId="257"/>
            <ac:grpSpMk id="9" creationId="{00000000-0000-0000-0000-000000000000}"/>
          </ac:grpSpMkLst>
        </pc:grpChg>
        <pc:picChg chg="mod">
          <ac:chgData name="Dayami" userId="584127b7-824b-422e-bc56-02f6e62037a3" providerId="ADAL" clId="{7FCD6DB3-9E70-4B26-AC66-B66448CDF14F}" dt="2021-04-13T22:07:57.258" v="2162" actId="1076"/>
          <ac:picMkLst>
            <pc:docMk/>
            <pc:sldMk cId="0" sldId="257"/>
            <ac:picMk id="2" creationId="{00000000-0000-0000-0000-000000000000}"/>
          </ac:picMkLst>
        </pc:picChg>
      </pc:sldChg>
      <pc:sldChg chg="addSp delSp modSp mod">
        <pc:chgData name="Dayami" userId="584127b7-824b-422e-bc56-02f6e62037a3" providerId="ADAL" clId="{7FCD6DB3-9E70-4B26-AC66-B66448CDF14F}" dt="2021-04-13T23:21:27.864" v="5148" actId="948"/>
        <pc:sldMkLst>
          <pc:docMk/>
          <pc:sldMk cId="0" sldId="258"/>
        </pc:sldMkLst>
        <pc:spChg chg="add del mod">
          <ac:chgData name="Dayami" userId="584127b7-824b-422e-bc56-02f6e62037a3" providerId="ADAL" clId="{7FCD6DB3-9E70-4B26-AC66-B66448CDF14F}" dt="2021-04-13T22:57:07.723" v="4072"/>
          <ac:spMkLst>
            <pc:docMk/>
            <pc:sldMk cId="0" sldId="258"/>
            <ac:spMk id="2" creationId="{E08E12A2-825D-4615-A56D-10433AAAD032}"/>
          </ac:spMkLst>
        </pc:spChg>
        <pc:spChg chg="mod">
          <ac:chgData name="Dayami" userId="584127b7-824b-422e-bc56-02f6e62037a3" providerId="ADAL" clId="{7FCD6DB3-9E70-4B26-AC66-B66448CDF14F}" dt="2021-04-13T22:15:57.566" v="2236" actId="255"/>
          <ac:spMkLst>
            <pc:docMk/>
            <pc:sldMk cId="0" sldId="258"/>
            <ac:spMk id="4" creationId="{00000000-0000-0000-0000-000000000000}"/>
          </ac:spMkLst>
        </pc:spChg>
        <pc:spChg chg="add del mod">
          <ac:chgData name="Dayami" userId="584127b7-824b-422e-bc56-02f6e62037a3" providerId="ADAL" clId="{7FCD6DB3-9E70-4B26-AC66-B66448CDF14F}" dt="2021-04-13T23:09:23.844" v="4863" actId="20577"/>
          <ac:spMkLst>
            <pc:docMk/>
            <pc:sldMk cId="0" sldId="258"/>
            <ac:spMk id="5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2:16:16.502" v="2238" actId="255"/>
          <ac:spMkLst>
            <pc:docMk/>
            <pc:sldMk cId="0" sldId="258"/>
            <ac:spMk id="6" creationId="{00000000-0000-0000-0000-000000000000}"/>
          </ac:spMkLst>
        </pc:spChg>
        <pc:spChg chg="del mod">
          <ac:chgData name="Dayami" userId="584127b7-824b-422e-bc56-02f6e62037a3" providerId="ADAL" clId="{7FCD6DB3-9E70-4B26-AC66-B66448CDF14F}" dt="2021-04-13T07:02:20.163" v="256" actId="478"/>
          <ac:spMkLst>
            <pc:docMk/>
            <pc:sldMk cId="0" sldId="258"/>
            <ac:spMk id="12" creationId="{00000000-0000-0000-0000-000000000000}"/>
          </ac:spMkLst>
        </pc:spChg>
        <pc:spChg chg="del mod">
          <ac:chgData name="Dayami" userId="584127b7-824b-422e-bc56-02f6e62037a3" providerId="ADAL" clId="{7FCD6DB3-9E70-4B26-AC66-B66448CDF14F}" dt="2021-04-13T07:02:27.299" v="258" actId="478"/>
          <ac:spMkLst>
            <pc:docMk/>
            <pc:sldMk cId="0" sldId="258"/>
            <ac:spMk id="13" creationId="{00000000-0000-0000-0000-000000000000}"/>
          </ac:spMkLst>
        </pc:spChg>
        <pc:spChg chg="add del mod">
          <ac:chgData name="Dayami" userId="584127b7-824b-422e-bc56-02f6e62037a3" providerId="ADAL" clId="{7FCD6DB3-9E70-4B26-AC66-B66448CDF14F}" dt="2021-04-13T07:18:31.336" v="714"/>
          <ac:spMkLst>
            <pc:docMk/>
            <pc:sldMk cId="0" sldId="258"/>
            <ac:spMk id="13" creationId="{15712B52-E8F1-40BB-B276-CC8028C0543D}"/>
          </ac:spMkLst>
        </pc:spChg>
        <pc:spChg chg="add mod">
          <ac:chgData name="Dayami" userId="584127b7-824b-422e-bc56-02f6e62037a3" providerId="ADAL" clId="{7FCD6DB3-9E70-4B26-AC66-B66448CDF14F}" dt="2021-04-13T23:21:27.864" v="5148" actId="948"/>
          <ac:spMkLst>
            <pc:docMk/>
            <pc:sldMk cId="0" sldId="258"/>
            <ac:spMk id="14" creationId="{19BDFB35-4BC9-41D7-A511-1FBD1E78555F}"/>
          </ac:spMkLst>
        </pc:spChg>
        <pc:spChg chg="add mod">
          <ac:chgData name="Dayami" userId="584127b7-824b-422e-bc56-02f6e62037a3" providerId="ADAL" clId="{7FCD6DB3-9E70-4B26-AC66-B66448CDF14F}" dt="2021-04-13T22:58:36.962" v="4172" actId="20577"/>
          <ac:spMkLst>
            <pc:docMk/>
            <pc:sldMk cId="0" sldId="258"/>
            <ac:spMk id="16" creationId="{AA7099CE-E091-48BF-8929-DE0A34232111}"/>
          </ac:spMkLst>
        </pc:spChg>
        <pc:grpChg chg="del mod">
          <ac:chgData name="Dayami" userId="584127b7-824b-422e-bc56-02f6e62037a3" providerId="ADAL" clId="{7FCD6DB3-9E70-4B26-AC66-B66448CDF14F}" dt="2021-04-13T07:14:34.257" v="507" actId="478"/>
          <ac:grpSpMkLst>
            <pc:docMk/>
            <pc:sldMk cId="0" sldId="258"/>
            <ac:grpSpMk id="2" creationId="{00000000-0000-0000-0000-000000000000}"/>
          </ac:grpSpMkLst>
        </pc:grpChg>
        <pc:picChg chg="mod">
          <ac:chgData name="Dayami" userId="584127b7-824b-422e-bc56-02f6e62037a3" providerId="ADAL" clId="{7FCD6DB3-9E70-4B26-AC66-B66448CDF14F}" dt="2021-04-13T23:20:55.682" v="5145" actId="1076"/>
          <ac:picMkLst>
            <pc:docMk/>
            <pc:sldMk cId="0" sldId="258"/>
            <ac:picMk id="11" creationId="{00000000-0000-0000-0000-000000000000}"/>
          </ac:picMkLst>
        </pc:picChg>
        <pc:picChg chg="mod">
          <ac:chgData name="Dayami" userId="584127b7-824b-422e-bc56-02f6e62037a3" providerId="ADAL" clId="{7FCD6DB3-9E70-4B26-AC66-B66448CDF14F}" dt="2021-04-13T07:15:44.392" v="559" actId="1076"/>
          <ac:picMkLst>
            <pc:docMk/>
            <pc:sldMk cId="0" sldId="258"/>
            <ac:picMk id="12" creationId="{FD555A58-822A-7B4E-A604-41A3AFAF6087}"/>
          </ac:picMkLst>
        </pc:picChg>
      </pc:sldChg>
      <pc:sldChg chg="delSp modSp mod addCm delCm">
        <pc:chgData name="Dayami" userId="584127b7-824b-422e-bc56-02f6e62037a3" providerId="ADAL" clId="{7FCD6DB3-9E70-4B26-AC66-B66448CDF14F}" dt="2021-04-13T23:31:18.722" v="5236" actId="255"/>
        <pc:sldMkLst>
          <pc:docMk/>
          <pc:sldMk cId="0" sldId="259"/>
        </pc:sldMkLst>
        <pc:spChg chg="mod">
          <ac:chgData name="Dayami" userId="584127b7-824b-422e-bc56-02f6e62037a3" providerId="ADAL" clId="{7FCD6DB3-9E70-4B26-AC66-B66448CDF14F}" dt="2021-04-13T23:25:12.890" v="5202" actId="255"/>
          <ac:spMkLst>
            <pc:docMk/>
            <pc:sldMk cId="0" sldId="259"/>
            <ac:spMk id="6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24:52.951" v="5200" actId="948"/>
          <ac:spMkLst>
            <pc:docMk/>
            <pc:sldMk cId="0" sldId="259"/>
            <ac:spMk id="7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28:06.572" v="5216" actId="2711"/>
          <ac:spMkLst>
            <pc:docMk/>
            <pc:sldMk cId="0" sldId="259"/>
            <ac:spMk id="9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28:51.450" v="5220" actId="948"/>
          <ac:spMkLst>
            <pc:docMk/>
            <pc:sldMk cId="0" sldId="259"/>
            <ac:spMk id="10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29:38.462" v="5225" actId="255"/>
          <ac:spMkLst>
            <pc:docMk/>
            <pc:sldMk cId="0" sldId="259"/>
            <ac:spMk id="12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28:38.969" v="5219" actId="948"/>
          <ac:spMkLst>
            <pc:docMk/>
            <pc:sldMk cId="0" sldId="259"/>
            <ac:spMk id="13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30:30.111" v="5230" actId="255"/>
          <ac:spMkLst>
            <pc:docMk/>
            <pc:sldMk cId="0" sldId="259"/>
            <ac:spMk id="15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30:49.300" v="5232" actId="1076"/>
          <ac:spMkLst>
            <pc:docMk/>
            <pc:sldMk cId="0" sldId="259"/>
            <ac:spMk id="16" creationId="{00000000-0000-0000-0000-000000000000}"/>
          </ac:spMkLst>
        </pc:spChg>
        <pc:spChg chg="del mod">
          <ac:chgData name="Dayami" userId="584127b7-824b-422e-bc56-02f6e62037a3" providerId="ADAL" clId="{7FCD6DB3-9E70-4B26-AC66-B66448CDF14F}" dt="2021-04-13T07:42:11.515" v="2097" actId="478"/>
          <ac:spMkLst>
            <pc:docMk/>
            <pc:sldMk cId="0" sldId="259"/>
            <ac:spMk id="21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31:18.722" v="5236" actId="255"/>
          <ac:spMkLst>
            <pc:docMk/>
            <pc:sldMk cId="0" sldId="259"/>
            <ac:spMk id="22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25:31.468" v="5204" actId="255"/>
          <ac:spMkLst>
            <pc:docMk/>
            <pc:sldMk cId="0" sldId="259"/>
            <ac:spMk id="23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25:48.767" v="5206" actId="255"/>
          <ac:spMkLst>
            <pc:docMk/>
            <pc:sldMk cId="0" sldId="259"/>
            <ac:spMk id="24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26:00.516" v="5208" actId="2711"/>
          <ac:spMkLst>
            <pc:docMk/>
            <pc:sldMk cId="0" sldId="259"/>
            <ac:spMk id="25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27:26.911" v="5212" actId="2711"/>
          <ac:spMkLst>
            <pc:docMk/>
            <pc:sldMk cId="0" sldId="259"/>
            <ac:spMk id="26" creationId="{00000000-0000-0000-0000-000000000000}"/>
          </ac:spMkLst>
        </pc:spChg>
        <pc:grpChg chg="mod">
          <ac:chgData name="Dayami" userId="584127b7-824b-422e-bc56-02f6e62037a3" providerId="ADAL" clId="{7FCD6DB3-9E70-4B26-AC66-B66448CDF14F}" dt="2021-04-13T07:34:51.176" v="1601" actId="1076"/>
          <ac:grpSpMkLst>
            <pc:docMk/>
            <pc:sldMk cId="0" sldId="259"/>
            <ac:grpSpMk id="5" creationId="{00000000-0000-0000-0000-000000000000}"/>
          </ac:grpSpMkLst>
        </pc:grpChg>
        <pc:grpChg chg="mod">
          <ac:chgData name="Dayami" userId="584127b7-824b-422e-bc56-02f6e62037a3" providerId="ADAL" clId="{7FCD6DB3-9E70-4B26-AC66-B66448CDF14F}" dt="2021-04-13T23:30:36.446" v="5231" actId="1076"/>
          <ac:grpSpMkLst>
            <pc:docMk/>
            <pc:sldMk cId="0" sldId="259"/>
            <ac:grpSpMk id="14" creationId="{00000000-0000-0000-0000-000000000000}"/>
          </ac:grpSpMkLst>
        </pc:grpChg>
        <pc:grpChg chg="mod">
          <ac:chgData name="Dayami" userId="584127b7-824b-422e-bc56-02f6e62037a3" providerId="ADAL" clId="{7FCD6DB3-9E70-4B26-AC66-B66448CDF14F}" dt="2021-04-13T07:42:47.270" v="2136" actId="14100"/>
          <ac:grpSpMkLst>
            <pc:docMk/>
            <pc:sldMk cId="0" sldId="259"/>
            <ac:grpSpMk id="17" creationId="{00000000-0000-0000-0000-000000000000}"/>
          </ac:grpSpMkLst>
        </pc:grpChg>
        <pc:picChg chg="mod">
          <ac:chgData name="Dayami" userId="584127b7-824b-422e-bc56-02f6e62037a3" providerId="ADAL" clId="{7FCD6DB3-9E70-4B26-AC66-B66448CDF14F}" dt="2021-04-13T23:30:12.035" v="5228" actId="1076"/>
          <ac:picMkLst>
            <pc:docMk/>
            <pc:sldMk cId="0" sldId="259"/>
            <ac:picMk id="4" creationId="{00000000-0000-0000-0000-000000000000}"/>
          </ac:picMkLst>
        </pc:picChg>
      </pc:sldChg>
      <pc:sldChg chg="addSp delSp modSp mod">
        <pc:chgData name="Dayami" userId="584127b7-824b-422e-bc56-02f6e62037a3" providerId="ADAL" clId="{7FCD6DB3-9E70-4B26-AC66-B66448CDF14F}" dt="2021-04-13T23:20:21.635" v="5143" actId="948"/>
        <pc:sldMkLst>
          <pc:docMk/>
          <pc:sldMk cId="0" sldId="260"/>
        </pc:sldMkLst>
        <pc:spChg chg="mod topLvl">
          <ac:chgData name="Dayami" userId="584127b7-824b-422e-bc56-02f6e62037a3" providerId="ADAL" clId="{7FCD6DB3-9E70-4B26-AC66-B66448CDF14F}" dt="2021-04-13T22:38:32.438" v="2897" actId="114"/>
          <ac:spMkLst>
            <pc:docMk/>
            <pc:sldMk cId="0" sldId="260"/>
            <ac:spMk id="14" creationId="{00000000-0000-0000-0000-000000000000}"/>
          </ac:spMkLst>
        </pc:spChg>
        <pc:spChg chg="add del mod topLvl">
          <ac:chgData name="Dayami" userId="584127b7-824b-422e-bc56-02f6e62037a3" providerId="ADAL" clId="{7FCD6DB3-9E70-4B26-AC66-B66448CDF14F}" dt="2021-04-13T23:19:07.576" v="5135" actId="1076"/>
          <ac:spMkLst>
            <pc:docMk/>
            <pc:sldMk cId="0" sldId="260"/>
            <ac:spMk id="15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19:28.988" v="5136" actId="948"/>
          <ac:spMkLst>
            <pc:docMk/>
            <pc:sldMk cId="0" sldId="260"/>
            <ac:spMk id="17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2:33:44.259" v="2683" actId="20577"/>
          <ac:spMkLst>
            <pc:docMk/>
            <pc:sldMk cId="0" sldId="260"/>
            <ac:spMk id="18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19:40.931" v="5137" actId="948"/>
          <ac:spMkLst>
            <pc:docMk/>
            <pc:sldMk cId="0" sldId="260"/>
            <ac:spMk id="20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2:40:58.561" v="3105" actId="20577"/>
          <ac:spMkLst>
            <pc:docMk/>
            <pc:sldMk cId="0" sldId="260"/>
            <ac:spMk id="21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16:39.141" v="5121" actId="255"/>
          <ac:spMkLst>
            <pc:docMk/>
            <pc:sldMk cId="0" sldId="260"/>
            <ac:spMk id="23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19:56.457" v="5139" actId="948"/>
          <ac:spMkLst>
            <pc:docMk/>
            <pc:sldMk cId="0" sldId="260"/>
            <ac:spMk id="24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20:08.768" v="5142" actId="20578"/>
          <ac:spMkLst>
            <pc:docMk/>
            <pc:sldMk cId="0" sldId="260"/>
            <ac:spMk id="26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20:21.635" v="5143" actId="948"/>
          <ac:spMkLst>
            <pc:docMk/>
            <pc:sldMk cId="0" sldId="260"/>
            <ac:spMk id="27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18:34.039" v="5131" actId="2711"/>
          <ac:spMkLst>
            <pc:docMk/>
            <pc:sldMk cId="0" sldId="260"/>
            <ac:spMk id="29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17:59.420" v="5128" actId="2711"/>
          <ac:spMkLst>
            <pc:docMk/>
            <pc:sldMk cId="0" sldId="260"/>
            <ac:spMk id="30" creationId="{00000000-0000-0000-0000-000000000000}"/>
          </ac:spMkLst>
        </pc:spChg>
        <pc:spChg chg="del">
          <ac:chgData name="Dayami" userId="584127b7-824b-422e-bc56-02f6e62037a3" providerId="ADAL" clId="{7FCD6DB3-9E70-4B26-AC66-B66448CDF14F}" dt="2021-04-13T22:31:16.641" v="2591" actId="478"/>
          <ac:spMkLst>
            <pc:docMk/>
            <pc:sldMk cId="0" sldId="260"/>
            <ac:spMk id="35" creationId="{00000000-0000-0000-0000-000000000000}"/>
          </ac:spMkLst>
        </pc:spChg>
        <pc:spChg chg="del mod">
          <ac:chgData name="Dayami" userId="584127b7-824b-422e-bc56-02f6e62037a3" providerId="ADAL" clId="{7FCD6DB3-9E70-4B26-AC66-B66448CDF14F}" dt="2021-04-13T22:31:31.920" v="2613"/>
          <ac:spMkLst>
            <pc:docMk/>
            <pc:sldMk cId="0" sldId="260"/>
            <ac:spMk id="36" creationId="{00000000-0000-0000-0000-000000000000}"/>
          </ac:spMkLst>
        </pc:spChg>
        <pc:grpChg chg="mod">
          <ac:chgData name="Dayami" userId="584127b7-824b-422e-bc56-02f6e62037a3" providerId="ADAL" clId="{7FCD6DB3-9E70-4B26-AC66-B66448CDF14F}" dt="2021-04-13T23:14:59.971" v="5107" actId="1076"/>
          <ac:grpSpMkLst>
            <pc:docMk/>
            <pc:sldMk cId="0" sldId="260"/>
            <ac:grpSpMk id="3" creationId="{00000000-0000-0000-0000-000000000000}"/>
          </ac:grpSpMkLst>
        </pc:grpChg>
        <pc:grpChg chg="mod">
          <ac:chgData name="Dayami" userId="584127b7-824b-422e-bc56-02f6e62037a3" providerId="ADAL" clId="{7FCD6DB3-9E70-4B26-AC66-B66448CDF14F}" dt="2021-04-13T23:15:00.703" v="5108" actId="1076"/>
          <ac:grpSpMkLst>
            <pc:docMk/>
            <pc:sldMk cId="0" sldId="260"/>
            <ac:grpSpMk id="7" creationId="{00000000-0000-0000-0000-000000000000}"/>
          </ac:grpSpMkLst>
        </pc:grpChg>
        <pc:grpChg chg="add del mod">
          <ac:chgData name="Dayami" userId="584127b7-824b-422e-bc56-02f6e62037a3" providerId="ADAL" clId="{7FCD6DB3-9E70-4B26-AC66-B66448CDF14F}" dt="2021-04-13T23:18:58.472" v="5134" actId="1076"/>
          <ac:grpSpMkLst>
            <pc:docMk/>
            <pc:sldMk cId="0" sldId="260"/>
            <ac:grpSpMk id="13" creationId="{00000000-0000-0000-0000-000000000000}"/>
          </ac:grpSpMkLst>
        </pc:grpChg>
        <pc:grpChg chg="mod">
          <ac:chgData name="Dayami" userId="584127b7-824b-422e-bc56-02f6e62037a3" providerId="ADAL" clId="{7FCD6DB3-9E70-4B26-AC66-B66448CDF14F}" dt="2021-04-13T23:15:25.020" v="5114" actId="1076"/>
          <ac:grpSpMkLst>
            <pc:docMk/>
            <pc:sldMk cId="0" sldId="260"/>
            <ac:grpSpMk id="19" creationId="{00000000-0000-0000-0000-000000000000}"/>
          </ac:grpSpMkLst>
        </pc:grpChg>
        <pc:grpChg chg="mod">
          <ac:chgData name="Dayami" userId="584127b7-824b-422e-bc56-02f6e62037a3" providerId="ADAL" clId="{7FCD6DB3-9E70-4B26-AC66-B66448CDF14F}" dt="2021-04-13T23:20:08.768" v="5142" actId="20578"/>
          <ac:grpSpMkLst>
            <pc:docMk/>
            <pc:sldMk cId="0" sldId="260"/>
            <ac:grpSpMk id="25" creationId="{00000000-0000-0000-0000-000000000000}"/>
          </ac:grpSpMkLst>
        </pc:grpChg>
        <pc:picChg chg="mod">
          <ac:chgData name="Dayami" userId="584127b7-824b-422e-bc56-02f6e62037a3" providerId="ADAL" clId="{7FCD6DB3-9E70-4B26-AC66-B66448CDF14F}" dt="2021-04-13T23:18:13.424" v="5130" actId="14100"/>
          <ac:picMkLst>
            <pc:docMk/>
            <pc:sldMk cId="0" sldId="260"/>
            <ac:picMk id="2" creationId="{00000000-0000-0000-0000-000000000000}"/>
          </ac:picMkLst>
        </pc:picChg>
      </pc:sldChg>
      <pc:sldChg chg="addSp delSp modSp mod">
        <pc:chgData name="Dayami" userId="584127b7-824b-422e-bc56-02f6e62037a3" providerId="ADAL" clId="{7FCD6DB3-9E70-4B26-AC66-B66448CDF14F}" dt="2021-04-13T23:49:24.641" v="5993" actId="1076"/>
        <pc:sldMkLst>
          <pc:docMk/>
          <pc:sldMk cId="0" sldId="261"/>
        </pc:sldMkLst>
        <pc:spChg chg="mod">
          <ac:chgData name="Dayami" userId="584127b7-824b-422e-bc56-02f6e62037a3" providerId="ADAL" clId="{7FCD6DB3-9E70-4B26-AC66-B66448CDF14F}" dt="2021-04-13T23:48:37.918" v="5953" actId="1076"/>
          <ac:spMkLst>
            <pc:docMk/>
            <pc:sldMk cId="0" sldId="261"/>
            <ac:spMk id="6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32:33.483" v="5248" actId="20577"/>
          <ac:spMkLst>
            <pc:docMk/>
            <pc:sldMk cId="0" sldId="261"/>
            <ac:spMk id="7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32:37.382" v="5249" actId="20577"/>
          <ac:spMkLst>
            <pc:docMk/>
            <pc:sldMk cId="0" sldId="261"/>
            <ac:spMk id="8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49:24.641" v="5993" actId="1076"/>
          <ac:spMkLst>
            <pc:docMk/>
            <pc:sldMk cId="0" sldId="261"/>
            <ac:spMk id="10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49:10.266" v="5986" actId="20577"/>
          <ac:spMkLst>
            <pc:docMk/>
            <pc:sldMk cId="0" sldId="261"/>
            <ac:spMk id="11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48:19.529" v="5951" actId="1076"/>
          <ac:spMkLst>
            <pc:docMk/>
            <pc:sldMk cId="0" sldId="261"/>
            <ac:spMk id="13" creationId="{00000000-0000-0000-0000-000000000000}"/>
          </ac:spMkLst>
        </pc:spChg>
        <pc:spChg chg="del">
          <ac:chgData name="Dayami" userId="584127b7-824b-422e-bc56-02f6e62037a3" providerId="ADAL" clId="{7FCD6DB3-9E70-4B26-AC66-B66448CDF14F}" dt="2021-04-13T23:35:51.145" v="5455" actId="478"/>
          <ac:spMkLst>
            <pc:docMk/>
            <pc:sldMk cId="0" sldId="261"/>
            <ac:spMk id="14" creationId="{00000000-0000-0000-0000-000000000000}"/>
          </ac:spMkLst>
        </pc:spChg>
        <pc:spChg chg="mod">
          <ac:chgData name="Dayami" userId="584127b7-824b-422e-bc56-02f6e62037a3" providerId="ADAL" clId="{7FCD6DB3-9E70-4B26-AC66-B66448CDF14F}" dt="2021-04-13T23:35:56.576" v="5457" actId="20577"/>
          <ac:spMkLst>
            <pc:docMk/>
            <pc:sldMk cId="0" sldId="261"/>
            <ac:spMk id="15" creationId="{00000000-0000-0000-0000-000000000000}"/>
          </ac:spMkLst>
        </pc:spChg>
        <pc:spChg chg="mod topLvl">
          <ac:chgData name="Dayami" userId="584127b7-824b-422e-bc56-02f6e62037a3" providerId="ADAL" clId="{7FCD6DB3-9E70-4B26-AC66-B66448CDF14F}" dt="2021-04-13T23:48:28.155" v="5952" actId="1076"/>
          <ac:spMkLst>
            <pc:docMk/>
            <pc:sldMk cId="0" sldId="261"/>
            <ac:spMk id="17" creationId="{00000000-0000-0000-0000-000000000000}"/>
          </ac:spMkLst>
        </pc:spChg>
        <pc:spChg chg="del mod">
          <ac:chgData name="Dayami" userId="584127b7-824b-422e-bc56-02f6e62037a3" providerId="ADAL" clId="{7FCD6DB3-9E70-4B26-AC66-B66448CDF14F}" dt="2021-04-13T23:42:13.110" v="5765" actId="478"/>
          <ac:spMkLst>
            <pc:docMk/>
            <pc:sldMk cId="0" sldId="261"/>
            <ac:spMk id="18" creationId="{00000000-0000-0000-0000-000000000000}"/>
          </ac:spMkLst>
        </pc:spChg>
        <pc:spChg chg="del mod topLvl">
          <ac:chgData name="Dayami" userId="584127b7-824b-422e-bc56-02f6e62037a3" providerId="ADAL" clId="{7FCD6DB3-9E70-4B26-AC66-B66448CDF14F}" dt="2021-04-13T23:42:18.986" v="5767" actId="478"/>
          <ac:spMkLst>
            <pc:docMk/>
            <pc:sldMk cId="0" sldId="261"/>
            <ac:spMk id="19" creationId="{00000000-0000-0000-0000-000000000000}"/>
          </ac:spMkLst>
        </pc:spChg>
        <pc:spChg chg="del mod">
          <ac:chgData name="Dayami" userId="584127b7-824b-422e-bc56-02f6e62037a3" providerId="ADAL" clId="{7FCD6DB3-9E70-4B26-AC66-B66448CDF14F}" dt="2021-04-13T23:31:46.320" v="5243" actId="478"/>
          <ac:spMkLst>
            <pc:docMk/>
            <pc:sldMk cId="0" sldId="261"/>
            <ac:spMk id="24" creationId="{00000000-0000-0000-0000-000000000000}"/>
          </ac:spMkLst>
        </pc:spChg>
        <pc:spChg chg="del mod">
          <ac:chgData name="Dayami" userId="584127b7-824b-422e-bc56-02f6e62037a3" providerId="ADAL" clId="{7FCD6DB3-9E70-4B26-AC66-B66448CDF14F}" dt="2021-04-13T23:49:17.237" v="5992" actId="478"/>
          <ac:spMkLst>
            <pc:docMk/>
            <pc:sldMk cId="0" sldId="261"/>
            <ac:spMk id="25" creationId="{00000000-0000-0000-0000-000000000000}"/>
          </ac:spMkLst>
        </pc:spChg>
        <pc:spChg chg="del mod">
          <ac:chgData name="Dayami" userId="584127b7-824b-422e-bc56-02f6e62037a3" providerId="ADAL" clId="{7FCD6DB3-9E70-4B26-AC66-B66448CDF14F}" dt="2021-04-13T23:43:47.082" v="5799" actId="478"/>
          <ac:spMkLst>
            <pc:docMk/>
            <pc:sldMk cId="0" sldId="261"/>
            <ac:spMk id="26" creationId="{E02DE5D5-6626-B642-8CE5-8DD58BDA0D2D}"/>
          </ac:spMkLst>
        </pc:spChg>
        <pc:grpChg chg="add del mod">
          <ac:chgData name="Dayami" userId="584127b7-824b-422e-bc56-02f6e62037a3" providerId="ADAL" clId="{7FCD6DB3-9E70-4B26-AC66-B66448CDF14F}" dt="2021-04-13T23:48:56.321" v="5955" actId="1076"/>
          <ac:grpSpMkLst>
            <pc:docMk/>
            <pc:sldMk cId="0" sldId="261"/>
            <ac:grpSpMk id="2" creationId="{00000000-0000-0000-0000-000000000000}"/>
          </ac:grpSpMkLst>
        </pc:grpChg>
        <pc:grpChg chg="mod">
          <ac:chgData name="Dayami" userId="584127b7-824b-422e-bc56-02f6e62037a3" providerId="ADAL" clId="{7FCD6DB3-9E70-4B26-AC66-B66448CDF14F}" dt="2021-04-13T23:32:04.184" v="5245" actId="1076"/>
          <ac:grpSpMkLst>
            <pc:docMk/>
            <pc:sldMk cId="0" sldId="261"/>
            <ac:grpSpMk id="5" creationId="{00000000-0000-0000-0000-000000000000}"/>
          </ac:grpSpMkLst>
        </pc:grpChg>
        <pc:grpChg chg="del">
          <ac:chgData name="Dayami" userId="584127b7-824b-422e-bc56-02f6e62037a3" providerId="ADAL" clId="{7FCD6DB3-9E70-4B26-AC66-B66448CDF14F}" dt="2021-04-13T23:42:18.986" v="5767" actId="478"/>
          <ac:grpSpMkLst>
            <pc:docMk/>
            <pc:sldMk cId="0" sldId="261"/>
            <ac:grpSpMk id="16" creationId="{00000000-0000-0000-0000-000000000000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059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 rot="-1020111">
            <a:off x="3432032" y="2723709"/>
            <a:ext cx="10227246" cy="5528541"/>
            <a:chOff x="0" y="0"/>
            <a:chExt cx="10744200" cy="6350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744200" cy="6350000"/>
            </a:xfrm>
            <a:custGeom>
              <a:avLst/>
              <a:gdLst/>
              <a:ahLst/>
              <a:cxnLst/>
              <a:rect l="l" t="t" r="r" b="b"/>
              <a:pathLst>
                <a:path w="10744200" h="6350000">
                  <a:moveTo>
                    <a:pt x="5372100" y="0"/>
                  </a:moveTo>
                  <a:cubicBezTo>
                    <a:pt x="8338820" y="0"/>
                    <a:pt x="10744200" y="1421130"/>
                    <a:pt x="10744200" y="3175000"/>
                  </a:cubicBezTo>
                  <a:cubicBezTo>
                    <a:pt x="10744200" y="4928870"/>
                    <a:pt x="8338820" y="6350000"/>
                    <a:pt x="5372100" y="6350000"/>
                  </a:cubicBezTo>
                  <a:cubicBezTo>
                    <a:pt x="2405380" y="6350000"/>
                    <a:pt x="0" y="4928870"/>
                    <a:pt x="0" y="3175000"/>
                  </a:cubicBezTo>
                  <a:cubicBezTo>
                    <a:pt x="0" y="1421130"/>
                    <a:pt x="2405380" y="0"/>
                    <a:pt x="5372100" y="0"/>
                  </a:cubicBezTo>
                  <a:close/>
                </a:path>
              </a:pathLst>
            </a:custGeom>
            <a:blipFill>
              <a:blip r:embed="rId2"/>
              <a:stretch>
                <a:fillRect t="-12729"/>
              </a:stretch>
            </a:blipFill>
          </p:spPr>
        </p:sp>
      </p:grpSp>
      <p:sp>
        <p:nvSpPr>
          <p:cNvPr id="4" name="TextBox 4"/>
          <p:cNvSpPr txBox="1"/>
          <p:nvPr/>
        </p:nvSpPr>
        <p:spPr>
          <a:xfrm>
            <a:off x="4066205" y="1362460"/>
            <a:ext cx="8958901" cy="4764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100" b="1" spc="-142">
                <a:solidFill>
                  <a:srgbClr val="DFCC9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Based  on  your  intended  career,  prepare  a  Power Point  presentation  of  5-10  slides  which  you  will  use  to  help  you  analyze  your  academic  and  employability  skills,  also  referring to  published  literature.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173200" y="7931931"/>
            <a:ext cx="3786595" cy="1895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54"/>
              </a:lnSpc>
            </a:pPr>
            <a:r>
              <a:rPr lang="en-US" sz="1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Dayami dos Santos</a:t>
            </a:r>
          </a:p>
          <a:p>
            <a:pPr>
              <a:lnSpc>
                <a:spcPts val="2454"/>
              </a:lnSpc>
            </a:pPr>
            <a:r>
              <a:rPr lang="en-US" sz="1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ID: 2022551</a:t>
            </a:r>
          </a:p>
          <a:p>
            <a:pPr>
              <a:lnSpc>
                <a:spcPts val="2454"/>
              </a:lnSpc>
            </a:pPr>
            <a:r>
              <a:rPr lang="en-US" sz="1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and Employability Skills </a:t>
            </a:r>
          </a:p>
          <a:p>
            <a:pPr>
              <a:lnSpc>
                <a:spcPts val="2454"/>
              </a:lnSpc>
            </a:pPr>
            <a:r>
              <a:rPr lang="en-US" sz="1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BMSW4001</a:t>
            </a:r>
          </a:p>
          <a:p>
            <a:pPr>
              <a:lnSpc>
                <a:spcPts val="2454"/>
              </a:lnSpc>
            </a:pPr>
            <a:r>
              <a:rPr lang="en-US" sz="1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Lecture’s name :Shao-Lan Yuen  </a:t>
            </a:r>
          </a:p>
          <a:p>
            <a:pPr algn="ctr">
              <a:lnSpc>
                <a:spcPts val="2454"/>
              </a:lnSpc>
            </a:pPr>
            <a:endParaRPr lang="en-US" sz="1753">
              <a:solidFill>
                <a:srgbClr val="FFFFFF"/>
              </a:solidFill>
              <a:latin typeface="Open Sauce Light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308437" y="9137021"/>
            <a:ext cx="7731489" cy="4649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489"/>
              </a:lnSpc>
              <a:spcBef>
                <a:spcPct val="0"/>
              </a:spcBef>
            </a:pPr>
            <a:r>
              <a:rPr lang="en-US" sz="1100">
                <a:solidFill>
                  <a:srgbClr val="DFCC9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GENERAL MANAGER PRESENTATION 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4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5400000">
            <a:off x="2714754" y="-2358626"/>
            <a:ext cx="12601655" cy="15540158"/>
          </a:xfrm>
          <a:prstGeom prst="rect">
            <a:avLst/>
          </a:prstGeom>
        </p:spPr>
      </p:pic>
      <p:grpSp>
        <p:nvGrpSpPr>
          <p:cNvPr id="3" name="Group 3"/>
          <p:cNvGrpSpPr>
            <a:grpSpLocks noChangeAspect="1"/>
          </p:cNvGrpSpPr>
          <p:nvPr/>
        </p:nvGrpSpPr>
        <p:grpSpPr>
          <a:xfrm>
            <a:off x="5532301" y="2875727"/>
            <a:ext cx="6533314" cy="5657850"/>
            <a:chOff x="0" y="0"/>
            <a:chExt cx="6350000" cy="54991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0" y="5499100"/>
                  </a:moveTo>
                  <a:lnTo>
                    <a:pt x="3175000" y="0"/>
                  </a:lnTo>
                  <a:lnTo>
                    <a:pt x="6350000" y="5499100"/>
                  </a:lnTo>
                  <a:lnTo>
                    <a:pt x="0" y="5499100"/>
                  </a:lnTo>
                  <a:close/>
                </a:path>
              </a:pathLst>
            </a:custGeom>
            <a:solidFill>
              <a:srgbClr val="FFFFFF"/>
            </a:solidFill>
            <a:ln>
              <a:solidFill>
                <a:srgbClr val="000000"/>
              </a:solidFill>
            </a:ln>
          </p:spPr>
        </p:sp>
      </p:grpSp>
      <p:grpSp>
        <p:nvGrpSpPr>
          <p:cNvPr id="5" name="Group 5"/>
          <p:cNvGrpSpPr/>
          <p:nvPr/>
        </p:nvGrpSpPr>
        <p:grpSpPr>
          <a:xfrm>
            <a:off x="8623019" y="8533578"/>
            <a:ext cx="847699" cy="186128"/>
            <a:chOff x="0" y="0"/>
            <a:chExt cx="1130265" cy="248171"/>
          </a:xfrm>
        </p:grpSpPr>
        <p:sp>
          <p:nvSpPr>
            <p:cNvPr id="6" name="AutoShape 6"/>
            <p:cNvSpPr/>
            <p:nvPr/>
          </p:nvSpPr>
          <p:spPr>
            <a:xfrm>
              <a:off x="0" y="111385"/>
              <a:ext cx="1046834" cy="12700"/>
            </a:xfrm>
            <a:prstGeom prst="rect">
              <a:avLst/>
            </a:prstGeom>
            <a:solidFill>
              <a:srgbClr val="545454"/>
            </a:solidFill>
          </p:spPr>
        </p:sp>
        <p:grpSp>
          <p:nvGrpSpPr>
            <p:cNvPr id="7" name="Group 7"/>
            <p:cNvGrpSpPr/>
            <p:nvPr/>
          </p:nvGrpSpPr>
          <p:grpSpPr>
            <a:xfrm rot="-5400000">
              <a:off x="922749" y="40654"/>
              <a:ext cx="248171" cy="166862"/>
              <a:chOff x="0" y="0"/>
              <a:chExt cx="1930400" cy="129794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1930400" cy="1297940"/>
              </a:xfrm>
              <a:custGeom>
                <a:avLst/>
                <a:gdLst/>
                <a:ahLst/>
                <a:cxnLst/>
                <a:rect l="l" t="t" r="r" b="b"/>
                <a:pathLst>
                  <a:path w="1930400" h="1297940">
                    <a:moveTo>
                      <a:pt x="0" y="0"/>
                    </a:moveTo>
                    <a:lnTo>
                      <a:pt x="965200" y="1297940"/>
                    </a:lnTo>
                    <a:lnTo>
                      <a:pt x="1930400" y="0"/>
                    </a:lnTo>
                    <a:close/>
                  </a:path>
                </a:pathLst>
              </a:custGeom>
              <a:solidFill>
                <a:srgbClr val="545454"/>
              </a:solidFill>
            </p:spPr>
          </p:sp>
        </p:grpSp>
      </p:grpSp>
      <p:grpSp>
        <p:nvGrpSpPr>
          <p:cNvPr id="9" name="Group 9"/>
          <p:cNvGrpSpPr/>
          <p:nvPr/>
        </p:nvGrpSpPr>
        <p:grpSpPr>
          <a:xfrm>
            <a:off x="4453556" y="3320325"/>
            <a:ext cx="8690804" cy="1646530"/>
            <a:chOff x="0" y="-76200"/>
            <a:chExt cx="11587739" cy="2195373"/>
          </a:xfrm>
        </p:grpSpPr>
        <p:sp>
          <p:nvSpPr>
            <p:cNvPr id="10" name="TextBox 10"/>
            <p:cNvSpPr txBox="1"/>
            <p:nvPr/>
          </p:nvSpPr>
          <p:spPr>
            <a:xfrm>
              <a:off x="0" y="-76200"/>
              <a:ext cx="11587739" cy="114569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640"/>
                </a:lnSpc>
                <a:spcBef>
                  <a:spcPct val="0"/>
                </a:spcBef>
              </a:pPr>
              <a:r>
                <a:rPr lang="en-US" sz="1100" b="1" u="none">
                  <a:solidFill>
                    <a:srgbClr val="5059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Today's Pages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1435138"/>
              <a:ext cx="11587739" cy="6840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040"/>
                </a:lnSpc>
              </a:pPr>
              <a:r>
                <a:rPr lang="en-US" sz="1100">
                  <a:solidFill>
                    <a:srgbClr val="5059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Things to discuss:</a:t>
              </a:r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4360819" y="5411453"/>
            <a:ext cx="8690804" cy="3169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00"/>
              </a:lnSpc>
            </a:pPr>
            <a:r>
              <a:rPr lang="en-US" sz="1100">
                <a:solidFill>
                  <a:srgbClr val="54545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the GM career  </a:t>
            </a:r>
          </a:p>
          <a:p>
            <a:pPr algn="ctr">
              <a:lnSpc>
                <a:spcPts val="3600"/>
              </a:lnSpc>
            </a:pPr>
            <a:r>
              <a:rPr lang="en-US" sz="1100">
                <a:solidFill>
                  <a:srgbClr val="54545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Profile of General Manager </a:t>
            </a:r>
          </a:p>
          <a:p>
            <a:pPr algn="ctr">
              <a:lnSpc>
                <a:spcPts val="3600"/>
              </a:lnSpc>
            </a:pPr>
            <a:r>
              <a:rPr lang="en-US" sz="1100">
                <a:solidFill>
                  <a:srgbClr val="54545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</a:t>
            </a:r>
          </a:p>
          <a:p>
            <a:pPr algn="ctr">
              <a:lnSpc>
                <a:spcPts val="3600"/>
              </a:lnSpc>
            </a:pPr>
            <a:r>
              <a:rPr lang="en-US" sz="1100">
                <a:solidFill>
                  <a:srgbClr val="54545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Development Plan </a:t>
            </a:r>
          </a:p>
          <a:p>
            <a:pPr algn="ctr">
              <a:lnSpc>
                <a:spcPts val="3600"/>
              </a:lnSpc>
            </a:pPr>
            <a:r>
              <a:rPr lang="en-US" sz="1100">
                <a:solidFill>
                  <a:srgbClr val="54545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Referencing </a:t>
            </a:r>
          </a:p>
          <a:p>
            <a:pPr algn="ctr">
              <a:lnSpc>
                <a:spcPts val="3600"/>
              </a:lnSpc>
            </a:pPr>
            <a:r>
              <a:rPr lang="en-US" sz="1800">
                <a:solidFill>
                  <a:srgbClr val="545454"/>
                </a:solidFill>
                <a:latin typeface="Open Sauce Light"/>
              </a:rPr>
              <a:t> </a:t>
            </a:r>
          </a:p>
          <a:p>
            <a:pPr algn="ctr">
              <a:lnSpc>
                <a:spcPts val="3600"/>
              </a:lnSpc>
            </a:pPr>
            <a:endParaRPr lang="en-US" sz="1800">
              <a:solidFill>
                <a:srgbClr val="545454"/>
              </a:solidFill>
              <a:latin typeface="Open Sauce Light"/>
            </a:endParaRPr>
          </a:p>
        </p:txBody>
      </p:sp>
      <p:sp>
        <p:nvSpPr>
          <p:cNvPr id="13" name="TextBox 13"/>
          <p:cNvSpPr txBox="1"/>
          <p:nvPr/>
        </p:nvSpPr>
        <p:spPr>
          <a:xfrm rot="-5400000">
            <a:off x="-1076245" y="5336085"/>
            <a:ext cx="2882608" cy="2662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2400"/>
              </a:lnSpc>
              <a:spcBef>
                <a:spcPct val="0"/>
              </a:spcBef>
            </a:pPr>
            <a:r>
              <a:rPr lang="en-US" sz="1200" u="none">
                <a:solidFill>
                  <a:srgbClr val="545454"/>
                </a:solidFill>
                <a:latin typeface="Open Sauce Light Bold"/>
              </a:rPr>
              <a:t>2021  Dayami dos Santos 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6400876" y="5336085"/>
            <a:ext cx="2882608" cy="2662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2400"/>
              </a:lnSpc>
              <a:spcBef>
                <a:spcPct val="0"/>
              </a:spcBef>
            </a:pPr>
            <a:r>
              <a:rPr lang="en-US" sz="1200">
                <a:solidFill>
                  <a:srgbClr val="545454"/>
                </a:solidFill>
                <a:latin typeface="Open Sauce Light Bold"/>
              </a:rPr>
              <a:t>ACE </a:t>
            </a:r>
            <a:endParaRPr lang="en-US" sz="1200" u="none">
              <a:solidFill>
                <a:srgbClr val="545454"/>
              </a:solidFill>
              <a:latin typeface="Open Sauce Light Bold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059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10797091" y="1584304"/>
            <a:ext cx="4928980" cy="5130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040"/>
              </a:lnSpc>
            </a:pPr>
            <a:r>
              <a:rPr lang="en-US" sz="1100">
                <a:solidFill>
                  <a:srgbClr val="DFCC9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PROFILE OF A GM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568718" y="3098773"/>
            <a:ext cx="4928980" cy="7136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spc="54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Highly Motivated and Organized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spc="54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Authoritative and Responsible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spc="54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Great Time Management Skills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spc="54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Budgeting and Analytical Skills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spc="54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Service 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spc="54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Payroll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spc="54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Management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spc="54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Forward Planning skills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spc="54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Thinking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spc="54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spc="54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Multitasking and Delegation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100" spc="54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spc="54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between these skills, the one I find most important is definitely  time management, Tracy, 2010 says that the key to success is action and having the capability to organize towards achieving personal of professional </a:t>
            </a:r>
            <a:r>
              <a:rPr lang="en-US" sz="1100" spc="54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goals,will</a:t>
            </a:r>
            <a:r>
              <a:rPr lang="en-US" sz="1100" spc="54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require action.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100" spc="54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100" spc="54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100" spc="54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pc="54">
                <a:solidFill>
                  <a:srgbClr val="FFFFFF"/>
                </a:solidFill>
                <a:latin typeface="Open Sauce Light"/>
              </a:rPr>
              <a:t> </a:t>
            </a:r>
          </a:p>
          <a:p>
            <a:pPr>
              <a:lnSpc>
                <a:spcPts val="2520"/>
              </a:lnSpc>
            </a:pPr>
            <a:endParaRPr lang="en-US" spc="54">
              <a:solidFill>
                <a:srgbClr val="FFFFFF"/>
              </a:solidFill>
              <a:latin typeface="Open Sauce Light"/>
            </a:endParaRPr>
          </a:p>
          <a:p>
            <a:pPr>
              <a:lnSpc>
                <a:spcPts val="2520"/>
              </a:lnSpc>
            </a:pPr>
            <a:endParaRPr lang="en-US" spc="54">
              <a:solidFill>
                <a:srgbClr val="FFFFFF"/>
              </a:solidFill>
              <a:latin typeface="Open Sauce Light"/>
            </a:endParaRPr>
          </a:p>
          <a:p>
            <a:pPr>
              <a:lnSpc>
                <a:spcPts val="2520"/>
              </a:lnSpc>
            </a:pPr>
            <a:endParaRPr lang="en-US" spc="54">
              <a:solidFill>
                <a:srgbClr val="FFFFFF"/>
              </a:solidFill>
              <a:latin typeface="Open Sauce Light"/>
            </a:endParaRPr>
          </a:p>
          <a:p>
            <a:pPr>
              <a:lnSpc>
                <a:spcPts val="2520"/>
              </a:lnSpc>
            </a:pPr>
            <a:endParaRPr lang="en-US" spc="54">
              <a:solidFill>
                <a:srgbClr val="FFFFFF"/>
              </a:solidFill>
              <a:latin typeface="Open Sauce Light"/>
            </a:endParaRPr>
          </a:p>
          <a:p>
            <a:pPr>
              <a:lnSpc>
                <a:spcPts val="2520"/>
              </a:lnSpc>
            </a:pPr>
            <a:endParaRPr lang="en-US" spc="54">
              <a:solidFill>
                <a:srgbClr val="FFFFFF"/>
              </a:solidFill>
              <a:latin typeface="Open Sauce Light"/>
            </a:endParaRPr>
          </a:p>
          <a:p>
            <a:pPr>
              <a:lnSpc>
                <a:spcPts val="2520"/>
              </a:lnSpc>
            </a:pPr>
            <a:endParaRPr lang="en-US" sz="1800" spc="54">
              <a:solidFill>
                <a:srgbClr val="FFFFFF"/>
              </a:solidFill>
              <a:latin typeface="Open Sauce Light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620000" y="429373"/>
            <a:ext cx="7675224" cy="8592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8640"/>
              </a:lnSpc>
              <a:spcBef>
                <a:spcPct val="0"/>
              </a:spcBef>
            </a:pPr>
            <a:r>
              <a:rPr lang="en-US" sz="1100">
                <a:solidFill>
                  <a:srgbClr val="DFCC9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a GM </a:t>
            </a:r>
            <a:endParaRPr lang="en-US" sz="1100" u="none">
              <a:solidFill>
                <a:srgbClr val="DFCC9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16411601" y="9165236"/>
            <a:ext cx="847699" cy="186128"/>
            <a:chOff x="0" y="0"/>
            <a:chExt cx="1130265" cy="248171"/>
          </a:xfrm>
        </p:grpSpPr>
        <p:sp>
          <p:nvSpPr>
            <p:cNvPr id="8" name="AutoShape 8"/>
            <p:cNvSpPr/>
            <p:nvPr/>
          </p:nvSpPr>
          <p:spPr>
            <a:xfrm>
              <a:off x="0" y="111385"/>
              <a:ext cx="1046834" cy="12700"/>
            </a:xfrm>
            <a:prstGeom prst="rect">
              <a:avLst/>
            </a:prstGeom>
            <a:solidFill>
              <a:srgbClr val="FFFFFF"/>
            </a:solidFill>
          </p:spPr>
        </p:sp>
        <p:grpSp>
          <p:nvGrpSpPr>
            <p:cNvPr id="9" name="Group 9"/>
            <p:cNvGrpSpPr/>
            <p:nvPr/>
          </p:nvGrpSpPr>
          <p:grpSpPr>
            <a:xfrm rot="-5400000">
              <a:off x="922749" y="40654"/>
              <a:ext cx="248171" cy="166862"/>
              <a:chOff x="0" y="0"/>
              <a:chExt cx="1930400" cy="129794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1930400" cy="1297940"/>
              </a:xfrm>
              <a:custGeom>
                <a:avLst/>
                <a:gdLst/>
                <a:ahLst/>
                <a:cxnLst/>
                <a:rect l="l" t="t" r="r" b="b"/>
                <a:pathLst>
                  <a:path w="1930400" h="1297940">
                    <a:moveTo>
                      <a:pt x="0" y="0"/>
                    </a:moveTo>
                    <a:lnTo>
                      <a:pt x="965200" y="1297940"/>
                    </a:lnTo>
                    <a:lnTo>
                      <a:pt x="1930400" y="0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1347809" y="7724925"/>
            <a:ext cx="7267618" cy="2880620"/>
          </a:xfrm>
          <a:prstGeom prst="rect">
            <a:avLst/>
          </a:prstGeom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FD555A58-822A-7B4E-A604-41A3AFAF60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1779757" y="1364244"/>
            <a:ext cx="4395326" cy="668436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9BDFB35-4BC9-41D7-A511-1FBD1E78555F}"/>
              </a:ext>
            </a:extLst>
          </p:cNvPr>
          <p:cNvSpPr txBox="1"/>
          <p:nvPr/>
        </p:nvSpPr>
        <p:spPr>
          <a:xfrm>
            <a:off x="304800" y="8856064"/>
            <a:ext cx="3962400" cy="5688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THE KEY TO SUCCESS IS ACTION.</a:t>
            </a:r>
          </a:p>
          <a:p>
            <a:pPr algn="ctr">
              <a:lnSpc>
                <a:spcPct val="150000"/>
              </a:lnSpc>
            </a:pP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Tracy, 2010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A7099CE-E091-48BF-8929-DE0A34232111}"/>
              </a:ext>
            </a:extLst>
          </p:cNvPr>
          <p:cNvSpPr txBox="1"/>
          <p:nvPr/>
        </p:nvSpPr>
        <p:spPr>
          <a:xfrm>
            <a:off x="8503653" y="2255297"/>
            <a:ext cx="9515856" cy="6855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520"/>
              </a:lnSpc>
            </a:pPr>
            <a:r>
              <a:rPr lang="en-US" sz="1100" spc="54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 </a:t>
            </a:r>
            <a:r>
              <a:rPr lang="en-US" sz="1100" spc="54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LeisureJobs</a:t>
            </a:r>
            <a:r>
              <a:rPr lang="en-US" sz="1100" spc="54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Definitive guides, 2018  and Inditex, 2021 in order to become a GM it is necessary to have a different range of skills but mostly important be a natural leader. There for those are some of the skills needed when applying for a GM job: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059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5400000" flipV="1">
            <a:off x="3451363" y="3754399"/>
            <a:ext cx="13287049" cy="277820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5400000" flipV="1">
            <a:off x="-1476250" y="3754399"/>
            <a:ext cx="13287049" cy="277820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5400000" flipV="1">
            <a:off x="8378976" y="3754399"/>
            <a:ext cx="13287049" cy="2778201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22897" y="4407222"/>
            <a:ext cx="3048000" cy="3291442"/>
            <a:chOff x="0" y="-47625"/>
            <a:chExt cx="4064000" cy="4388590"/>
          </a:xfrm>
        </p:grpSpPr>
        <p:sp>
          <p:nvSpPr>
            <p:cNvPr id="6" name="TextBox 6"/>
            <p:cNvSpPr txBox="1"/>
            <p:nvPr/>
          </p:nvSpPr>
          <p:spPr>
            <a:xfrm>
              <a:off x="0" y="-47625"/>
              <a:ext cx="4064000" cy="41472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lnSpc>
                  <a:spcPts val="2940"/>
                </a:lnSpc>
                <a:spcBef>
                  <a:spcPct val="0"/>
                </a:spcBef>
              </a:pPr>
              <a:r>
                <a:rPr lang="en-US" sz="1100" u="none">
                  <a:solidFill>
                    <a:srgbClr val="DFCC9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Strengths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635847"/>
              <a:ext cx="4064000" cy="37051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lnSpc>
                  <a:spcPct val="150000"/>
                </a:lnSpc>
                <a:spcBef>
                  <a:spcPct val="0"/>
                </a:spcBef>
              </a:pPr>
              <a:r>
                <a:rPr lang="en-US" sz="1100" u="none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What </a:t>
              </a:r>
              <a:r>
                <a:rPr lang="en-US" sz="110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am I</a:t>
              </a:r>
              <a:r>
                <a:rPr lang="en-US" sz="1100" u="none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good at?</a:t>
              </a:r>
            </a:p>
            <a:p>
              <a:pPr marL="285750" lvl="0" indent="-285750">
                <a:lnSpc>
                  <a:spcPct val="15000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1100" u="none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</a:t>
              </a:r>
              <a:r>
                <a:rPr lang="en-US" sz="110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ighly motivated and organized </a:t>
              </a:r>
            </a:p>
            <a:p>
              <a:pPr marL="285750" lvl="0" indent="-285750">
                <a:lnSpc>
                  <a:spcPct val="15000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110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Good at developing strategies in order to improve productivity</a:t>
              </a:r>
            </a:p>
            <a:p>
              <a:pPr marL="285750" lvl="0" indent="-285750">
                <a:lnSpc>
                  <a:spcPct val="15000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110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Great at customer service </a:t>
              </a:r>
            </a:p>
            <a:p>
              <a:pPr marL="285750" lvl="0" indent="-285750">
                <a:lnSpc>
                  <a:spcPct val="15000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110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People management  </a:t>
              </a:r>
            </a:p>
            <a:p>
              <a:pPr marL="285750" lvl="0" indent="-285750">
                <a:lnSpc>
                  <a:spcPts val="252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endParaRPr lang="en-US">
                <a:solidFill>
                  <a:srgbClr val="FFFFFF"/>
                </a:solidFill>
                <a:latin typeface="Open Sauce Light"/>
              </a:endParaRPr>
            </a:p>
            <a:p>
              <a:pPr marL="285750" lvl="0" indent="-285750">
                <a:lnSpc>
                  <a:spcPts val="252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endParaRPr lang="en-US" sz="1800" u="none">
                <a:solidFill>
                  <a:srgbClr val="FFFFFF"/>
                </a:solidFill>
                <a:latin typeface="Open Sauce Light"/>
              </a:endParaRPr>
            </a:p>
            <a:p>
              <a:pPr marL="0" lvl="0" indent="0">
                <a:lnSpc>
                  <a:spcPts val="2520"/>
                </a:lnSpc>
                <a:spcBef>
                  <a:spcPct val="0"/>
                </a:spcBef>
              </a:pPr>
              <a:endParaRPr lang="en-US" sz="1800" u="none">
                <a:solidFill>
                  <a:srgbClr val="FFFFFF"/>
                </a:solidFill>
                <a:latin typeface="Open Sauce Light"/>
              </a:endParaRPr>
            </a:p>
            <a:p>
              <a:pPr marL="285750" lvl="0" indent="-285750">
                <a:lnSpc>
                  <a:spcPts val="252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endParaRPr lang="en-US" sz="1800" u="none">
                <a:solidFill>
                  <a:srgbClr val="FFFFFF"/>
                </a:solidFill>
                <a:latin typeface="Open Sauce Light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289550" y="4658802"/>
            <a:ext cx="2533650" cy="2142409"/>
            <a:chOff x="0" y="-47625"/>
            <a:chExt cx="3378200" cy="2856546"/>
          </a:xfrm>
        </p:grpSpPr>
        <p:sp>
          <p:nvSpPr>
            <p:cNvPr id="9" name="TextBox 9"/>
            <p:cNvSpPr txBox="1"/>
            <p:nvPr/>
          </p:nvSpPr>
          <p:spPr>
            <a:xfrm>
              <a:off x="0" y="-47625"/>
              <a:ext cx="3378200" cy="4150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lnSpc>
                  <a:spcPts val="2940"/>
                </a:lnSpc>
                <a:spcBef>
                  <a:spcPct val="0"/>
                </a:spcBef>
              </a:pPr>
              <a:r>
                <a:rPr lang="en-US" sz="1100" u="none">
                  <a:solidFill>
                    <a:srgbClr val="DFCC9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Weaknesses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635847"/>
              <a:ext cx="3378200" cy="21730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ct val="150000"/>
                </a:lnSpc>
                <a:spcBef>
                  <a:spcPct val="0"/>
                </a:spcBef>
              </a:pPr>
              <a:r>
                <a:rPr lang="en-US" sz="1100" u="none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What do I lack?</a:t>
              </a:r>
            </a:p>
            <a:p>
              <a:pPr marL="285750" lvl="0" indent="-285750" algn="l">
                <a:lnSpc>
                  <a:spcPct val="15000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110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Business management degree </a:t>
              </a:r>
            </a:p>
            <a:p>
              <a:pPr marL="285750" lvl="0" indent="-285750" algn="l">
                <a:lnSpc>
                  <a:spcPct val="15000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1100" u="none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Payroll understanding</a:t>
              </a:r>
            </a:p>
            <a:p>
              <a:pPr marL="285750" lvl="0" indent="-285750" algn="l">
                <a:lnSpc>
                  <a:spcPct val="15000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1100" u="none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Poor time management  </a:t>
              </a:r>
            </a:p>
            <a:p>
              <a:pPr marL="285750" lvl="0" indent="-285750" algn="l">
                <a:lnSpc>
                  <a:spcPts val="252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endParaRPr lang="en-US" sz="1800" u="none">
                <a:solidFill>
                  <a:srgbClr val="FFFFFF"/>
                </a:solidFill>
                <a:latin typeface="Open Sauce Light"/>
              </a:endParaRPr>
            </a:p>
            <a:p>
              <a:pPr marL="0" lvl="0" indent="0" algn="l">
                <a:lnSpc>
                  <a:spcPts val="2520"/>
                </a:lnSpc>
                <a:spcBef>
                  <a:spcPct val="0"/>
                </a:spcBef>
              </a:pPr>
              <a:endParaRPr lang="en-US" sz="1800" u="none">
                <a:solidFill>
                  <a:srgbClr val="FFFFFF"/>
                </a:solidFill>
                <a:latin typeface="Open Sauce Light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721850" y="4658802"/>
            <a:ext cx="3200400" cy="2744876"/>
            <a:chOff x="0" y="-47625"/>
            <a:chExt cx="4267200" cy="3659835"/>
          </a:xfrm>
        </p:grpSpPr>
        <p:sp>
          <p:nvSpPr>
            <p:cNvPr id="12" name="TextBox 12"/>
            <p:cNvSpPr txBox="1"/>
            <p:nvPr/>
          </p:nvSpPr>
          <p:spPr>
            <a:xfrm>
              <a:off x="0" y="-47625"/>
              <a:ext cx="4267200" cy="41472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lnSpc>
                  <a:spcPts val="2940"/>
                </a:lnSpc>
                <a:spcBef>
                  <a:spcPct val="0"/>
                </a:spcBef>
              </a:pPr>
              <a:r>
                <a:rPr lang="en-US" sz="1100" u="none">
                  <a:solidFill>
                    <a:srgbClr val="DFCC9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Opportunities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91101" y="673115"/>
              <a:ext cx="4176099" cy="293909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l">
                <a:lnSpc>
                  <a:spcPct val="150000"/>
                </a:lnSpc>
                <a:spcBef>
                  <a:spcPct val="0"/>
                </a:spcBef>
              </a:pPr>
              <a:r>
                <a:rPr lang="en-US" sz="1100" u="none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Where else can I seek inspiration?</a:t>
              </a:r>
            </a:p>
            <a:p>
              <a:pPr marL="285750" lvl="0" indent="-285750" algn="l">
                <a:lnSpc>
                  <a:spcPct val="15000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1100" u="none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 store training </a:t>
              </a:r>
            </a:p>
            <a:p>
              <a:pPr marL="285750" lvl="0" indent="-285750" algn="l">
                <a:lnSpc>
                  <a:spcPct val="15000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110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Leadership workshop</a:t>
              </a:r>
            </a:p>
            <a:p>
              <a:pPr marL="285750" lvl="0" indent="-285750" algn="l">
                <a:lnSpc>
                  <a:spcPct val="15000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110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Read books that will contribute to my personal development</a:t>
              </a:r>
            </a:p>
            <a:p>
              <a:pPr lvl="0" algn="l">
                <a:lnSpc>
                  <a:spcPts val="2520"/>
                </a:lnSpc>
                <a:spcBef>
                  <a:spcPct val="0"/>
                </a:spcBef>
              </a:pPr>
              <a:endParaRPr lang="en-US">
                <a:solidFill>
                  <a:srgbClr val="FFFFFF"/>
                </a:solidFill>
                <a:latin typeface="Open Sauce Light"/>
              </a:endParaRPr>
            </a:p>
            <a:p>
              <a:pPr lvl="0" algn="l">
                <a:lnSpc>
                  <a:spcPts val="2520"/>
                </a:lnSpc>
                <a:spcBef>
                  <a:spcPct val="0"/>
                </a:spcBef>
              </a:pPr>
              <a:r>
                <a:rPr lang="en-US">
                  <a:solidFill>
                    <a:srgbClr val="FFFFFF"/>
                  </a:solidFill>
                  <a:latin typeface="Open Sauce Light"/>
                </a:rPr>
                <a:t> </a:t>
              </a:r>
            </a:p>
            <a:p>
              <a:pPr marL="285750" lvl="0" indent="-285750" algn="l">
                <a:lnSpc>
                  <a:spcPts val="252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endParaRPr lang="en-US" sz="1800" u="none">
                <a:solidFill>
                  <a:srgbClr val="FFFFFF"/>
                </a:solidFill>
                <a:latin typeface="Open Sauce Light"/>
              </a:endParaRP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3908564" y="4523408"/>
            <a:ext cx="3579335" cy="1751350"/>
            <a:chOff x="-911647" y="-47625"/>
            <a:chExt cx="4772447" cy="2335132"/>
          </a:xfrm>
        </p:grpSpPr>
        <p:sp>
          <p:nvSpPr>
            <p:cNvPr id="15" name="TextBox 15"/>
            <p:cNvSpPr txBox="1"/>
            <p:nvPr/>
          </p:nvSpPr>
          <p:spPr>
            <a:xfrm>
              <a:off x="0" y="-47625"/>
              <a:ext cx="3860800" cy="41472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lnSpc>
                  <a:spcPts val="2940"/>
                </a:lnSpc>
                <a:spcBef>
                  <a:spcPct val="0"/>
                </a:spcBef>
              </a:pPr>
              <a:r>
                <a:rPr lang="en-US" sz="1100" u="none">
                  <a:solidFill>
                    <a:srgbClr val="DFCC9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Threats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-911647" y="547629"/>
              <a:ext cx="3860800" cy="173987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l">
                <a:lnSpc>
                  <a:spcPts val="2520"/>
                </a:lnSpc>
                <a:spcBef>
                  <a:spcPct val="0"/>
                </a:spcBef>
              </a:pPr>
              <a:endParaRPr lang="en-US" sz="1800" u="none">
                <a:solidFill>
                  <a:srgbClr val="FFFFFF"/>
                </a:solidFill>
                <a:latin typeface="Open Sauce Light"/>
              </a:endParaRPr>
            </a:p>
            <a:p>
              <a:pPr marL="0" lvl="0" indent="0" algn="l">
                <a:lnSpc>
                  <a:spcPct val="150000"/>
                </a:lnSpc>
                <a:spcBef>
                  <a:spcPct val="0"/>
                </a:spcBef>
              </a:pPr>
              <a:r>
                <a:rPr lang="en-US" sz="1100" u="none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What are the challenges up ahead?</a:t>
              </a:r>
            </a:p>
            <a:p>
              <a:pPr marL="285750" lvl="0" indent="-285750" algn="l">
                <a:lnSpc>
                  <a:spcPct val="15000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110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Time management and discipline </a:t>
              </a:r>
            </a:p>
            <a:p>
              <a:pPr marL="285750" lvl="0" indent="-285750" algn="l">
                <a:lnSpc>
                  <a:spcPct val="15000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1100" u="none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Long working hours </a:t>
              </a:r>
            </a:p>
            <a:p>
              <a:pPr marL="285750" lvl="0" indent="-285750" algn="l">
                <a:lnSpc>
                  <a:spcPct val="15000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1100" u="none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Difficulties managing a large tea</a:t>
              </a:r>
              <a:r>
                <a:rPr lang="en-US" sz="1100">
                  <a:solidFill>
                    <a:srgbClr val="FFFF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m.</a:t>
              </a:r>
              <a:endParaRPr lang="en-US" sz="1100" u="none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6411601" y="9165236"/>
            <a:ext cx="847699" cy="550264"/>
            <a:chOff x="0" y="0"/>
            <a:chExt cx="1130265" cy="248171"/>
          </a:xfrm>
        </p:grpSpPr>
        <p:sp>
          <p:nvSpPr>
            <p:cNvPr id="18" name="AutoShape 18"/>
            <p:cNvSpPr/>
            <p:nvPr/>
          </p:nvSpPr>
          <p:spPr>
            <a:xfrm>
              <a:off x="0" y="111385"/>
              <a:ext cx="1046834" cy="12700"/>
            </a:xfrm>
            <a:prstGeom prst="rect">
              <a:avLst/>
            </a:prstGeom>
            <a:solidFill>
              <a:srgbClr val="FFFFFF"/>
            </a:solidFill>
          </p:spPr>
        </p:sp>
        <p:grpSp>
          <p:nvGrpSpPr>
            <p:cNvPr id="19" name="Group 19"/>
            <p:cNvGrpSpPr/>
            <p:nvPr/>
          </p:nvGrpSpPr>
          <p:grpSpPr>
            <a:xfrm rot="-5400000">
              <a:off x="922749" y="40654"/>
              <a:ext cx="248171" cy="166862"/>
              <a:chOff x="0" y="0"/>
              <a:chExt cx="1930400" cy="129794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930400" cy="1297940"/>
              </a:xfrm>
              <a:custGeom>
                <a:avLst/>
                <a:gdLst/>
                <a:ahLst/>
                <a:cxnLst/>
                <a:rect l="l" t="t" r="r" b="b"/>
                <a:pathLst>
                  <a:path w="1930400" h="1297940">
                    <a:moveTo>
                      <a:pt x="0" y="0"/>
                    </a:moveTo>
                    <a:lnTo>
                      <a:pt x="965200" y="1297940"/>
                    </a:lnTo>
                    <a:lnTo>
                      <a:pt x="1930400" y="0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</p:grpSp>
      <p:sp>
        <p:nvSpPr>
          <p:cNvPr id="22" name="TextBox 22"/>
          <p:cNvSpPr txBox="1"/>
          <p:nvPr/>
        </p:nvSpPr>
        <p:spPr>
          <a:xfrm rot="3278">
            <a:off x="895438" y="9290608"/>
            <a:ext cx="2882608" cy="271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>
              <a:lnSpc>
                <a:spcPts val="2400"/>
              </a:lnSpc>
              <a:spcBef>
                <a:spcPct val="0"/>
              </a:spcBef>
            </a:pPr>
            <a:r>
              <a:rPr lang="en-US" sz="1100" u="none">
                <a:solidFill>
                  <a:srgbClr val="FFFFFF"/>
                </a:solidFill>
                <a:latin typeface="Arial Black" panose="020B0A04020102020204" pitchFamily="34" charset="0"/>
              </a:rPr>
              <a:t>GENERAL MANA</a:t>
            </a:r>
            <a:r>
              <a:rPr lang="en-US" sz="1100">
                <a:solidFill>
                  <a:srgbClr val="FFFFFF"/>
                </a:solidFill>
                <a:latin typeface="Arial Black" panose="020B0A04020102020204" pitchFamily="34" charset="0"/>
              </a:rPr>
              <a:t>GER </a:t>
            </a:r>
            <a:endParaRPr lang="en-US" sz="1100" u="none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028700" y="2746341"/>
            <a:ext cx="2036394" cy="859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640"/>
              </a:lnSpc>
              <a:spcBef>
                <a:spcPct val="0"/>
              </a:spcBef>
            </a:pPr>
            <a:r>
              <a:rPr lang="en-US" sz="1100">
                <a:solidFill>
                  <a:srgbClr val="DFCC9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289550" y="2746341"/>
            <a:ext cx="2036394" cy="859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640"/>
              </a:lnSpc>
              <a:spcBef>
                <a:spcPct val="0"/>
              </a:spcBef>
            </a:pPr>
            <a:r>
              <a:rPr lang="en-US" sz="1100">
                <a:solidFill>
                  <a:srgbClr val="DFCC9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721850" y="2746341"/>
            <a:ext cx="2036394" cy="8694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640"/>
              </a:lnSpc>
              <a:spcBef>
                <a:spcPct val="0"/>
              </a:spcBef>
            </a:pPr>
            <a:r>
              <a:rPr lang="en-US" sz="1100">
                <a:solidFill>
                  <a:srgbClr val="DFCC9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4478000" y="2746341"/>
            <a:ext cx="2036394" cy="8694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640"/>
              </a:lnSpc>
              <a:spcBef>
                <a:spcPct val="0"/>
              </a:spcBef>
            </a:pPr>
            <a:r>
              <a:rPr lang="en-US" sz="1100">
                <a:solidFill>
                  <a:srgbClr val="DFCC9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4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2079641" y="3148585"/>
            <a:ext cx="23944765" cy="5006633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186967" y="4861253"/>
            <a:ext cx="142875" cy="142875"/>
            <a:chOff x="0" y="0"/>
            <a:chExt cx="6350000" cy="6350000"/>
          </a:xfrm>
        </p:grpSpPr>
        <p:sp>
          <p:nvSpPr>
            <p:cNvPr id="4" name="Freeform 4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545454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5958158" y="4889828"/>
            <a:ext cx="142875" cy="142875"/>
            <a:chOff x="0" y="0"/>
            <a:chExt cx="6350000" cy="6350000"/>
          </a:xfrm>
        </p:grpSpPr>
        <p:sp>
          <p:nvSpPr>
            <p:cNvPr id="6" name="Freeform 6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545454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5701202" y="3654753"/>
            <a:ext cx="142875" cy="142875"/>
            <a:chOff x="0" y="0"/>
            <a:chExt cx="6350000" cy="6350000"/>
          </a:xfrm>
        </p:grpSpPr>
        <p:sp>
          <p:nvSpPr>
            <p:cNvPr id="8" name="Freeform 8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545454"/>
            </a:solidFill>
          </p:spPr>
        </p:sp>
      </p:grpSp>
      <p:grpSp>
        <p:nvGrpSpPr>
          <p:cNvPr id="9" name="Group 9"/>
          <p:cNvGrpSpPr/>
          <p:nvPr/>
        </p:nvGrpSpPr>
        <p:grpSpPr>
          <a:xfrm>
            <a:off x="12515360" y="3654753"/>
            <a:ext cx="142875" cy="142875"/>
            <a:chOff x="0" y="0"/>
            <a:chExt cx="6350000" cy="6350000"/>
          </a:xfrm>
        </p:grpSpPr>
        <p:sp>
          <p:nvSpPr>
            <p:cNvPr id="10" name="Freeform 10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545454"/>
            </a:solidFill>
          </p:spPr>
        </p:sp>
      </p:grpSp>
      <p:grpSp>
        <p:nvGrpSpPr>
          <p:cNvPr id="11" name="Group 11"/>
          <p:cNvGrpSpPr/>
          <p:nvPr/>
        </p:nvGrpSpPr>
        <p:grpSpPr>
          <a:xfrm>
            <a:off x="9072562" y="3284117"/>
            <a:ext cx="142875" cy="142875"/>
            <a:chOff x="0" y="0"/>
            <a:chExt cx="6350000" cy="6350000"/>
          </a:xfrm>
        </p:grpSpPr>
        <p:sp>
          <p:nvSpPr>
            <p:cNvPr id="12" name="Freeform 1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545454"/>
            </a:solidFill>
          </p:spPr>
        </p:sp>
      </p:grpSp>
      <p:grpSp>
        <p:nvGrpSpPr>
          <p:cNvPr id="13" name="Group 13"/>
          <p:cNvGrpSpPr/>
          <p:nvPr/>
        </p:nvGrpSpPr>
        <p:grpSpPr>
          <a:xfrm>
            <a:off x="2258404" y="1100135"/>
            <a:ext cx="13414356" cy="1292242"/>
            <a:chOff x="-1118226" y="398197"/>
            <a:chExt cx="17885808" cy="1722988"/>
          </a:xfrm>
        </p:grpSpPr>
        <p:sp>
          <p:nvSpPr>
            <p:cNvPr id="14" name="TextBox 14"/>
            <p:cNvSpPr txBox="1"/>
            <p:nvPr/>
          </p:nvSpPr>
          <p:spPr>
            <a:xfrm>
              <a:off x="-1118226" y="398197"/>
              <a:ext cx="17885808" cy="11456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640"/>
                </a:lnSpc>
                <a:spcBef>
                  <a:spcPct val="0"/>
                </a:spcBef>
              </a:pPr>
              <a:r>
                <a:rPr lang="en-US" sz="1100" b="1" i="1">
                  <a:solidFill>
                    <a:srgbClr val="5059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Personal development Plan 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-45599" y="1437151"/>
              <a:ext cx="15649357" cy="68403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ctr">
                <a:lnSpc>
                  <a:spcPts val="5040"/>
                </a:lnSpc>
                <a:spcBef>
                  <a:spcPct val="0"/>
                </a:spcBef>
              </a:pPr>
              <a:r>
                <a:rPr lang="en-US" sz="1100" b="1" u="none">
                  <a:solidFill>
                    <a:srgbClr val="5059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An overview </a:t>
              </a:r>
              <a:r>
                <a:rPr lang="en-US" sz="1100" b="1">
                  <a:solidFill>
                    <a:srgbClr val="5059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of my PDP</a:t>
              </a:r>
              <a:r>
                <a:rPr lang="en-US" sz="1100" b="1" u="none">
                  <a:solidFill>
                    <a:srgbClr val="505948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objectives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028700" y="5981451"/>
            <a:ext cx="2459408" cy="2744021"/>
            <a:chOff x="0" y="-47625"/>
            <a:chExt cx="3279211" cy="3658695"/>
          </a:xfrm>
        </p:grpSpPr>
        <p:sp>
          <p:nvSpPr>
            <p:cNvPr id="17" name="TextBox 17"/>
            <p:cNvSpPr txBox="1"/>
            <p:nvPr/>
          </p:nvSpPr>
          <p:spPr>
            <a:xfrm>
              <a:off x="0" y="-47625"/>
              <a:ext cx="3279211" cy="36586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100">
                  <a:solidFill>
                    <a:srgbClr val="231F2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DEVELOPMENT NEEDED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100">
                  <a:solidFill>
                    <a:srgbClr val="231F2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Get involved in performance management in sales 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100">
                  <a:solidFill>
                    <a:srgbClr val="231F2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Geta degree in Business Management 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100">
                  <a:solidFill>
                    <a:srgbClr val="231F2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Learn about payroll 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100">
                  <a:solidFill>
                    <a:srgbClr val="231F2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Try different techniques to improve time management </a:t>
              </a:r>
            </a:p>
            <a:p>
              <a:pPr>
                <a:lnSpc>
                  <a:spcPts val="2940"/>
                </a:lnSpc>
              </a:pPr>
              <a:endParaRPr lang="en-US" sz="2100">
                <a:solidFill>
                  <a:srgbClr val="231F20"/>
                </a:solidFill>
                <a:latin typeface="Open Sauce Bold"/>
              </a:endParaRPr>
            </a:p>
            <a:p>
              <a:pPr marL="342900" indent="-342900">
                <a:lnSpc>
                  <a:spcPts val="2940"/>
                </a:lnSpc>
                <a:buFont typeface="Arial" panose="020B0604020202020204" pitchFamily="34" charset="0"/>
                <a:buChar char="•"/>
              </a:pPr>
              <a:endParaRPr lang="en-US" sz="2100">
                <a:solidFill>
                  <a:srgbClr val="231F20"/>
                </a:solidFill>
                <a:latin typeface="Open Sauce Bold"/>
              </a:endParaRP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1454238"/>
              <a:ext cx="3279211" cy="3913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20"/>
                </a:lnSpc>
              </a:pPr>
              <a:endParaRPr lang="en-US" sz="1800">
                <a:solidFill>
                  <a:srgbClr val="000000"/>
                </a:solidFill>
                <a:latin typeface="Open Sauce Light"/>
              </a:endParaRP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4649305" y="4141033"/>
            <a:ext cx="2489888" cy="2507802"/>
            <a:chOff x="0" y="-47625"/>
            <a:chExt cx="3319851" cy="3343736"/>
          </a:xfrm>
        </p:grpSpPr>
        <p:sp>
          <p:nvSpPr>
            <p:cNvPr id="20" name="TextBox 20"/>
            <p:cNvSpPr txBox="1"/>
            <p:nvPr/>
          </p:nvSpPr>
          <p:spPr>
            <a:xfrm>
              <a:off x="40640" y="-47625"/>
              <a:ext cx="3279211" cy="334373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100">
                  <a:solidFill>
                    <a:srgbClr val="231F2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ACTION PLANNED 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100">
                  <a:solidFill>
                    <a:srgbClr val="231F2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Participate in daily meetings about the sales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100">
                  <a:solidFill>
                    <a:srgbClr val="231F2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Finish my course with a good grade 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100">
                  <a:solidFill>
                    <a:srgbClr val="231F2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Contact payroll for a training about hoe payroll works </a:t>
              </a:r>
            </a:p>
            <a:p>
              <a:pPr marL="342900" indent="-34290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100">
                  <a:solidFill>
                    <a:srgbClr val="231F2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Start doing daily planners in advance in order to have my days more organized 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1454238"/>
              <a:ext cx="3279211" cy="3913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r>
                <a:rPr lang="en-US" sz="1800" u="none">
                  <a:solidFill>
                    <a:srgbClr val="000000"/>
                  </a:solidFill>
                  <a:latin typeface="Open Sauce Light"/>
                </a:rPr>
                <a:t>.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811571" y="4387923"/>
            <a:ext cx="2775509" cy="1557650"/>
            <a:chOff x="-136967" y="657453"/>
            <a:chExt cx="3700679" cy="2076867"/>
          </a:xfrm>
        </p:grpSpPr>
        <p:sp>
          <p:nvSpPr>
            <p:cNvPr id="23" name="TextBox 23"/>
            <p:cNvSpPr txBox="1"/>
            <p:nvPr/>
          </p:nvSpPr>
          <p:spPr>
            <a:xfrm>
              <a:off x="-136967" y="657453"/>
              <a:ext cx="3279211" cy="4543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40"/>
                </a:lnSpc>
              </a:pPr>
              <a:r>
                <a:rPr lang="en-US" sz="1100">
                  <a:solidFill>
                    <a:srgbClr val="231F2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TIMESCALE</a:t>
              </a:r>
              <a:r>
                <a:rPr lang="en-US" sz="2100">
                  <a:solidFill>
                    <a:srgbClr val="231F20"/>
                  </a:solidFill>
                  <a:latin typeface="Open Sauce Bold"/>
                </a:rPr>
                <a:t> 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284501" y="1421909"/>
              <a:ext cx="3279211" cy="131241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lnSpc>
                  <a:spcPct val="150000"/>
                </a:lnSpc>
                <a:spcBef>
                  <a:spcPct val="0"/>
                </a:spcBef>
              </a:pPr>
              <a:r>
                <a:rPr lang="en-US" sz="1100" u="none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 about 2 month I should be able to start seeing improvements and than update my PDP for new goals . Take action 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357094" y="4782671"/>
            <a:ext cx="2459408" cy="2689517"/>
            <a:chOff x="0" y="-47625"/>
            <a:chExt cx="3279211" cy="3586023"/>
          </a:xfrm>
        </p:grpSpPr>
        <p:sp>
          <p:nvSpPr>
            <p:cNvPr id="26" name="TextBox 26"/>
            <p:cNvSpPr txBox="1"/>
            <p:nvPr/>
          </p:nvSpPr>
          <p:spPr>
            <a:xfrm>
              <a:off x="0" y="-47625"/>
              <a:ext cx="3279211" cy="4543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40"/>
                </a:lnSpc>
              </a:pPr>
              <a:r>
                <a:rPr lang="en-US" sz="1100">
                  <a:solidFill>
                    <a:srgbClr val="231F2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OUTCOME</a:t>
              </a:r>
              <a:r>
                <a:rPr lang="en-US" sz="2100">
                  <a:solidFill>
                    <a:srgbClr val="231F20"/>
                  </a:solidFill>
                  <a:latin typeface="Open Sauce Bold"/>
                </a:rPr>
                <a:t> 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1454237"/>
              <a:ext cx="3279211" cy="20841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285750" lvl="0" indent="-285750">
                <a:lnSpc>
                  <a:spcPct val="15000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1100" u="none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Increase my confidence </a:t>
              </a:r>
            </a:p>
            <a:p>
              <a:pPr marL="285750" lvl="0" indent="-285750">
                <a:lnSpc>
                  <a:spcPct val="15000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110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And the chances of getting to a GM position for the next 2 years </a:t>
              </a:r>
            </a:p>
            <a:p>
              <a:pPr marL="285750" lvl="0" indent="-285750">
                <a:lnSpc>
                  <a:spcPct val="15000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r>
                <a:rPr lang="en-US" sz="110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any operational </a:t>
              </a:r>
              <a:r>
                <a:rPr lang="en-US" sz="1100" err="1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sideBetter</a:t>
              </a:r>
              <a:r>
                <a:rPr lang="en-US" sz="110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understanding of the comp</a:t>
              </a:r>
            </a:p>
            <a:p>
              <a:pPr marL="285750" lvl="0" indent="-285750">
                <a:lnSpc>
                  <a:spcPts val="2520"/>
                </a:lnSpc>
                <a:spcBef>
                  <a:spcPct val="0"/>
                </a:spcBef>
                <a:buFont typeface="Arial" panose="020B0604020202020204" pitchFamily="34" charset="0"/>
                <a:buChar char="•"/>
              </a:pPr>
              <a:endParaRPr lang="en-US" sz="1800" u="none">
                <a:solidFill>
                  <a:srgbClr val="000000"/>
                </a:solidFill>
                <a:latin typeface="Open Sauce Light"/>
              </a:endParaRP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14799892" y="6277728"/>
            <a:ext cx="2459408" cy="1399228"/>
            <a:chOff x="0" y="-47625"/>
            <a:chExt cx="3279211" cy="1865638"/>
          </a:xfrm>
        </p:grpSpPr>
        <p:sp>
          <p:nvSpPr>
            <p:cNvPr id="29" name="TextBox 29"/>
            <p:cNvSpPr txBox="1"/>
            <p:nvPr/>
          </p:nvSpPr>
          <p:spPr>
            <a:xfrm>
              <a:off x="0" y="-47625"/>
              <a:ext cx="3279211" cy="9691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40"/>
                </a:lnSpc>
              </a:pPr>
              <a:r>
                <a:rPr lang="en-US" sz="2100">
                  <a:solidFill>
                    <a:srgbClr val="231F2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Review</a:t>
              </a:r>
            </a:p>
            <a:p>
              <a:pPr algn="ctr">
                <a:lnSpc>
                  <a:spcPts val="2940"/>
                </a:lnSpc>
              </a:pPr>
              <a:r>
                <a:rPr lang="en-US" sz="2100">
                  <a:solidFill>
                    <a:srgbClr val="231F2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</a:t>
              </a:r>
              <a:r>
                <a:rPr lang="en-US" sz="2100" err="1">
                  <a:solidFill>
                    <a:srgbClr val="231F2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july</a:t>
              </a:r>
              <a:r>
                <a:rPr lang="en-US" sz="2100">
                  <a:solidFill>
                    <a:srgbClr val="231F2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)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1454237"/>
              <a:ext cx="3279211" cy="3637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r>
                <a:rPr lang="en-US" sz="1100" u="none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PDP to be revied in 2 months time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648713" y="9258300"/>
            <a:ext cx="847699" cy="186128"/>
            <a:chOff x="0" y="0"/>
            <a:chExt cx="1130265" cy="248171"/>
          </a:xfrm>
        </p:grpSpPr>
        <p:sp>
          <p:nvSpPr>
            <p:cNvPr id="32" name="AutoShape 32"/>
            <p:cNvSpPr/>
            <p:nvPr/>
          </p:nvSpPr>
          <p:spPr>
            <a:xfrm>
              <a:off x="0" y="111385"/>
              <a:ext cx="1046834" cy="12700"/>
            </a:xfrm>
            <a:prstGeom prst="rect">
              <a:avLst/>
            </a:prstGeom>
            <a:solidFill>
              <a:srgbClr val="545454"/>
            </a:solidFill>
          </p:spPr>
        </p:sp>
        <p:grpSp>
          <p:nvGrpSpPr>
            <p:cNvPr id="33" name="Group 33"/>
            <p:cNvGrpSpPr/>
            <p:nvPr/>
          </p:nvGrpSpPr>
          <p:grpSpPr>
            <a:xfrm rot="-5400000">
              <a:off x="922749" y="40654"/>
              <a:ext cx="248171" cy="166862"/>
              <a:chOff x="0" y="0"/>
              <a:chExt cx="1930400" cy="1297940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1930400" cy="1297940"/>
              </a:xfrm>
              <a:custGeom>
                <a:avLst/>
                <a:gdLst/>
                <a:ahLst/>
                <a:cxnLst/>
                <a:rect l="l" t="t" r="r" b="b"/>
                <a:pathLst>
                  <a:path w="1930400" h="1297940">
                    <a:moveTo>
                      <a:pt x="0" y="0"/>
                    </a:moveTo>
                    <a:lnTo>
                      <a:pt x="965200" y="1297940"/>
                    </a:lnTo>
                    <a:lnTo>
                      <a:pt x="1930400" y="0"/>
                    </a:lnTo>
                    <a:close/>
                  </a:path>
                </a:pathLst>
              </a:custGeom>
              <a:solidFill>
                <a:srgbClr val="545454"/>
              </a:solidFill>
            </p:spPr>
          </p:sp>
        </p:grp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0594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1946392" y="-213360"/>
            <a:ext cx="10219119" cy="10287000"/>
            <a:chOff x="20320" y="2540"/>
            <a:chExt cx="6309360" cy="6351270"/>
          </a:xfrm>
        </p:grpSpPr>
        <p:sp>
          <p:nvSpPr>
            <p:cNvPr id="3" name="Freeform 3"/>
            <p:cNvSpPr/>
            <p:nvPr/>
          </p:nvSpPr>
          <p:spPr>
            <a:xfrm>
              <a:off x="20320" y="2540"/>
              <a:ext cx="6309360" cy="6351270"/>
            </a:xfrm>
            <a:custGeom>
              <a:avLst/>
              <a:gdLst/>
              <a:ahLst/>
              <a:cxnLst/>
              <a:rect l="l" t="t" r="r" b="b"/>
              <a:pathLst>
                <a:path w="6309360" h="6351270">
                  <a:moveTo>
                    <a:pt x="6309360" y="4234180"/>
                  </a:moveTo>
                  <a:lnTo>
                    <a:pt x="6309360" y="6351270"/>
                  </a:lnTo>
                  <a:lnTo>
                    <a:pt x="0" y="6351270"/>
                  </a:lnTo>
                  <a:lnTo>
                    <a:pt x="0" y="0"/>
                  </a:lnTo>
                  <a:lnTo>
                    <a:pt x="2117090" y="0"/>
                  </a:lnTo>
                  <a:lnTo>
                    <a:pt x="2117090" y="2117090"/>
                  </a:lnTo>
                  <a:lnTo>
                    <a:pt x="4234180" y="2117090"/>
                  </a:lnTo>
                  <a:lnTo>
                    <a:pt x="4234180" y="4234180"/>
                  </a:lnTo>
                  <a:lnTo>
                    <a:pt x="6309360" y="4234180"/>
                  </a:lnTo>
                  <a:close/>
                </a:path>
              </a:pathLst>
            </a:custGeom>
            <a:blipFill>
              <a:blip r:embed="rId2"/>
              <a:stretch>
                <a:fillRect l="-25223" t="39" r="-25867" b="-39"/>
              </a:stretch>
            </a:blipFill>
          </p:spPr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2996964">
            <a:off x="8683682" y="2454874"/>
            <a:ext cx="13300926" cy="2781103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7374229" y="1233607"/>
            <a:ext cx="10005423" cy="7001869"/>
            <a:chOff x="0" y="834385"/>
            <a:chExt cx="13340563" cy="9335826"/>
          </a:xfrm>
        </p:grpSpPr>
        <p:sp>
          <p:nvSpPr>
            <p:cNvPr id="6" name="TextBox 6"/>
            <p:cNvSpPr txBox="1"/>
            <p:nvPr/>
          </p:nvSpPr>
          <p:spPr>
            <a:xfrm>
              <a:off x="6886017" y="9259619"/>
              <a:ext cx="6454546" cy="9105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lnSpc>
                  <a:spcPts val="2939"/>
                </a:lnSpc>
                <a:spcBef>
                  <a:spcPct val="0"/>
                </a:spcBef>
              </a:pPr>
              <a:r>
                <a:rPr lang="en-US" sz="1100">
                  <a:solidFill>
                    <a:srgbClr val="DFCC9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Tracy, B . (2010) Eat That Frog: get more of the important things done today. Hodder and Stoughton An Hachette UK Company, Great Britain </a:t>
              </a:r>
              <a:endParaRPr lang="en-US" sz="1100" u="none">
                <a:solidFill>
                  <a:srgbClr val="DFCC9D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800242"/>
              <a:ext cx="6454546" cy="3913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520"/>
                </a:lnSpc>
                <a:spcBef>
                  <a:spcPct val="0"/>
                </a:spcBef>
              </a:pPr>
              <a:endParaRPr lang="en-US" sz="1800" u="none">
                <a:solidFill>
                  <a:srgbClr val="FFFFFF"/>
                </a:solidFill>
                <a:latin typeface="Open Sauce Light"/>
              </a:endParaRP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834385"/>
              <a:ext cx="6454546" cy="3975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lnSpc>
                  <a:spcPts val="2520"/>
                </a:lnSpc>
                <a:spcBef>
                  <a:spcPct val="0"/>
                </a:spcBef>
              </a:pPr>
              <a:endParaRPr lang="en-US" sz="1800" u="none">
                <a:solidFill>
                  <a:srgbClr val="FFFFFF"/>
                </a:solidFill>
                <a:latin typeface="Open Sauce Light"/>
              </a:endParaRP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28700" y="348467"/>
            <a:ext cx="13871641" cy="8174822"/>
            <a:chOff x="0" y="-8612084"/>
            <a:chExt cx="18495522" cy="10899759"/>
          </a:xfrm>
        </p:grpSpPr>
        <p:sp>
          <p:nvSpPr>
            <p:cNvPr id="10" name="TextBox 10"/>
            <p:cNvSpPr txBox="1"/>
            <p:nvPr/>
          </p:nvSpPr>
          <p:spPr>
            <a:xfrm>
              <a:off x="7504575" y="-8612084"/>
              <a:ext cx="10990947" cy="14721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lnSpc>
                  <a:spcPts val="8640"/>
                </a:lnSpc>
                <a:spcBef>
                  <a:spcPct val="0"/>
                </a:spcBef>
              </a:pPr>
              <a:r>
                <a:rPr lang="en-US" sz="1100">
                  <a:solidFill>
                    <a:srgbClr val="DFCC9D"/>
                  </a:solidFill>
                  <a:latin typeface="Arial Black" panose="020B0A04020102020204" pitchFamily="34" charset="0"/>
                </a:rPr>
                <a:t>Referencing</a:t>
              </a:r>
              <a:r>
                <a:rPr lang="en-US" sz="7200">
                  <a:solidFill>
                    <a:srgbClr val="DFCC9D"/>
                  </a:solidFill>
                  <a:latin typeface="Hatton Bold"/>
                </a:rPr>
                <a:t> 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1448628"/>
              <a:ext cx="10990947" cy="8390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lnSpc>
                  <a:spcPts val="5040"/>
                </a:lnSpc>
                <a:spcBef>
                  <a:spcPct val="0"/>
                </a:spcBef>
              </a:pPr>
              <a:endParaRPr lang="en-US" sz="3600" u="none">
                <a:solidFill>
                  <a:srgbClr val="DFCC9D"/>
                </a:solidFill>
                <a:latin typeface="Hatton"/>
              </a:endParaRP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480097" y="3671881"/>
            <a:ext cx="4959803" cy="2170531"/>
            <a:chOff x="-158524" y="-231393"/>
            <a:chExt cx="6613070" cy="2894039"/>
          </a:xfrm>
        </p:grpSpPr>
        <p:sp>
          <p:nvSpPr>
            <p:cNvPr id="13" name="TextBox 13"/>
            <p:cNvSpPr txBox="1"/>
            <p:nvPr/>
          </p:nvSpPr>
          <p:spPr>
            <a:xfrm>
              <a:off x="-158524" y="-231393"/>
              <a:ext cx="6454546" cy="28940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lnSpc>
                  <a:spcPts val="2939"/>
                </a:lnSpc>
                <a:spcBef>
                  <a:spcPct val="0"/>
                </a:spcBef>
              </a:pPr>
              <a:r>
                <a:rPr lang="en-US" sz="1100" u="none">
                  <a:solidFill>
                    <a:srgbClr val="DFCC9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Inditex company. (2021</a:t>
              </a:r>
              <a:r>
                <a:rPr lang="en-US" sz="1100">
                  <a:solidFill>
                    <a:srgbClr val="DFCC9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)</a:t>
              </a:r>
              <a:r>
                <a:rPr lang="en-US" sz="1100" u="none">
                  <a:solidFill>
                    <a:srgbClr val="DFCC9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INET APP GM career, accessed on 10.04.2021 ( access exclusive for employees only)</a:t>
              </a:r>
            </a:p>
            <a:p>
              <a:pPr marL="0" lvl="0" indent="0" algn="just">
                <a:lnSpc>
                  <a:spcPts val="2939"/>
                </a:lnSpc>
                <a:spcBef>
                  <a:spcPct val="0"/>
                </a:spcBef>
              </a:pPr>
              <a:endParaRPr lang="en-US" sz="1100" u="none">
                <a:solidFill>
                  <a:srgbClr val="DFCC9D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0" lvl="0" indent="0" algn="just">
                <a:lnSpc>
                  <a:spcPts val="2939"/>
                </a:lnSpc>
                <a:spcBef>
                  <a:spcPct val="0"/>
                </a:spcBef>
              </a:pPr>
              <a:r>
                <a:rPr lang="en-US" sz="1100" u="none">
                  <a:solidFill>
                    <a:srgbClr val="DFCC9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Indeed. (</a:t>
              </a:r>
              <a:r>
                <a:rPr lang="en-US" sz="1100">
                  <a:solidFill>
                    <a:srgbClr val="DFCC9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2021). GM ZARA company </a:t>
              </a:r>
            </a:p>
            <a:p>
              <a:pPr marL="0" lvl="0" indent="0" algn="just">
                <a:lnSpc>
                  <a:spcPts val="2939"/>
                </a:lnSpc>
                <a:spcBef>
                  <a:spcPct val="0"/>
                </a:spcBef>
              </a:pPr>
              <a:r>
                <a:rPr lang="en-US" sz="1100" u="none">
                  <a:solidFill>
                    <a:srgbClr val="DFCC9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Accessed on the 10.04.2021</a:t>
              </a:r>
            </a:p>
            <a:p>
              <a:pPr marL="0" lvl="0" indent="0" algn="just">
                <a:lnSpc>
                  <a:spcPts val="2939"/>
                </a:lnSpc>
                <a:spcBef>
                  <a:spcPct val="0"/>
                </a:spcBef>
              </a:pPr>
              <a:r>
                <a:rPr lang="en-US" sz="1100" u="none">
                  <a:solidFill>
                    <a:srgbClr val="DFCC9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https://uk.indeed.com/cmp/Zara/about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834385"/>
              <a:ext cx="6454546" cy="3975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520"/>
                </a:lnSpc>
                <a:spcBef>
                  <a:spcPct val="0"/>
                </a:spcBef>
              </a:pPr>
              <a:endParaRPr lang="en-US" sz="1800" u="none">
                <a:solidFill>
                  <a:srgbClr val="FFFFFF"/>
                </a:solidFill>
                <a:latin typeface="Open Sauce Light"/>
              </a:endParaRP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723545" y="1871429"/>
            <a:ext cx="4840910" cy="7303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ct val="150000"/>
              </a:lnSpc>
              <a:spcBef>
                <a:spcPct val="0"/>
              </a:spcBef>
            </a:pPr>
            <a:r>
              <a:rPr lang="en-US" sz="1100" err="1">
                <a:solidFill>
                  <a:srgbClr val="DFCC9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Leisurejobs</a:t>
            </a:r>
            <a:r>
              <a:rPr lang="en-US" sz="1100">
                <a:solidFill>
                  <a:srgbClr val="DFCC9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(2018) accessed on the 11.04.2021</a:t>
            </a:r>
          </a:p>
          <a:p>
            <a:pPr marL="0" lvl="0" indent="0" algn="just">
              <a:lnSpc>
                <a:spcPct val="150000"/>
              </a:lnSpc>
              <a:spcBef>
                <a:spcPct val="0"/>
              </a:spcBef>
            </a:pPr>
            <a:r>
              <a:rPr lang="en-US" sz="1100">
                <a:solidFill>
                  <a:srgbClr val="DFCC9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https://www.leisurejobs.com/article/the-definitive-guide-how-to-become-a-general-manager/#what-is</a:t>
            </a:r>
            <a:endParaRPr lang="en-US" sz="1100" u="none">
              <a:solidFill>
                <a:srgbClr val="DFCC9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0" name="Group 20"/>
          <p:cNvGrpSpPr/>
          <p:nvPr/>
        </p:nvGrpSpPr>
        <p:grpSpPr>
          <a:xfrm>
            <a:off x="16411601" y="1028700"/>
            <a:ext cx="847699" cy="186128"/>
            <a:chOff x="0" y="0"/>
            <a:chExt cx="1130265" cy="248171"/>
          </a:xfrm>
        </p:grpSpPr>
        <p:sp>
          <p:nvSpPr>
            <p:cNvPr id="21" name="AutoShape 21"/>
            <p:cNvSpPr/>
            <p:nvPr/>
          </p:nvSpPr>
          <p:spPr>
            <a:xfrm>
              <a:off x="0" y="111385"/>
              <a:ext cx="1046834" cy="12700"/>
            </a:xfrm>
            <a:prstGeom prst="rect">
              <a:avLst/>
            </a:prstGeom>
            <a:solidFill>
              <a:srgbClr val="FFFFFF"/>
            </a:solidFill>
          </p:spPr>
        </p:sp>
        <p:grpSp>
          <p:nvGrpSpPr>
            <p:cNvPr id="22" name="Group 22"/>
            <p:cNvGrpSpPr/>
            <p:nvPr/>
          </p:nvGrpSpPr>
          <p:grpSpPr>
            <a:xfrm rot="-5400000">
              <a:off x="922749" y="40654"/>
              <a:ext cx="248171" cy="166862"/>
              <a:chOff x="0" y="0"/>
              <a:chExt cx="1930400" cy="1297940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1930400" cy="1297940"/>
              </a:xfrm>
              <a:custGeom>
                <a:avLst/>
                <a:gdLst/>
                <a:ahLst/>
                <a:cxnLst/>
                <a:rect l="l" t="t" r="r" b="b"/>
                <a:pathLst>
                  <a:path w="1930400" h="1297940">
                    <a:moveTo>
                      <a:pt x="0" y="0"/>
                    </a:moveTo>
                    <a:lnTo>
                      <a:pt x="965200" y="1297940"/>
                    </a:lnTo>
                    <a:lnTo>
                      <a:pt x="1930400" y="0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and Brown Accent Ellipses Marketing Agenda Professional Presentation</dc:title>
  <cp:revision>1</cp:revision>
  <dcterms:created xsi:type="dcterms:W3CDTF">2006-08-16T00:00:00Z</dcterms:created>
  <dcterms:modified xsi:type="dcterms:W3CDTF">2021-04-13T23:49:32Z</dcterms:modified>
  <dc:identifier>DAEbhi-_Z70</dc:identifier>
</cp:coreProperties>
</file>