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2EF41AD-DE46-8770-8639-9DC542BEEF1E}" v="267" dt="2024-07-08T09:00:50.9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7/8/2024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7/8/2024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7/8/2024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7/8/2024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7/8/2024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7/8/2024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8.jpeg"/><Relationship Id="rId7" Type="http://schemas.openxmlformats.org/officeDocument/2006/relationships/image" Target="../media/image12.jpeg"/><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9.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885043" y="2491754"/>
            <a:ext cx="4549914" cy="477080"/>
          </a:xfrm>
        </p:spPr>
        <p:txBody>
          <a:bodyPr>
            <a:normAutofit fontScale="90000"/>
          </a:bodyPr>
          <a:lstStyle/>
          <a:p>
            <a:r>
              <a:rPr lang="en-US" sz="1200" dirty="0">
                <a:ea typeface="+mj-lt"/>
                <a:cs typeface="+mj-lt"/>
              </a:rPr>
              <a:t>A  helper is chosen daily to carry the food waste to the compost bin in the garden. The younger children are intrigued by how food changes appearance over time, however they have realized that it can have an unpleasant smell and can attract little fruit flies</a:t>
            </a:r>
            <a:r>
              <a:rPr lang="en-US" sz="1300" dirty="0">
                <a:ea typeface="+mj-lt"/>
                <a:cs typeface="+mj-lt"/>
              </a:rPr>
              <a:t>. </a:t>
            </a:r>
            <a:endParaRPr lang="en-US" dirty="0"/>
          </a:p>
        </p:txBody>
      </p:sp>
      <p:sp>
        <p:nvSpPr>
          <p:cNvPr id="3" name="Subtitle 2"/>
          <p:cNvSpPr>
            <a:spLocks noGrp="1"/>
          </p:cNvSpPr>
          <p:nvPr>
            <p:ph type="subTitle" idx="1"/>
          </p:nvPr>
        </p:nvSpPr>
        <p:spPr>
          <a:xfrm>
            <a:off x="7763566" y="5335864"/>
            <a:ext cx="4318000" cy="1655762"/>
          </a:xfrm>
        </p:spPr>
        <p:txBody>
          <a:bodyPr vert="horz" lIns="91440" tIns="45720" rIns="91440" bIns="45720" rtlCol="0" anchor="t">
            <a:normAutofit/>
          </a:bodyPr>
          <a:lstStyle/>
          <a:p>
            <a:r>
              <a:rPr lang="en-US" sz="1200" dirty="0">
                <a:ea typeface="+mn-lt"/>
                <a:cs typeface="+mn-lt"/>
              </a:rPr>
              <a:t>Within the setting grounds there is a large tree, the children and I call it our story tree, it provides shade on a hot day, and the children love nothing more than to sit under the tree with their snack and listen to s story, the tree also provides the children with large branches for roleplay. They become pirates or make dens to playhouse or school; their imaginations are endless. The tree has lots of hidden areas for bugs and insects which the children often explore.</a:t>
            </a:r>
            <a:endParaRPr lang="en-US" dirty="0"/>
          </a:p>
        </p:txBody>
      </p:sp>
      <p:pic>
        <p:nvPicPr>
          <p:cNvPr id="5" name="Picture 4" descr="A bowl of strawberries&#10;&#10;Description automatically generated">
            <a:extLst>
              <a:ext uri="{FF2B5EF4-FFF2-40B4-BE49-F238E27FC236}">
                <a16:creationId xmlns:a16="http://schemas.microsoft.com/office/drawing/2014/main" id="{8AEA4898-32D9-47B8-4F0B-2E1C3A9EB4C3}"/>
              </a:ext>
            </a:extLst>
          </p:cNvPr>
          <p:cNvPicPr>
            <a:picLocks noChangeAspect="1"/>
          </p:cNvPicPr>
          <p:nvPr/>
        </p:nvPicPr>
        <p:blipFill>
          <a:blip r:embed="rId2"/>
          <a:stretch>
            <a:fillRect/>
          </a:stretch>
        </p:blipFill>
        <p:spPr>
          <a:xfrm rot="5400000">
            <a:off x="-279901" y="4879234"/>
            <a:ext cx="2292626" cy="1704663"/>
          </a:xfrm>
          <a:prstGeom prst="rect">
            <a:avLst/>
          </a:prstGeom>
        </p:spPr>
      </p:pic>
      <p:pic>
        <p:nvPicPr>
          <p:cNvPr id="7" name="Picture 6" descr="A football goal in a field&#10;&#10;Description automatically generated">
            <a:extLst>
              <a:ext uri="{FF2B5EF4-FFF2-40B4-BE49-F238E27FC236}">
                <a16:creationId xmlns:a16="http://schemas.microsoft.com/office/drawing/2014/main" id="{0C9362EB-B948-CD70-3B73-8B12E590664D}"/>
              </a:ext>
            </a:extLst>
          </p:cNvPr>
          <p:cNvPicPr>
            <a:picLocks noChangeAspect="1"/>
          </p:cNvPicPr>
          <p:nvPr/>
        </p:nvPicPr>
        <p:blipFill>
          <a:blip r:embed="rId3"/>
          <a:stretch>
            <a:fillRect/>
          </a:stretch>
        </p:blipFill>
        <p:spPr>
          <a:xfrm rot="5400000">
            <a:off x="10032774" y="3067527"/>
            <a:ext cx="2259999" cy="2069096"/>
          </a:xfrm>
          <a:prstGeom prst="rect">
            <a:avLst/>
          </a:prstGeom>
        </p:spPr>
      </p:pic>
      <p:pic>
        <p:nvPicPr>
          <p:cNvPr id="8" name="Picture 7">
            <a:extLst>
              <a:ext uri="{FF2B5EF4-FFF2-40B4-BE49-F238E27FC236}">
                <a16:creationId xmlns:a16="http://schemas.microsoft.com/office/drawing/2014/main" id="{37B9A0A1-57F5-0CC3-94CF-E062B52C7C7D}"/>
              </a:ext>
            </a:extLst>
          </p:cNvPr>
          <p:cNvPicPr>
            <a:picLocks noChangeAspect="1"/>
          </p:cNvPicPr>
          <p:nvPr/>
        </p:nvPicPr>
        <p:blipFill>
          <a:blip r:embed="rId4"/>
          <a:stretch>
            <a:fillRect/>
          </a:stretch>
        </p:blipFill>
        <p:spPr>
          <a:xfrm rot="10800000">
            <a:off x="4382856" y="9235"/>
            <a:ext cx="2765689" cy="2144042"/>
          </a:xfrm>
          <a:prstGeom prst="rect">
            <a:avLst/>
          </a:prstGeom>
        </p:spPr>
      </p:pic>
      <p:pic>
        <p:nvPicPr>
          <p:cNvPr id="11" name="Picture 10">
            <a:extLst>
              <a:ext uri="{FF2B5EF4-FFF2-40B4-BE49-F238E27FC236}">
                <a16:creationId xmlns:a16="http://schemas.microsoft.com/office/drawing/2014/main" id="{5CB33186-7989-3C42-E3F4-9F542B365FDC}"/>
              </a:ext>
            </a:extLst>
          </p:cNvPr>
          <p:cNvPicPr>
            <a:picLocks noChangeAspect="1"/>
          </p:cNvPicPr>
          <p:nvPr/>
        </p:nvPicPr>
        <p:blipFill>
          <a:blip r:embed="rId5"/>
          <a:stretch>
            <a:fillRect/>
          </a:stretch>
        </p:blipFill>
        <p:spPr>
          <a:xfrm rot="5400000">
            <a:off x="9488554" y="-52181"/>
            <a:ext cx="2093847" cy="2313059"/>
          </a:xfrm>
          <a:prstGeom prst="rect">
            <a:avLst/>
          </a:prstGeom>
        </p:spPr>
      </p:pic>
      <p:pic>
        <p:nvPicPr>
          <p:cNvPr id="12" name="Picture 11" descr="A pile of food on a surface&#10;&#10;Description automatically generated">
            <a:extLst>
              <a:ext uri="{FF2B5EF4-FFF2-40B4-BE49-F238E27FC236}">
                <a16:creationId xmlns:a16="http://schemas.microsoft.com/office/drawing/2014/main" id="{F157659C-86FF-84A4-8D91-71C26781BC9D}"/>
              </a:ext>
            </a:extLst>
          </p:cNvPr>
          <p:cNvPicPr>
            <a:picLocks noChangeAspect="1"/>
          </p:cNvPicPr>
          <p:nvPr/>
        </p:nvPicPr>
        <p:blipFill>
          <a:blip r:embed="rId6"/>
          <a:stretch>
            <a:fillRect/>
          </a:stretch>
        </p:blipFill>
        <p:spPr>
          <a:xfrm>
            <a:off x="-346" y="-1105"/>
            <a:ext cx="2275647" cy="2155689"/>
          </a:xfrm>
          <a:prstGeom prst="rect">
            <a:avLst/>
          </a:prstGeom>
        </p:spPr>
      </p:pic>
      <p:pic>
        <p:nvPicPr>
          <p:cNvPr id="19" name="Picture 18" descr="A close up of a plant&#10;&#10;Description automatically generated">
            <a:extLst>
              <a:ext uri="{FF2B5EF4-FFF2-40B4-BE49-F238E27FC236}">
                <a16:creationId xmlns:a16="http://schemas.microsoft.com/office/drawing/2014/main" id="{51629143-0F21-6D0A-AC31-F58E508AFA70}"/>
              </a:ext>
            </a:extLst>
          </p:cNvPr>
          <p:cNvPicPr>
            <a:picLocks noChangeAspect="1"/>
          </p:cNvPicPr>
          <p:nvPr/>
        </p:nvPicPr>
        <p:blipFill>
          <a:blip r:embed="rId7"/>
          <a:stretch>
            <a:fillRect/>
          </a:stretch>
        </p:blipFill>
        <p:spPr>
          <a:xfrm rot="10800000">
            <a:off x="4755321" y="4839252"/>
            <a:ext cx="2835966" cy="2016540"/>
          </a:xfrm>
          <a:prstGeom prst="rect">
            <a:avLst/>
          </a:prstGeom>
        </p:spPr>
      </p:pic>
      <p:sp>
        <p:nvSpPr>
          <p:cNvPr id="20" name="TextBox 19">
            <a:extLst>
              <a:ext uri="{FF2B5EF4-FFF2-40B4-BE49-F238E27FC236}">
                <a16:creationId xmlns:a16="http://schemas.microsoft.com/office/drawing/2014/main" id="{CE222724-26F5-13F6-6A0E-40324D08D441}"/>
              </a:ext>
            </a:extLst>
          </p:cNvPr>
          <p:cNvSpPr txBox="1"/>
          <p:nvPr/>
        </p:nvSpPr>
        <p:spPr>
          <a:xfrm>
            <a:off x="3733507" y="2314226"/>
            <a:ext cx="4031780"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ea typeface="+mn-lt"/>
                <a:cs typeface="+mn-lt"/>
              </a:rPr>
              <a:t>There is an area filled with old desks and chairs, kitchens that have been replaced old Tyres, it is an area full of junk, but as they say one man's junk is another child's treasure, their imaginations flow, We decided with the children this area would be a good idea, as they are able to let their  imaginations flow, using items that would have been discarded </a:t>
            </a:r>
            <a:endParaRPr lang="en-US" sz="1200" dirty="0"/>
          </a:p>
        </p:txBody>
      </p:sp>
      <p:sp>
        <p:nvSpPr>
          <p:cNvPr id="21" name="TextBox 20">
            <a:extLst>
              <a:ext uri="{FF2B5EF4-FFF2-40B4-BE49-F238E27FC236}">
                <a16:creationId xmlns:a16="http://schemas.microsoft.com/office/drawing/2014/main" id="{D9900A3B-9F9F-8D41-D509-D9D2D6BDF5EE}"/>
              </a:ext>
            </a:extLst>
          </p:cNvPr>
          <p:cNvSpPr txBox="1"/>
          <p:nvPr/>
        </p:nvSpPr>
        <p:spPr>
          <a:xfrm>
            <a:off x="121515" y="2316890"/>
            <a:ext cx="2512959"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ea typeface="+mn-lt"/>
                <a:cs typeface="+mn-lt"/>
              </a:rPr>
              <a:t>. They were informed that banana peels, potato, and egg peelings along with orange peels are all useful sources of nutrients for the soil and plants in the garden.</a:t>
            </a:r>
            <a:endParaRPr lang="en-US" dirty="0">
              <a:ea typeface="+mn-lt"/>
              <a:cs typeface="+mn-lt"/>
            </a:endParaRPr>
          </a:p>
        </p:txBody>
      </p:sp>
      <p:sp>
        <p:nvSpPr>
          <p:cNvPr id="22" name="TextBox 21">
            <a:extLst>
              <a:ext uri="{FF2B5EF4-FFF2-40B4-BE49-F238E27FC236}">
                <a16:creationId xmlns:a16="http://schemas.microsoft.com/office/drawing/2014/main" id="{D1B44F3A-5D3D-EE06-E4EA-90FC95CD212A}"/>
              </a:ext>
            </a:extLst>
          </p:cNvPr>
          <p:cNvSpPr txBox="1"/>
          <p:nvPr/>
        </p:nvSpPr>
        <p:spPr>
          <a:xfrm>
            <a:off x="2151188" y="4377029"/>
            <a:ext cx="2236809" cy="24929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ea typeface="+mn-lt"/>
                <a:cs typeface="+mn-lt"/>
              </a:rPr>
              <a:t>there are different plants growing, one has mint leaves growing on it, the children love to smell this, and their different reactions and comments are often an amusement to </a:t>
            </a:r>
            <a:r>
              <a:rPr lang="en-US" sz="1200" dirty="0" err="1">
                <a:ea typeface="+mn-lt"/>
                <a:cs typeface="+mn-lt"/>
              </a:rPr>
              <a:t>me.Another</a:t>
            </a:r>
            <a:r>
              <a:rPr lang="en-US" sz="1200" dirty="0">
                <a:ea typeface="+mn-lt"/>
                <a:cs typeface="+mn-lt"/>
              </a:rPr>
              <a:t> plant which is growing has Strawberrys, they are very small, however the children watch them with wonder as they grow daily, they look forward to the day when they can enjoy the taste.</a:t>
            </a:r>
            <a:endParaRPr lang="en-US"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9BDDC-C5FD-A8DD-31D6-DC057225274B}"/>
              </a:ext>
            </a:extLst>
          </p:cNvPr>
          <p:cNvSpPr>
            <a:spLocks noGrp="1"/>
          </p:cNvSpPr>
          <p:nvPr>
            <p:ph type="title"/>
          </p:nvPr>
        </p:nvSpPr>
        <p:spPr>
          <a:xfrm>
            <a:off x="110836" y="2278658"/>
            <a:ext cx="2537692" cy="1833061"/>
          </a:xfrm>
        </p:spPr>
        <p:txBody>
          <a:bodyPr>
            <a:normAutofit/>
          </a:bodyPr>
          <a:lstStyle/>
          <a:p>
            <a:r>
              <a:rPr lang="en-US" sz="1200" dirty="0">
                <a:ea typeface="+mj-lt"/>
                <a:cs typeface="+mj-lt"/>
              </a:rPr>
              <a:t>There are often different birds seen within the area, the children particularly take notice of the magpies, this is down to me as my late dad would always say good morning/afternoon or evening captain magpie and I follow this, the children always find it quite amusing. They now know the rhyme one for sorrow and so on. </a:t>
            </a:r>
          </a:p>
        </p:txBody>
      </p:sp>
      <p:pic>
        <p:nvPicPr>
          <p:cNvPr id="5" name="Picture 4" descr="A hand reaching for a bird feeder&#10;&#10;Description automatically generated">
            <a:extLst>
              <a:ext uri="{FF2B5EF4-FFF2-40B4-BE49-F238E27FC236}">
                <a16:creationId xmlns:a16="http://schemas.microsoft.com/office/drawing/2014/main" id="{DE81B521-8337-4F64-CB05-49A21CD7A3AD}"/>
              </a:ext>
            </a:extLst>
          </p:cNvPr>
          <p:cNvPicPr>
            <a:picLocks noChangeAspect="1"/>
          </p:cNvPicPr>
          <p:nvPr/>
        </p:nvPicPr>
        <p:blipFill>
          <a:blip r:embed="rId2"/>
          <a:stretch>
            <a:fillRect/>
          </a:stretch>
        </p:blipFill>
        <p:spPr>
          <a:xfrm>
            <a:off x="8644558" y="4645991"/>
            <a:ext cx="2277918" cy="2213315"/>
          </a:xfrm>
          <a:prstGeom prst="rect">
            <a:avLst/>
          </a:prstGeom>
        </p:spPr>
      </p:pic>
      <p:pic>
        <p:nvPicPr>
          <p:cNvPr id="7" name="Picture 6" descr="A bird feeder tied to a wooden post&#10;&#10;Description automatically generated">
            <a:extLst>
              <a:ext uri="{FF2B5EF4-FFF2-40B4-BE49-F238E27FC236}">
                <a16:creationId xmlns:a16="http://schemas.microsoft.com/office/drawing/2014/main" id="{5B60F66B-C0EE-465C-2528-5D606A6B2165}"/>
              </a:ext>
            </a:extLst>
          </p:cNvPr>
          <p:cNvPicPr>
            <a:picLocks noChangeAspect="1"/>
          </p:cNvPicPr>
          <p:nvPr/>
        </p:nvPicPr>
        <p:blipFill>
          <a:blip r:embed="rId3"/>
          <a:stretch>
            <a:fillRect/>
          </a:stretch>
        </p:blipFill>
        <p:spPr>
          <a:xfrm>
            <a:off x="9355858" y="90054"/>
            <a:ext cx="2832101" cy="3479800"/>
          </a:xfrm>
          <a:prstGeom prst="rect">
            <a:avLst/>
          </a:prstGeom>
        </p:spPr>
      </p:pic>
      <p:pic>
        <p:nvPicPr>
          <p:cNvPr id="8" name="Picture 7" descr="A hand holding a piece of food&#10;&#10;Description automatically generated">
            <a:extLst>
              <a:ext uri="{FF2B5EF4-FFF2-40B4-BE49-F238E27FC236}">
                <a16:creationId xmlns:a16="http://schemas.microsoft.com/office/drawing/2014/main" id="{28A19465-24F1-943E-C492-FAA6125A095B}"/>
              </a:ext>
            </a:extLst>
          </p:cNvPr>
          <p:cNvPicPr>
            <a:picLocks noChangeAspect="1"/>
          </p:cNvPicPr>
          <p:nvPr/>
        </p:nvPicPr>
        <p:blipFill>
          <a:blip r:embed="rId4"/>
          <a:stretch>
            <a:fillRect/>
          </a:stretch>
        </p:blipFill>
        <p:spPr>
          <a:xfrm>
            <a:off x="4530863" y="3806687"/>
            <a:ext cx="2277919" cy="2925619"/>
          </a:xfrm>
          <a:prstGeom prst="rect">
            <a:avLst/>
          </a:prstGeom>
        </p:spPr>
      </p:pic>
      <p:pic>
        <p:nvPicPr>
          <p:cNvPr id="9" name="Picture 8" descr="A plate of food on a table&#10;&#10;Description automatically generated">
            <a:extLst>
              <a:ext uri="{FF2B5EF4-FFF2-40B4-BE49-F238E27FC236}">
                <a16:creationId xmlns:a16="http://schemas.microsoft.com/office/drawing/2014/main" id="{CB0B8998-A2F4-376D-1FBB-BBADCB4A7F96}"/>
              </a:ext>
            </a:extLst>
          </p:cNvPr>
          <p:cNvPicPr>
            <a:picLocks noChangeAspect="1"/>
          </p:cNvPicPr>
          <p:nvPr/>
        </p:nvPicPr>
        <p:blipFill>
          <a:blip r:embed="rId5"/>
          <a:stretch>
            <a:fillRect/>
          </a:stretch>
        </p:blipFill>
        <p:spPr>
          <a:xfrm>
            <a:off x="6677313" y="228600"/>
            <a:ext cx="2393373" cy="3202708"/>
          </a:xfrm>
          <a:prstGeom prst="rect">
            <a:avLst/>
          </a:prstGeom>
        </p:spPr>
      </p:pic>
      <p:sp>
        <p:nvSpPr>
          <p:cNvPr id="10" name="TextBox 9">
            <a:extLst>
              <a:ext uri="{FF2B5EF4-FFF2-40B4-BE49-F238E27FC236}">
                <a16:creationId xmlns:a16="http://schemas.microsoft.com/office/drawing/2014/main" id="{BDD83FCF-48FE-3B8E-89F1-C533588B2542}"/>
              </a:ext>
            </a:extLst>
          </p:cNvPr>
          <p:cNvSpPr txBox="1"/>
          <p:nvPr/>
        </p:nvSpPr>
        <p:spPr>
          <a:xfrm>
            <a:off x="7089926" y="3582571"/>
            <a:ext cx="509778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ea typeface="+mn-lt"/>
                <a:cs typeface="+mn-lt"/>
              </a:rPr>
              <a:t>bird feeders using lard and birdseed wrapped in string and hung from the tree they attract birds of all kinds, we hang these outsides of the classroom window so we can see them enjoy.  Often, we see a squirrel run to catch the </a:t>
            </a:r>
            <a:r>
              <a:rPr lang="en-US" sz="1200">
                <a:ea typeface="+mn-lt"/>
                <a:cs typeface="+mn-lt"/>
              </a:rPr>
              <a:t>fallen food which the children love to see.</a:t>
            </a:r>
            <a:endParaRPr lang="en-US"/>
          </a:p>
        </p:txBody>
      </p:sp>
      <p:pic>
        <p:nvPicPr>
          <p:cNvPr id="13" name="Picture 12" descr="Australian magpie | New Zealand Birds Online">
            <a:extLst>
              <a:ext uri="{FF2B5EF4-FFF2-40B4-BE49-F238E27FC236}">
                <a16:creationId xmlns:a16="http://schemas.microsoft.com/office/drawing/2014/main" id="{FFBD3CDD-8023-A5FD-7457-D7BDED2116BE}"/>
              </a:ext>
            </a:extLst>
          </p:cNvPr>
          <p:cNvPicPr>
            <a:picLocks noChangeAspect="1"/>
          </p:cNvPicPr>
          <p:nvPr/>
        </p:nvPicPr>
        <p:blipFill>
          <a:blip r:embed="rId6"/>
          <a:stretch>
            <a:fillRect/>
          </a:stretch>
        </p:blipFill>
        <p:spPr>
          <a:xfrm>
            <a:off x="2309" y="4560"/>
            <a:ext cx="2743200" cy="2045970"/>
          </a:xfrm>
          <a:prstGeom prst="rect">
            <a:avLst/>
          </a:prstGeom>
        </p:spPr>
      </p:pic>
      <p:pic>
        <p:nvPicPr>
          <p:cNvPr id="16" name="Picture 15" descr="Magpie Rhyme A3 Print by SadieBIllustration on Etsy | Art, Drawings ...">
            <a:extLst>
              <a:ext uri="{FF2B5EF4-FFF2-40B4-BE49-F238E27FC236}">
                <a16:creationId xmlns:a16="http://schemas.microsoft.com/office/drawing/2014/main" id="{590A8B8B-3CAD-DCC8-1330-70A561C6A9F0}"/>
              </a:ext>
            </a:extLst>
          </p:cNvPr>
          <p:cNvPicPr>
            <a:picLocks noChangeAspect="1"/>
          </p:cNvPicPr>
          <p:nvPr/>
        </p:nvPicPr>
        <p:blipFill>
          <a:blip r:embed="rId7"/>
          <a:stretch>
            <a:fillRect/>
          </a:stretch>
        </p:blipFill>
        <p:spPr>
          <a:xfrm>
            <a:off x="3047799" y="3123"/>
            <a:ext cx="2847109" cy="3579875"/>
          </a:xfrm>
          <a:prstGeom prst="rect">
            <a:avLst/>
          </a:prstGeom>
        </p:spPr>
      </p:pic>
    </p:spTree>
    <p:extLst>
      <p:ext uri="{BB962C8B-B14F-4D97-AF65-F5344CB8AC3E}">
        <p14:creationId xmlns:p14="http://schemas.microsoft.com/office/powerpoint/2010/main" val="7166033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A  helper is chosen daily to carry the food waste to the compost bin in the garden. The younger children are intrigued by how food changes appearance over time, however they have realized that it can have an unpleasant smell and can attract little fruit flies. </vt:lpstr>
      <vt:lpstr>There are often different birds seen within the area, the children particularly take notice of the magpies, this is down to me as my late dad would always say good morning/afternoon or evening captain magpie and I follow this, the children always find it quite amusing. They now know the rhyme one for sorrow and so 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158</cp:revision>
  <dcterms:created xsi:type="dcterms:W3CDTF">2024-06-24T08:57:32Z</dcterms:created>
  <dcterms:modified xsi:type="dcterms:W3CDTF">2024-07-08T09:01:21Z</dcterms:modified>
</cp:coreProperties>
</file>