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1" r:id="rId5"/>
    <p:sldId id="257" r:id="rId6"/>
    <p:sldId id="258" r:id="rId7"/>
    <p:sldId id="259" r:id="rId8"/>
    <p:sldId id="262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CCBA68-9FC2-4503-8D90-55C74FF75B76}" v="410" dt="2024-12-05T17:58:01.5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4CCCBA68-9FC2-4503-8D90-55C74FF75B76}"/>
    <pc:docChg chg="undo redo custSel addSld modSld sldOrd modMainMaster">
      <pc:chgData name="Maria Trevino Gonzalez" userId="aa36a5e4-cd30-4109-a581-5f2fc96aeea0" providerId="ADAL" clId="{4CCCBA68-9FC2-4503-8D90-55C74FF75B76}" dt="2024-12-05T17:58:10.185" v="2131" actId="14100"/>
      <pc:docMkLst>
        <pc:docMk/>
      </pc:docMkLst>
      <pc:sldChg chg="addSp modSp mod modTransition setBg">
        <pc:chgData name="Maria Trevino Gonzalez" userId="aa36a5e4-cd30-4109-a581-5f2fc96aeea0" providerId="ADAL" clId="{4CCCBA68-9FC2-4503-8D90-55C74FF75B76}" dt="2024-12-05T17:55:32.346" v="2117"/>
        <pc:sldMkLst>
          <pc:docMk/>
          <pc:sldMk cId="4162668408" sldId="256"/>
        </pc:sldMkLst>
        <pc:spChg chg="mod">
          <ac:chgData name="Maria Trevino Gonzalez" userId="aa36a5e4-cd30-4109-a581-5f2fc96aeea0" providerId="ADAL" clId="{4CCCBA68-9FC2-4503-8D90-55C74FF75B76}" dt="2024-12-04T15:24:28.098" v="308" actId="2711"/>
          <ac:spMkLst>
            <pc:docMk/>
            <pc:sldMk cId="4162668408" sldId="256"/>
            <ac:spMk id="2" creationId="{12A24B31-523E-E54F-6260-F038FAE4D946}"/>
          </ac:spMkLst>
        </pc:spChg>
        <pc:spChg chg="mod">
          <ac:chgData name="Maria Trevino Gonzalez" userId="aa36a5e4-cd30-4109-a581-5f2fc96aeea0" providerId="ADAL" clId="{4CCCBA68-9FC2-4503-8D90-55C74FF75B76}" dt="2024-12-02T12:53:37.013" v="0" actId="26606"/>
          <ac:spMkLst>
            <pc:docMk/>
            <pc:sldMk cId="4162668408" sldId="256"/>
            <ac:spMk id="3" creationId="{7DA64895-103C-1E5B-5A0E-A17C0F92E67F}"/>
          </ac:spMkLst>
        </pc:spChg>
        <pc:spChg chg="add">
          <ac:chgData name="Maria Trevino Gonzalez" userId="aa36a5e4-cd30-4109-a581-5f2fc96aeea0" providerId="ADAL" clId="{4CCCBA68-9FC2-4503-8D90-55C74FF75B76}" dt="2024-12-02T12:53:37.013" v="0" actId="26606"/>
          <ac:spMkLst>
            <pc:docMk/>
            <pc:sldMk cId="4162668408" sldId="256"/>
            <ac:spMk id="9" creationId="{C1DD1A8A-57D5-4A81-AD04-532B043C5611}"/>
          </ac:spMkLst>
        </pc:spChg>
        <pc:spChg chg="add">
          <ac:chgData name="Maria Trevino Gonzalez" userId="aa36a5e4-cd30-4109-a581-5f2fc96aeea0" providerId="ADAL" clId="{4CCCBA68-9FC2-4503-8D90-55C74FF75B76}" dt="2024-12-02T12:53:37.013" v="0" actId="26606"/>
          <ac:spMkLst>
            <pc:docMk/>
            <pc:sldMk cId="4162668408" sldId="256"/>
            <ac:spMk id="11" creationId="{007891EC-4501-44ED-A8C8-B11B6DB767AB}"/>
          </ac:spMkLst>
        </pc:spChg>
        <pc:picChg chg="add">
          <ac:chgData name="Maria Trevino Gonzalez" userId="aa36a5e4-cd30-4109-a581-5f2fc96aeea0" providerId="ADAL" clId="{4CCCBA68-9FC2-4503-8D90-55C74FF75B76}" dt="2024-12-02T12:53:37.013" v="0" actId="26606"/>
          <ac:picMkLst>
            <pc:docMk/>
            <pc:sldMk cId="4162668408" sldId="256"/>
            <ac:picMk id="5" creationId="{F2B06705-4946-6865-1AEB-3A8312BEF638}"/>
          </ac:picMkLst>
        </pc:picChg>
      </pc:sldChg>
      <pc:sldChg chg="addSp delSp modSp mod modTransition setBg">
        <pc:chgData name="Maria Trevino Gonzalez" userId="aa36a5e4-cd30-4109-a581-5f2fc96aeea0" providerId="ADAL" clId="{4CCCBA68-9FC2-4503-8D90-55C74FF75B76}" dt="2024-12-05T17:55:32.346" v="2117"/>
        <pc:sldMkLst>
          <pc:docMk/>
          <pc:sldMk cId="3435804077" sldId="257"/>
        </pc:sldMkLst>
        <pc:spChg chg="mod ord">
          <ac:chgData name="Maria Trevino Gonzalez" userId="aa36a5e4-cd30-4109-a581-5f2fc96aeea0" providerId="ADAL" clId="{4CCCBA68-9FC2-4503-8D90-55C74FF75B76}" dt="2024-12-02T12:54:34.959" v="4" actId="26606"/>
          <ac:spMkLst>
            <pc:docMk/>
            <pc:sldMk cId="3435804077" sldId="257"/>
            <ac:spMk id="2" creationId="{E2FB5E91-B7EA-E053-0664-445F82898BB7}"/>
          </ac:spMkLst>
        </pc:spChg>
        <pc:spChg chg="mod">
          <ac:chgData name="Maria Trevino Gonzalez" userId="aa36a5e4-cd30-4109-a581-5f2fc96aeea0" providerId="ADAL" clId="{4CCCBA68-9FC2-4503-8D90-55C74FF75B76}" dt="2024-12-02T12:54:34.959" v="4" actId="26606"/>
          <ac:spMkLst>
            <pc:docMk/>
            <pc:sldMk cId="3435804077" sldId="257"/>
            <ac:spMk id="3" creationId="{4FABF072-ECA2-7146-7352-E2FAE6771E72}"/>
          </ac:spMkLst>
        </pc:spChg>
        <pc:spChg chg="add">
          <ac:chgData name="Maria Trevino Gonzalez" userId="aa36a5e4-cd30-4109-a581-5f2fc96aeea0" providerId="ADAL" clId="{4CCCBA68-9FC2-4503-8D90-55C74FF75B76}" dt="2024-12-02T12:54:34.959" v="4" actId="26606"/>
          <ac:spMkLst>
            <pc:docMk/>
            <pc:sldMk cId="3435804077" sldId="257"/>
            <ac:spMk id="14" creationId="{362810D9-2C5A-477D-949C-C191895477F3}"/>
          </ac:spMkLst>
        </pc:spChg>
        <pc:spChg chg="add">
          <ac:chgData name="Maria Trevino Gonzalez" userId="aa36a5e4-cd30-4109-a581-5f2fc96aeea0" providerId="ADAL" clId="{4CCCBA68-9FC2-4503-8D90-55C74FF75B76}" dt="2024-12-02T12:54:34.959" v="4" actId="26606"/>
          <ac:spMkLst>
            <pc:docMk/>
            <pc:sldMk cId="3435804077" sldId="257"/>
            <ac:spMk id="16" creationId="{081E4A58-353D-44AE-B2FC-2A74E2E400F7}"/>
          </ac:spMkLst>
        </pc:spChg>
        <pc:picChg chg="add mod">
          <ac:chgData name="Maria Trevino Gonzalez" userId="aa36a5e4-cd30-4109-a581-5f2fc96aeea0" providerId="ADAL" clId="{4CCCBA68-9FC2-4503-8D90-55C74FF75B76}" dt="2024-12-02T12:54:34.959" v="4" actId="26606"/>
          <ac:picMkLst>
            <pc:docMk/>
            <pc:sldMk cId="3435804077" sldId="257"/>
            <ac:picMk id="5" creationId="{F327C163-4590-57A1-17DC-59BC926496BF}"/>
          </ac:picMkLst>
        </pc:picChg>
        <pc:cxnChg chg="add del">
          <ac:chgData name="Maria Trevino Gonzalez" userId="aa36a5e4-cd30-4109-a581-5f2fc96aeea0" providerId="ADAL" clId="{4CCCBA68-9FC2-4503-8D90-55C74FF75B76}" dt="2024-12-02T12:54:34.959" v="4" actId="26606"/>
          <ac:cxnSpMkLst>
            <pc:docMk/>
            <pc:sldMk cId="3435804077" sldId="257"/>
            <ac:cxnSpMk id="9" creationId="{1503BFE4-729B-D9D0-C17B-501E6AF1127A}"/>
          </ac:cxnSpMkLst>
        </pc:cxnChg>
      </pc:sldChg>
      <pc:sldChg chg="addSp delSp modSp mod modTransition setBg">
        <pc:chgData name="Maria Trevino Gonzalez" userId="aa36a5e4-cd30-4109-a581-5f2fc96aeea0" providerId="ADAL" clId="{4CCCBA68-9FC2-4503-8D90-55C74FF75B76}" dt="2024-12-05T17:55:32.346" v="2117"/>
        <pc:sldMkLst>
          <pc:docMk/>
          <pc:sldMk cId="254660921" sldId="258"/>
        </pc:sldMkLst>
        <pc:spChg chg="mod ord">
          <ac:chgData name="Maria Trevino Gonzalez" userId="aa36a5e4-cd30-4109-a581-5f2fc96aeea0" providerId="ADAL" clId="{4CCCBA68-9FC2-4503-8D90-55C74FF75B76}" dt="2024-12-04T17:01:43.046" v="1741" actId="14100"/>
          <ac:spMkLst>
            <pc:docMk/>
            <pc:sldMk cId="254660921" sldId="258"/>
            <ac:spMk id="2" creationId="{7DCF1803-78E8-F24C-346D-BD0523E9EF4F}"/>
          </ac:spMkLst>
        </pc:spChg>
        <pc:spChg chg="mod ord">
          <ac:chgData name="Maria Trevino Gonzalez" userId="aa36a5e4-cd30-4109-a581-5f2fc96aeea0" providerId="ADAL" clId="{4CCCBA68-9FC2-4503-8D90-55C74FF75B76}" dt="2024-12-04T17:01:55.771" v="1746" actId="14100"/>
          <ac:spMkLst>
            <pc:docMk/>
            <pc:sldMk cId="254660921" sldId="258"/>
            <ac:spMk id="3" creationId="{435A1555-C4A6-00DB-BB2F-BB3A2A274F88}"/>
          </ac:spMkLst>
        </pc:spChg>
        <pc:spChg chg="add del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5" creationId="{1B15ED52-F352-441B-82BF-E0EA34836D08}"/>
          </ac:spMkLst>
        </pc:spChg>
        <pc:spChg chg="add del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6" creationId="{3B2E3793-BFE6-45A2-9B7B-E18844431C99}"/>
          </ac:spMkLst>
        </pc:spChg>
        <pc:spChg chg="add del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7" creationId="{BC4C4868-CB8F-4AF9-9CDB-8108F2C19B67}"/>
          </ac:spMkLst>
        </pc:spChg>
        <pc:spChg chg="add del">
          <ac:chgData name="Maria Trevino Gonzalez" userId="aa36a5e4-cd30-4109-a581-5f2fc96aeea0" providerId="ADAL" clId="{4CCCBA68-9FC2-4503-8D90-55C74FF75B76}" dt="2024-12-04T08:58:39.771" v="6" actId="26606"/>
          <ac:spMkLst>
            <pc:docMk/>
            <pc:sldMk cId="254660921" sldId="258"/>
            <ac:spMk id="8" creationId="{C2554CA6-288E-4202-BC52-2E5A8F0C0AED}"/>
          </ac:spMkLst>
        </pc:spChg>
        <pc:spChg chg="add del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9" creationId="{375E0459-6403-40CD-989D-56A4407CA12E}"/>
          </ac:spMkLst>
        </pc:spChg>
        <pc:spChg chg="add del mod">
          <ac:chgData name="Maria Trevino Gonzalez" userId="aa36a5e4-cd30-4109-a581-5f2fc96aeea0" providerId="ADAL" clId="{4CCCBA68-9FC2-4503-8D90-55C74FF75B76}" dt="2024-12-04T15:18:53.714" v="262" actId="478"/>
          <ac:spMkLst>
            <pc:docMk/>
            <pc:sldMk cId="254660921" sldId="258"/>
            <ac:spMk id="10" creationId="{8397AB4B-3071-C3BA-1CA8-45C91B0AA6FE}"/>
          </ac:spMkLst>
        </pc:spChg>
        <pc:spChg chg="add del">
          <ac:chgData name="Maria Trevino Gonzalez" userId="aa36a5e4-cd30-4109-a581-5f2fc96aeea0" providerId="ADAL" clId="{4CCCBA68-9FC2-4503-8D90-55C74FF75B76}" dt="2024-12-04T08:58:39.771" v="6" actId="26606"/>
          <ac:spMkLst>
            <pc:docMk/>
            <pc:sldMk cId="254660921" sldId="258"/>
            <ac:spMk id="10" creationId="{B10BB131-AC8E-4A8E-A5D1-36260F720C3B}"/>
          </ac:spMkLst>
        </pc:spChg>
        <pc:spChg chg="add del">
          <ac:chgData name="Maria Trevino Gonzalez" userId="aa36a5e4-cd30-4109-a581-5f2fc96aeea0" providerId="ADAL" clId="{4CCCBA68-9FC2-4503-8D90-55C74FF75B76}" dt="2024-12-04T08:58:39.771" v="6" actId="26606"/>
          <ac:spMkLst>
            <pc:docMk/>
            <pc:sldMk cId="254660921" sldId="258"/>
            <ac:spMk id="12" creationId="{5B7778FC-632E-4DCA-A7CB-0D7731CCF970}"/>
          </ac:spMkLst>
        </pc:spChg>
        <pc:spChg chg="add del">
          <ac:chgData name="Maria Trevino Gonzalez" userId="aa36a5e4-cd30-4109-a581-5f2fc96aeea0" providerId="ADAL" clId="{4CCCBA68-9FC2-4503-8D90-55C74FF75B76}" dt="2024-12-04T08:58:39.771" v="6" actId="26606"/>
          <ac:spMkLst>
            <pc:docMk/>
            <pc:sldMk cId="254660921" sldId="258"/>
            <ac:spMk id="14" creationId="{FA23A907-97FB-4A8F-880A-DD77401C4296}"/>
          </ac:spMkLst>
        </pc:spChg>
        <pc:spChg chg="add del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16" creationId="{53E5B1A8-3AC9-4BD1-9BBC-78CA94F2D1BA}"/>
          </ac:spMkLst>
        </pc:spChg>
        <pc:spChg chg="add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21" creationId="{23E547B5-89CF-4EC0-96DE-25771AED0799}"/>
          </ac:spMkLst>
        </pc:spChg>
        <pc:spChg chg="add">
          <ac:chgData name="Maria Trevino Gonzalez" userId="aa36a5e4-cd30-4109-a581-5f2fc96aeea0" providerId="ADAL" clId="{4CCCBA68-9FC2-4503-8D90-55C74FF75B76}" dt="2024-12-04T15:19:22.831" v="263" actId="26606"/>
          <ac:spMkLst>
            <pc:docMk/>
            <pc:sldMk cId="254660921" sldId="258"/>
            <ac:spMk id="23" creationId="{3F0B8CEB-8279-4E5E-A0CE-1FC9F71736F2}"/>
          </ac:spMkLst>
        </pc:spChg>
        <pc:picChg chg="add mod ord">
          <ac:chgData name="Maria Trevino Gonzalez" userId="aa36a5e4-cd30-4109-a581-5f2fc96aeea0" providerId="ADAL" clId="{4CCCBA68-9FC2-4503-8D90-55C74FF75B76}" dt="2024-12-04T17:01:23.679" v="1736" actId="167"/>
          <ac:picMkLst>
            <pc:docMk/>
            <pc:sldMk cId="254660921" sldId="258"/>
            <ac:picMk id="8" creationId="{BD8634BB-2604-52D3-CD9F-D04F4F410013}"/>
          </ac:picMkLst>
        </pc:picChg>
      </pc:sldChg>
      <pc:sldChg chg="addSp delSp modSp mod modTransition setBg">
        <pc:chgData name="Maria Trevino Gonzalez" userId="aa36a5e4-cd30-4109-a581-5f2fc96aeea0" providerId="ADAL" clId="{4CCCBA68-9FC2-4503-8D90-55C74FF75B76}" dt="2024-12-05T17:55:32.346" v="2117"/>
        <pc:sldMkLst>
          <pc:docMk/>
          <pc:sldMk cId="1896251031" sldId="259"/>
        </pc:sldMkLst>
        <pc:spChg chg="mod">
          <ac:chgData name="Maria Trevino Gonzalez" userId="aa36a5e4-cd30-4109-a581-5f2fc96aeea0" providerId="ADAL" clId="{4CCCBA68-9FC2-4503-8D90-55C74FF75B76}" dt="2024-12-04T16:12:35.622" v="977" actId="20577"/>
          <ac:spMkLst>
            <pc:docMk/>
            <pc:sldMk cId="1896251031" sldId="259"/>
            <ac:spMk id="2" creationId="{D7908D42-71EC-F504-0A32-B59BBEAD9346}"/>
          </ac:spMkLst>
        </pc:spChg>
        <pc:spChg chg="del mod">
          <ac:chgData name="Maria Trevino Gonzalez" userId="aa36a5e4-cd30-4109-a581-5f2fc96aeea0" providerId="ADAL" clId="{4CCCBA68-9FC2-4503-8D90-55C74FF75B76}" dt="2024-12-04T15:31:24.926" v="417" actId="1032"/>
          <ac:spMkLst>
            <pc:docMk/>
            <pc:sldMk cId="1896251031" sldId="259"/>
            <ac:spMk id="3" creationId="{30FFCDFB-DF15-E3B4-6F50-8D1F1E00DC4F}"/>
          </ac:spMkLst>
        </pc:spChg>
        <pc:spChg chg="add mod">
          <ac:chgData name="Maria Trevino Gonzalez" userId="aa36a5e4-cd30-4109-a581-5f2fc96aeea0" providerId="ADAL" clId="{4CCCBA68-9FC2-4503-8D90-55C74FF75B76}" dt="2024-12-04T16:42:14.744" v="1409" actId="1035"/>
          <ac:spMkLst>
            <pc:docMk/>
            <pc:sldMk cId="1896251031" sldId="259"/>
            <ac:spMk id="5" creationId="{2C25ADB6-3ECA-93E7-6961-425D1215F78B}"/>
          </ac:spMkLst>
        </pc:spChg>
        <pc:spChg chg="add mod">
          <ac:chgData name="Maria Trevino Gonzalez" userId="aa36a5e4-cd30-4109-a581-5f2fc96aeea0" providerId="ADAL" clId="{4CCCBA68-9FC2-4503-8D90-55C74FF75B76}" dt="2024-12-04T15:38:41.861" v="630" actId="1076"/>
          <ac:spMkLst>
            <pc:docMk/>
            <pc:sldMk cId="1896251031" sldId="259"/>
            <ac:spMk id="6" creationId="{B22310E5-7053-1435-A37D-6DEE361C7574}"/>
          </ac:spMkLst>
        </pc:spChg>
        <pc:spChg chg="add mod">
          <ac:chgData name="Maria Trevino Gonzalez" userId="aa36a5e4-cd30-4109-a581-5f2fc96aeea0" providerId="ADAL" clId="{4CCCBA68-9FC2-4503-8D90-55C74FF75B76}" dt="2024-12-04T15:38:48.666" v="632" actId="1076"/>
          <ac:spMkLst>
            <pc:docMk/>
            <pc:sldMk cId="1896251031" sldId="259"/>
            <ac:spMk id="7" creationId="{5AFAF0DB-A071-3884-0F0C-0D09335A0495}"/>
          </ac:spMkLst>
        </pc:spChg>
        <pc:spChg chg="add">
          <ac:chgData name="Maria Trevino Gonzalez" userId="aa36a5e4-cd30-4109-a581-5f2fc96aeea0" providerId="ADAL" clId="{4CCCBA68-9FC2-4503-8D90-55C74FF75B76}" dt="2024-12-04T15:16:36.828" v="255" actId="26606"/>
          <ac:spMkLst>
            <pc:docMk/>
            <pc:sldMk cId="1896251031" sldId="259"/>
            <ac:spMk id="8" creationId="{1B15ED52-F352-441B-82BF-E0EA34836D08}"/>
          </ac:spMkLst>
        </pc:spChg>
        <pc:spChg chg="add mod">
          <ac:chgData name="Maria Trevino Gonzalez" userId="aa36a5e4-cd30-4109-a581-5f2fc96aeea0" providerId="ADAL" clId="{4CCCBA68-9FC2-4503-8D90-55C74FF75B76}" dt="2024-12-04T16:42:14.744" v="1409" actId="1035"/>
          <ac:spMkLst>
            <pc:docMk/>
            <pc:sldMk cId="1896251031" sldId="259"/>
            <ac:spMk id="9" creationId="{6AF725FB-E5AA-74B1-FE5F-0D1DCE15BCE0}"/>
          </ac:spMkLst>
        </pc:spChg>
        <pc:spChg chg="add">
          <ac:chgData name="Maria Trevino Gonzalez" userId="aa36a5e4-cd30-4109-a581-5f2fc96aeea0" providerId="ADAL" clId="{4CCCBA68-9FC2-4503-8D90-55C74FF75B76}" dt="2024-12-04T15:16:36.828" v="255" actId="26606"/>
          <ac:spMkLst>
            <pc:docMk/>
            <pc:sldMk cId="1896251031" sldId="259"/>
            <ac:spMk id="10" creationId="{3B2E3793-BFE6-45A2-9B7B-E18844431C99}"/>
          </ac:spMkLst>
        </pc:spChg>
        <pc:spChg chg="add mod">
          <ac:chgData name="Maria Trevino Gonzalez" userId="aa36a5e4-cd30-4109-a581-5f2fc96aeea0" providerId="ADAL" clId="{4CCCBA68-9FC2-4503-8D90-55C74FF75B76}" dt="2024-12-04T16:16:05.826" v="1164" actId="20577"/>
          <ac:spMkLst>
            <pc:docMk/>
            <pc:sldMk cId="1896251031" sldId="259"/>
            <ac:spMk id="11" creationId="{132BA7A7-FFA3-3011-29D3-8E3834028678}"/>
          </ac:spMkLst>
        </pc:spChg>
        <pc:spChg chg="add">
          <ac:chgData name="Maria Trevino Gonzalez" userId="aa36a5e4-cd30-4109-a581-5f2fc96aeea0" providerId="ADAL" clId="{4CCCBA68-9FC2-4503-8D90-55C74FF75B76}" dt="2024-12-04T15:16:36.828" v="255" actId="26606"/>
          <ac:spMkLst>
            <pc:docMk/>
            <pc:sldMk cId="1896251031" sldId="259"/>
            <ac:spMk id="12" creationId="{BC4C4868-CB8F-4AF9-9CDB-8108F2C19B67}"/>
          </ac:spMkLst>
        </pc:spChg>
        <pc:spChg chg="add mod">
          <ac:chgData name="Maria Trevino Gonzalez" userId="aa36a5e4-cd30-4109-a581-5f2fc96aeea0" providerId="ADAL" clId="{4CCCBA68-9FC2-4503-8D90-55C74FF75B76}" dt="2024-12-04T16:18:53" v="1287" actId="20577"/>
          <ac:spMkLst>
            <pc:docMk/>
            <pc:sldMk cId="1896251031" sldId="259"/>
            <ac:spMk id="13" creationId="{F950C46D-D0F7-3231-08A3-E6877C46285D}"/>
          </ac:spMkLst>
        </pc:spChg>
        <pc:spChg chg="add">
          <ac:chgData name="Maria Trevino Gonzalez" userId="aa36a5e4-cd30-4109-a581-5f2fc96aeea0" providerId="ADAL" clId="{4CCCBA68-9FC2-4503-8D90-55C74FF75B76}" dt="2024-12-04T15:16:36.828" v="255" actId="26606"/>
          <ac:spMkLst>
            <pc:docMk/>
            <pc:sldMk cId="1896251031" sldId="259"/>
            <ac:spMk id="14" creationId="{375E0459-6403-40CD-989D-56A4407CA12E}"/>
          </ac:spMkLst>
        </pc:spChg>
        <pc:spChg chg="add mod">
          <ac:chgData name="Maria Trevino Gonzalez" userId="aa36a5e4-cd30-4109-a581-5f2fc96aeea0" providerId="ADAL" clId="{4CCCBA68-9FC2-4503-8D90-55C74FF75B76}" dt="2024-12-04T16:01:48.554" v="813" actId="1076"/>
          <ac:spMkLst>
            <pc:docMk/>
            <pc:sldMk cId="1896251031" sldId="259"/>
            <ac:spMk id="15" creationId="{7E6A0D93-7A14-5B16-8A56-568C054D450F}"/>
          </ac:spMkLst>
        </pc:spChg>
        <pc:spChg chg="add">
          <ac:chgData name="Maria Trevino Gonzalez" userId="aa36a5e4-cd30-4109-a581-5f2fc96aeea0" providerId="ADAL" clId="{4CCCBA68-9FC2-4503-8D90-55C74FF75B76}" dt="2024-12-04T15:16:36.828" v="255" actId="26606"/>
          <ac:spMkLst>
            <pc:docMk/>
            <pc:sldMk cId="1896251031" sldId="259"/>
            <ac:spMk id="16" creationId="{53E5B1A8-3AC9-4BD1-9BBC-78CA94F2D1BA}"/>
          </ac:spMkLst>
        </pc:spChg>
        <pc:spChg chg="add mod">
          <ac:chgData name="Maria Trevino Gonzalez" userId="aa36a5e4-cd30-4109-a581-5f2fc96aeea0" providerId="ADAL" clId="{4CCCBA68-9FC2-4503-8D90-55C74FF75B76}" dt="2024-12-04T16:02:19.645" v="865" actId="20577"/>
          <ac:spMkLst>
            <pc:docMk/>
            <pc:sldMk cId="1896251031" sldId="259"/>
            <ac:spMk id="17" creationId="{DCABEB55-3D4B-7B16-3A61-B4BA787F673C}"/>
          </ac:spMkLst>
        </pc:spChg>
        <pc:spChg chg="add mod">
          <ac:chgData name="Maria Trevino Gonzalez" userId="aa36a5e4-cd30-4109-a581-5f2fc96aeea0" providerId="ADAL" clId="{4CCCBA68-9FC2-4503-8D90-55C74FF75B76}" dt="2024-12-04T16:42:20.224" v="1423" actId="20577"/>
          <ac:spMkLst>
            <pc:docMk/>
            <pc:sldMk cId="1896251031" sldId="259"/>
            <ac:spMk id="18" creationId="{833DD9DE-A2F7-6DF3-B892-D3D980FA580A}"/>
          </ac:spMkLst>
        </pc:spChg>
        <pc:graphicFrameChg chg="add mod modGraphic">
          <ac:chgData name="Maria Trevino Gonzalez" userId="aa36a5e4-cd30-4109-a581-5f2fc96aeea0" providerId="ADAL" clId="{4CCCBA68-9FC2-4503-8D90-55C74FF75B76}" dt="2024-12-04T16:42:03.286" v="1361" actId="20577"/>
          <ac:graphicFrameMkLst>
            <pc:docMk/>
            <pc:sldMk cId="1896251031" sldId="259"/>
            <ac:graphicFrameMk id="4" creationId="{108892A2-4717-8375-B9EE-CA7AAC394A47}"/>
          </ac:graphicFrameMkLst>
        </pc:graphicFrameChg>
      </pc:sldChg>
      <pc:sldChg chg="addSp delSp modSp mod modTransition setBg setClrOvrMap">
        <pc:chgData name="Maria Trevino Gonzalez" userId="aa36a5e4-cd30-4109-a581-5f2fc96aeea0" providerId="ADAL" clId="{4CCCBA68-9FC2-4503-8D90-55C74FF75B76}" dt="2024-12-05T17:55:32.346" v="2117"/>
        <pc:sldMkLst>
          <pc:docMk/>
          <pc:sldMk cId="216965227" sldId="260"/>
        </pc:sldMkLst>
        <pc:spChg chg="mod">
          <ac:chgData name="Maria Trevino Gonzalez" userId="aa36a5e4-cd30-4109-a581-5f2fc96aeea0" providerId="ADAL" clId="{4CCCBA68-9FC2-4503-8D90-55C74FF75B76}" dt="2024-12-04T15:25:18.362" v="311" actId="26606"/>
          <ac:spMkLst>
            <pc:docMk/>
            <pc:sldMk cId="216965227" sldId="260"/>
            <ac:spMk id="2" creationId="{C881A02D-E2F0-4A3A-5EEB-9B0756265FB5}"/>
          </ac:spMkLst>
        </pc:spChg>
        <pc:spChg chg="del">
          <ac:chgData name="Maria Trevino Gonzalez" userId="aa36a5e4-cd30-4109-a581-5f2fc96aeea0" providerId="ADAL" clId="{4CCCBA68-9FC2-4503-8D90-55C74FF75B76}" dt="2024-12-04T15:25:18.362" v="311" actId="26606"/>
          <ac:spMkLst>
            <pc:docMk/>
            <pc:sldMk cId="216965227" sldId="260"/>
            <ac:spMk id="3" creationId="{CE690A35-E7D2-46C1-82D6-AF6CE55C8349}"/>
          </ac:spMkLst>
        </pc:spChg>
        <pc:spChg chg="add del">
          <ac:chgData name="Maria Trevino Gonzalez" userId="aa36a5e4-cd30-4109-a581-5f2fc96aeea0" providerId="ADAL" clId="{4CCCBA68-9FC2-4503-8D90-55C74FF75B76}" dt="2024-12-04T15:26:05.170" v="315" actId="26606"/>
          <ac:spMkLst>
            <pc:docMk/>
            <pc:sldMk cId="216965227" sldId="260"/>
            <ac:spMk id="10" creationId="{B50AB553-2A96-4A92-96F2-93548E096954}"/>
          </ac:spMkLst>
        </pc:spChg>
        <pc:graphicFrameChg chg="add mod modGraphic">
          <ac:chgData name="Maria Trevino Gonzalez" userId="aa36a5e4-cd30-4109-a581-5f2fc96aeea0" providerId="ADAL" clId="{4CCCBA68-9FC2-4503-8D90-55C74FF75B76}" dt="2024-12-04T16:14:23.654" v="1087" actId="20577"/>
          <ac:graphicFrameMkLst>
            <pc:docMk/>
            <pc:sldMk cId="216965227" sldId="260"/>
            <ac:graphicFrameMk id="5" creationId="{8753B664-8366-9663-D2A0-F6955629F11B}"/>
          </ac:graphicFrameMkLst>
        </pc:graphicFrameChg>
        <pc:picChg chg="add mod">
          <ac:chgData name="Maria Trevino Gonzalez" userId="aa36a5e4-cd30-4109-a581-5f2fc96aeea0" providerId="ADAL" clId="{4CCCBA68-9FC2-4503-8D90-55C74FF75B76}" dt="2024-12-04T15:26:05.170" v="315" actId="26606"/>
          <ac:picMkLst>
            <pc:docMk/>
            <pc:sldMk cId="216965227" sldId="260"/>
            <ac:picMk id="6" creationId="{56BA3071-AD4B-B703-8506-0E26D6021E63}"/>
          </ac:picMkLst>
        </pc:picChg>
      </pc:sldChg>
      <pc:sldChg chg="addSp delSp modSp mod modTransition setBg">
        <pc:chgData name="Maria Trevino Gonzalez" userId="aa36a5e4-cd30-4109-a581-5f2fc96aeea0" providerId="ADAL" clId="{4CCCBA68-9FC2-4503-8D90-55C74FF75B76}" dt="2024-12-05T17:55:32.346" v="2117"/>
        <pc:sldMkLst>
          <pc:docMk/>
          <pc:sldMk cId="1691490036" sldId="261"/>
        </pc:sldMkLst>
        <pc:spChg chg="mod">
          <ac:chgData name="Maria Trevino Gonzalez" userId="aa36a5e4-cd30-4109-a581-5f2fc96aeea0" providerId="ADAL" clId="{4CCCBA68-9FC2-4503-8D90-55C74FF75B76}" dt="2024-12-02T12:53:48.576" v="1" actId="26606"/>
          <ac:spMkLst>
            <pc:docMk/>
            <pc:sldMk cId="1691490036" sldId="261"/>
            <ac:spMk id="2" creationId="{984C8C3F-6B0F-EC0B-4AB4-2C74560B7293}"/>
          </ac:spMkLst>
        </pc:spChg>
        <pc:spChg chg="del mod">
          <ac:chgData name="Maria Trevino Gonzalez" userId="aa36a5e4-cd30-4109-a581-5f2fc96aeea0" providerId="ADAL" clId="{4CCCBA68-9FC2-4503-8D90-55C74FF75B76}" dt="2024-12-02T12:54:18.967" v="3" actId="26606"/>
          <ac:spMkLst>
            <pc:docMk/>
            <pc:sldMk cId="1691490036" sldId="261"/>
            <ac:spMk id="3" creationId="{949619C7-5724-FA95-83B6-E37564B872DA}"/>
          </ac:spMkLst>
        </pc:spChg>
        <pc:spChg chg="add">
          <ac:chgData name="Maria Trevino Gonzalez" userId="aa36a5e4-cd30-4109-a581-5f2fc96aeea0" providerId="ADAL" clId="{4CCCBA68-9FC2-4503-8D90-55C74FF75B76}" dt="2024-12-02T12:53:48.576" v="1" actId="26606"/>
          <ac:spMkLst>
            <pc:docMk/>
            <pc:sldMk cId="1691490036" sldId="261"/>
            <ac:spMk id="9" creationId="{9F7D5CDA-D291-4307-BF55-1381FED29634}"/>
          </ac:spMkLst>
        </pc:spChg>
        <pc:graphicFrameChg chg="add mod">
          <ac:chgData name="Maria Trevino Gonzalez" userId="aa36a5e4-cd30-4109-a581-5f2fc96aeea0" providerId="ADAL" clId="{4CCCBA68-9FC2-4503-8D90-55C74FF75B76}" dt="2024-12-04T14:58:37.696" v="8" actId="14100"/>
          <ac:graphicFrameMkLst>
            <pc:docMk/>
            <pc:sldMk cId="1691490036" sldId="261"/>
            <ac:graphicFrameMk id="11" creationId="{EC9286A0-E57E-12C6-17D0-6858862C960B}"/>
          </ac:graphicFrameMkLst>
        </pc:graphicFrameChg>
        <pc:picChg chg="add">
          <ac:chgData name="Maria Trevino Gonzalez" userId="aa36a5e4-cd30-4109-a581-5f2fc96aeea0" providerId="ADAL" clId="{4CCCBA68-9FC2-4503-8D90-55C74FF75B76}" dt="2024-12-02T12:53:48.576" v="1" actId="26606"/>
          <ac:picMkLst>
            <pc:docMk/>
            <pc:sldMk cId="1691490036" sldId="261"/>
            <ac:picMk id="5" creationId="{2B240416-CBC9-A542-AF13-B5B4FA846764}"/>
          </ac:picMkLst>
        </pc:picChg>
      </pc:sldChg>
      <pc:sldChg chg="modSp add mod modTransition">
        <pc:chgData name="Maria Trevino Gonzalez" userId="aa36a5e4-cd30-4109-a581-5f2fc96aeea0" providerId="ADAL" clId="{4CCCBA68-9FC2-4503-8D90-55C74FF75B76}" dt="2024-12-05T17:55:32.346" v="2117"/>
        <pc:sldMkLst>
          <pc:docMk/>
          <pc:sldMk cId="2252996657" sldId="262"/>
        </pc:sldMkLst>
        <pc:spChg chg="mod">
          <ac:chgData name="Maria Trevino Gonzalez" userId="aa36a5e4-cd30-4109-a581-5f2fc96aeea0" providerId="ADAL" clId="{4CCCBA68-9FC2-4503-8D90-55C74FF75B76}" dt="2024-12-04T17:14:38.232" v="2113" actId="20577"/>
          <ac:spMkLst>
            <pc:docMk/>
            <pc:sldMk cId="2252996657" sldId="262"/>
            <ac:spMk id="3" creationId="{30FFCDFB-DF15-E3B4-6F50-8D1F1E00DC4F}"/>
          </ac:spMkLst>
        </pc:spChg>
      </pc:sldChg>
      <pc:sldChg chg="addSp delSp modSp add mod ord modTransition modMedia delAnim modAnim">
        <pc:chgData name="Maria Trevino Gonzalez" userId="aa36a5e4-cd30-4109-a581-5f2fc96aeea0" providerId="ADAL" clId="{4CCCBA68-9FC2-4503-8D90-55C74FF75B76}" dt="2024-12-05T17:58:10.185" v="2131" actId="14100"/>
        <pc:sldMkLst>
          <pc:docMk/>
          <pc:sldMk cId="928788444" sldId="263"/>
        </pc:sldMkLst>
        <pc:spChg chg="mod">
          <ac:chgData name="Maria Trevino Gonzalez" userId="aa36a5e4-cd30-4109-a581-5f2fc96aeea0" providerId="ADAL" clId="{4CCCBA68-9FC2-4503-8D90-55C74FF75B76}" dt="2024-12-05T17:58:10.185" v="2131" actId="14100"/>
          <ac:spMkLst>
            <pc:docMk/>
            <pc:sldMk cId="928788444" sldId="263"/>
            <ac:spMk id="2" creationId="{12A24B31-523E-E54F-6260-F038FAE4D946}"/>
          </ac:spMkLst>
        </pc:spChg>
        <pc:spChg chg="add del mod">
          <ac:chgData name="Maria Trevino Gonzalez" userId="aa36a5e4-cd30-4109-a581-5f2fc96aeea0" providerId="ADAL" clId="{4CCCBA68-9FC2-4503-8D90-55C74FF75B76}" dt="2024-12-05T17:57:50.851" v="2119" actId="478"/>
          <ac:spMkLst>
            <pc:docMk/>
            <pc:sldMk cId="928788444" sldId="263"/>
            <ac:spMk id="3" creationId="{7DA64895-103C-1E5B-5A0E-A17C0F92E67F}"/>
          </ac:spMkLst>
        </pc:spChg>
        <pc:spChg chg="add del mod">
          <ac:chgData name="Maria Trevino Gonzalez" userId="aa36a5e4-cd30-4109-a581-5f2fc96aeea0" providerId="ADAL" clId="{4CCCBA68-9FC2-4503-8D90-55C74FF75B76}" dt="2024-12-05T17:57:53.621" v="2120" actId="478"/>
          <ac:spMkLst>
            <pc:docMk/>
            <pc:sldMk cId="928788444" sldId="263"/>
            <ac:spMk id="5" creationId="{6412A11D-7F91-C43C-E677-BB21FC767962}"/>
          </ac:spMkLst>
        </pc:spChg>
        <pc:spChg chg="add del mod">
          <ac:chgData name="Maria Trevino Gonzalez" userId="aa36a5e4-cd30-4109-a581-5f2fc96aeea0" providerId="ADAL" clId="{4CCCBA68-9FC2-4503-8D90-55C74FF75B76}" dt="2024-12-04T16:55:36.125" v="1457" actId="478"/>
          <ac:spMkLst>
            <pc:docMk/>
            <pc:sldMk cId="928788444" sldId="263"/>
            <ac:spMk id="6" creationId="{3BA54F49-DEE1-53F3-9516-4FC5D0EBE01E}"/>
          </ac:spMkLst>
        </pc:spChg>
        <pc:spChg chg="del">
          <ac:chgData name="Maria Trevino Gonzalez" userId="aa36a5e4-cd30-4109-a581-5f2fc96aeea0" providerId="ADAL" clId="{4CCCBA68-9FC2-4503-8D90-55C74FF75B76}" dt="2024-12-04T16:58:06.077" v="1673" actId="26606"/>
          <ac:spMkLst>
            <pc:docMk/>
            <pc:sldMk cId="928788444" sldId="263"/>
            <ac:spMk id="9" creationId="{C1DD1A8A-57D5-4A81-AD04-532B043C5611}"/>
          </ac:spMkLst>
        </pc:spChg>
        <pc:spChg chg="del">
          <ac:chgData name="Maria Trevino Gonzalez" userId="aa36a5e4-cd30-4109-a581-5f2fc96aeea0" providerId="ADAL" clId="{4CCCBA68-9FC2-4503-8D90-55C74FF75B76}" dt="2024-12-04T16:58:06.077" v="1673" actId="26606"/>
          <ac:spMkLst>
            <pc:docMk/>
            <pc:sldMk cId="928788444" sldId="263"/>
            <ac:spMk id="11" creationId="{007891EC-4501-44ED-A8C8-B11B6DB767AB}"/>
          </ac:spMkLst>
        </pc:spChg>
        <pc:spChg chg="add">
          <ac:chgData name="Maria Trevino Gonzalez" userId="aa36a5e4-cd30-4109-a581-5f2fc96aeea0" providerId="ADAL" clId="{4CCCBA68-9FC2-4503-8D90-55C74FF75B76}" dt="2024-12-04T16:58:06.077" v="1673" actId="26606"/>
          <ac:spMkLst>
            <pc:docMk/>
            <pc:sldMk cId="928788444" sldId="263"/>
            <ac:spMk id="17" creationId="{C1DD1A8A-57D5-4A81-AD04-532B043C5611}"/>
          </ac:spMkLst>
        </pc:spChg>
        <pc:spChg chg="add">
          <ac:chgData name="Maria Trevino Gonzalez" userId="aa36a5e4-cd30-4109-a581-5f2fc96aeea0" providerId="ADAL" clId="{4CCCBA68-9FC2-4503-8D90-55C74FF75B76}" dt="2024-12-04T16:58:06.077" v="1673" actId="26606"/>
          <ac:spMkLst>
            <pc:docMk/>
            <pc:sldMk cId="928788444" sldId="263"/>
            <ac:spMk id="19" creationId="{007891EC-4501-44ED-A8C8-B11B6DB767AB}"/>
          </ac:spMkLst>
        </pc:spChg>
        <pc:picChg chg="del">
          <ac:chgData name="Maria Trevino Gonzalez" userId="aa36a5e4-cd30-4109-a581-5f2fc96aeea0" providerId="ADAL" clId="{4CCCBA68-9FC2-4503-8D90-55C74FF75B76}" dt="2024-12-04T16:57:50.352" v="1672" actId="478"/>
          <ac:picMkLst>
            <pc:docMk/>
            <pc:sldMk cId="928788444" sldId="263"/>
            <ac:picMk id="5" creationId="{F2B06705-4946-6865-1AEB-3A8312BEF638}"/>
          </ac:picMkLst>
        </pc:picChg>
        <pc:picChg chg="add mod">
          <ac:chgData name="Maria Trevino Gonzalez" userId="aa36a5e4-cd30-4109-a581-5f2fc96aeea0" providerId="ADAL" clId="{4CCCBA68-9FC2-4503-8D90-55C74FF75B76}" dt="2024-12-05T17:58:06.367" v="2130" actId="1076"/>
          <ac:picMkLst>
            <pc:docMk/>
            <pc:sldMk cId="928788444" sldId="263"/>
            <ac:picMk id="13" creationId="{01084142-BA52-552C-6EB3-4D579349DDEE}"/>
          </ac:picMkLst>
        </pc:picChg>
      </pc:sldChg>
      <pc:sldChg chg="add">
        <pc:chgData name="Maria Trevino Gonzalez" userId="aa36a5e4-cd30-4109-a581-5f2fc96aeea0" providerId="ADAL" clId="{4CCCBA68-9FC2-4503-8D90-55C74FF75B76}" dt="2024-12-05T17:57:38.985" v="2118"/>
        <pc:sldMkLst>
          <pc:docMk/>
          <pc:sldMk cId="1185538439" sldId="264"/>
        </pc:sldMkLst>
      </pc:sldChg>
      <pc:sldMasterChg chg="modTransition modSldLayout">
        <pc:chgData name="Maria Trevino Gonzalez" userId="aa36a5e4-cd30-4109-a581-5f2fc96aeea0" providerId="ADAL" clId="{4CCCBA68-9FC2-4503-8D90-55C74FF75B76}" dt="2024-12-05T17:55:32.346" v="2117"/>
        <pc:sldMasterMkLst>
          <pc:docMk/>
          <pc:sldMasterMk cId="3900656808" sldId="2147483648"/>
        </pc:sldMasterMkLst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1241727908" sldId="2147483649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97220134" sldId="2147483650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1630396652" sldId="2147483651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413680197" sldId="2147483652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110727898" sldId="2147483653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156054181" sldId="2147483654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4241198372" sldId="2147483655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3380898110" sldId="2147483656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37652209" sldId="2147483657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597465387" sldId="2147483658"/>
          </pc:sldLayoutMkLst>
        </pc:sldLayoutChg>
        <pc:sldLayoutChg chg="modTransition">
          <pc:chgData name="Maria Trevino Gonzalez" userId="aa36a5e4-cd30-4109-a581-5f2fc96aeea0" providerId="ADAL" clId="{4CCCBA68-9FC2-4503-8D90-55C74FF75B76}" dt="2024-12-05T17:55:32.346" v="2117"/>
          <pc:sldLayoutMkLst>
            <pc:docMk/>
            <pc:sldMasterMk cId="3900656808" sldId="2147483648"/>
            <pc:sldLayoutMk cId="1074861397" sldId="2147483659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pxhere.com/en/photo/339632" TargetMode="External"/><Relationship Id="rId1" Type="http://schemas.openxmlformats.org/officeDocument/2006/relationships/image" Target="../media/image6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pxhere.com/en/photo/339632" TargetMode="External"/><Relationship Id="rId1" Type="http://schemas.openxmlformats.org/officeDocument/2006/relationships/image" Target="../media/image6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A68DD9-1FD5-40B3-B8A9-FF92F23F7B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413A97-3574-417F-827F-A636531BCC05}">
      <dgm:prSet/>
      <dgm:spPr/>
      <dgm:t>
        <a:bodyPr/>
        <a:lstStyle/>
        <a:p>
          <a:r>
            <a:rPr lang="en-GB"/>
            <a:t>A response to the exploitation and inhumanity of the Industrial Revolution.</a:t>
          </a:r>
          <a:endParaRPr lang="en-US"/>
        </a:p>
      </dgm:t>
    </dgm:pt>
    <dgm:pt modelId="{2D72F9A4-71C9-4DA1-9A0F-3C5849E1029B}" type="parTrans" cxnId="{B34FB42F-0ECF-495D-A261-20171215795A}">
      <dgm:prSet/>
      <dgm:spPr/>
      <dgm:t>
        <a:bodyPr/>
        <a:lstStyle/>
        <a:p>
          <a:endParaRPr lang="en-US"/>
        </a:p>
      </dgm:t>
    </dgm:pt>
    <dgm:pt modelId="{9B5DB1FD-F8BE-4F60-8089-C515F6D05C81}" type="sibTrans" cxnId="{B34FB42F-0ECF-495D-A261-20171215795A}">
      <dgm:prSet/>
      <dgm:spPr/>
      <dgm:t>
        <a:bodyPr/>
        <a:lstStyle/>
        <a:p>
          <a:endParaRPr lang="en-US"/>
        </a:p>
      </dgm:t>
    </dgm:pt>
    <dgm:pt modelId="{4D40AF20-764A-4926-8C87-813308051606}">
      <dgm:prSet/>
      <dgm:spPr/>
      <dgm:t>
        <a:bodyPr/>
        <a:lstStyle/>
        <a:p>
          <a:r>
            <a:rPr lang="en-GB" dirty="0"/>
            <a:t>A challenge to the hegemony of the political elite (based on birth privilege, wealth and power), the class system &amp; the influence of the church.</a:t>
          </a:r>
          <a:endParaRPr lang="en-US" dirty="0"/>
        </a:p>
      </dgm:t>
    </dgm:pt>
    <dgm:pt modelId="{58AF323E-D101-4A11-8D64-6CE98B6D0411}" type="parTrans" cxnId="{AB6AA3BA-E251-4F9F-934A-449862C36417}">
      <dgm:prSet/>
      <dgm:spPr/>
      <dgm:t>
        <a:bodyPr/>
        <a:lstStyle/>
        <a:p>
          <a:endParaRPr lang="en-US"/>
        </a:p>
      </dgm:t>
    </dgm:pt>
    <dgm:pt modelId="{3DA4865F-74C2-417E-B24A-B23F43BC4E8E}" type="sibTrans" cxnId="{AB6AA3BA-E251-4F9F-934A-449862C36417}">
      <dgm:prSet/>
      <dgm:spPr/>
      <dgm:t>
        <a:bodyPr/>
        <a:lstStyle/>
        <a:p>
          <a:endParaRPr lang="en-US"/>
        </a:p>
      </dgm:t>
    </dgm:pt>
    <dgm:pt modelId="{EF30756B-C057-4CBD-82F5-329F8FC66E57}">
      <dgm:prSet/>
      <dgm:spPr/>
      <dgm:t>
        <a:bodyPr/>
        <a:lstStyle/>
        <a:p>
          <a:r>
            <a:rPr lang="en-GB" dirty="0"/>
            <a:t>A movement that finds its greatest expression and influence in the arts (poetry, prose, music, art etc)</a:t>
          </a:r>
          <a:endParaRPr lang="en-US" dirty="0"/>
        </a:p>
      </dgm:t>
    </dgm:pt>
    <dgm:pt modelId="{9B264849-B594-48EB-8D89-F98139BB318B}" type="parTrans" cxnId="{9E6DEF5A-77C3-4809-88F2-54641136C2E7}">
      <dgm:prSet/>
      <dgm:spPr/>
      <dgm:t>
        <a:bodyPr/>
        <a:lstStyle/>
        <a:p>
          <a:endParaRPr lang="en-US"/>
        </a:p>
      </dgm:t>
    </dgm:pt>
    <dgm:pt modelId="{CE22826A-F352-4CC0-88FD-571A3B082B7F}" type="sibTrans" cxnId="{9E6DEF5A-77C3-4809-88F2-54641136C2E7}">
      <dgm:prSet/>
      <dgm:spPr/>
      <dgm:t>
        <a:bodyPr/>
        <a:lstStyle/>
        <a:p>
          <a:endParaRPr lang="en-US"/>
        </a:p>
      </dgm:t>
    </dgm:pt>
    <dgm:pt modelId="{92CECE80-296A-466E-9569-DF836439C3B9}">
      <dgm:prSet/>
      <dgm:spPr/>
      <dgm:t>
        <a:bodyPr/>
        <a:lstStyle/>
        <a:p>
          <a:r>
            <a:rPr lang="en-GB"/>
            <a:t>A movement that celebrates individualism, liberty and social transformation.</a:t>
          </a:r>
          <a:endParaRPr lang="en-US"/>
        </a:p>
      </dgm:t>
    </dgm:pt>
    <dgm:pt modelId="{AF5948AD-F2A2-4929-9A0B-93FD6918578A}" type="parTrans" cxnId="{018D0236-4225-4C13-8CCE-0ED38AC03CBF}">
      <dgm:prSet/>
      <dgm:spPr/>
      <dgm:t>
        <a:bodyPr/>
        <a:lstStyle/>
        <a:p>
          <a:endParaRPr lang="en-US"/>
        </a:p>
      </dgm:t>
    </dgm:pt>
    <dgm:pt modelId="{2FD7DA09-EDBE-4493-810C-0A665876FD04}" type="sibTrans" cxnId="{018D0236-4225-4C13-8CCE-0ED38AC03CBF}">
      <dgm:prSet/>
      <dgm:spPr/>
      <dgm:t>
        <a:bodyPr/>
        <a:lstStyle/>
        <a:p>
          <a:endParaRPr lang="en-US"/>
        </a:p>
      </dgm:t>
    </dgm:pt>
    <dgm:pt modelId="{BCCBE268-1032-4870-A403-A363FBFA456D}">
      <dgm:prSet/>
      <dgm:spPr/>
      <dgm:t>
        <a:bodyPr/>
        <a:lstStyle/>
        <a:p>
          <a:r>
            <a:rPr lang="en-GB"/>
            <a:t>A movement that re-connects people to Nature.</a:t>
          </a:r>
          <a:endParaRPr lang="en-US"/>
        </a:p>
      </dgm:t>
    </dgm:pt>
    <dgm:pt modelId="{6BA5FD50-9317-4471-A5E3-A6BB1C1348E3}" type="parTrans" cxnId="{E81B4F2F-E4A2-4C93-8165-AF937BAFFC64}">
      <dgm:prSet/>
      <dgm:spPr/>
      <dgm:t>
        <a:bodyPr/>
        <a:lstStyle/>
        <a:p>
          <a:endParaRPr lang="en-US"/>
        </a:p>
      </dgm:t>
    </dgm:pt>
    <dgm:pt modelId="{C9EC034C-8400-4A8D-8B28-3E726A90AD41}" type="sibTrans" cxnId="{E81B4F2F-E4A2-4C93-8165-AF937BAFFC64}">
      <dgm:prSet/>
      <dgm:spPr/>
      <dgm:t>
        <a:bodyPr/>
        <a:lstStyle/>
        <a:p>
          <a:endParaRPr lang="en-US"/>
        </a:p>
      </dgm:t>
    </dgm:pt>
    <dgm:pt modelId="{D98D1C4E-AFDB-44C7-8D16-5A87462C7C25}" type="pres">
      <dgm:prSet presAssocID="{91A68DD9-1FD5-40B3-B8A9-FF92F23F7BD3}" presName="linear" presStyleCnt="0">
        <dgm:presLayoutVars>
          <dgm:animLvl val="lvl"/>
          <dgm:resizeHandles val="exact"/>
        </dgm:presLayoutVars>
      </dgm:prSet>
      <dgm:spPr/>
    </dgm:pt>
    <dgm:pt modelId="{DBD3DCE6-64EC-4099-AFD0-A86B16BC4AF2}" type="pres">
      <dgm:prSet presAssocID="{9F413A97-3574-417F-827F-A636531BCC0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B9EEA39-EEA8-4A1E-AF49-DA0163094294}" type="pres">
      <dgm:prSet presAssocID="{9B5DB1FD-F8BE-4F60-8089-C515F6D05C81}" presName="spacer" presStyleCnt="0"/>
      <dgm:spPr/>
    </dgm:pt>
    <dgm:pt modelId="{F3DAB5BA-034C-4746-BAC8-F2CDCEAE95B8}" type="pres">
      <dgm:prSet presAssocID="{4D40AF20-764A-4926-8C87-81330805160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C44E459-FD2A-48D3-A2C6-E0A387518190}" type="pres">
      <dgm:prSet presAssocID="{3DA4865F-74C2-417E-B24A-B23F43BC4E8E}" presName="spacer" presStyleCnt="0"/>
      <dgm:spPr/>
    </dgm:pt>
    <dgm:pt modelId="{C33EBC45-4540-42B9-AF44-3D44309857F5}" type="pres">
      <dgm:prSet presAssocID="{EF30756B-C057-4CBD-82F5-329F8FC66E5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521B853-0116-43A5-8624-4856661C8C76}" type="pres">
      <dgm:prSet presAssocID="{CE22826A-F352-4CC0-88FD-571A3B082B7F}" presName="spacer" presStyleCnt="0"/>
      <dgm:spPr/>
    </dgm:pt>
    <dgm:pt modelId="{99B26E68-1843-4D00-AF42-CA497135ED95}" type="pres">
      <dgm:prSet presAssocID="{92CECE80-296A-466E-9569-DF836439C3B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4AB9944-3F2C-4656-B16F-19B61A91BAA9}" type="pres">
      <dgm:prSet presAssocID="{2FD7DA09-EDBE-4493-810C-0A665876FD04}" presName="spacer" presStyleCnt="0"/>
      <dgm:spPr/>
    </dgm:pt>
    <dgm:pt modelId="{EB481F7E-59D7-4787-BFB6-A741A808DAA7}" type="pres">
      <dgm:prSet presAssocID="{BCCBE268-1032-4870-A403-A363FBFA456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7F65713-3DD2-4666-9CA6-6D9A95E0ECA9}" type="presOf" srcId="{92CECE80-296A-466E-9569-DF836439C3B9}" destId="{99B26E68-1843-4D00-AF42-CA497135ED95}" srcOrd="0" destOrd="0" presId="urn:microsoft.com/office/officeart/2005/8/layout/vList2"/>
    <dgm:cxn modelId="{D3517122-8D5B-4E26-BBBB-804B9E79944F}" type="presOf" srcId="{EF30756B-C057-4CBD-82F5-329F8FC66E57}" destId="{C33EBC45-4540-42B9-AF44-3D44309857F5}" srcOrd="0" destOrd="0" presId="urn:microsoft.com/office/officeart/2005/8/layout/vList2"/>
    <dgm:cxn modelId="{E81B4F2F-E4A2-4C93-8165-AF937BAFFC64}" srcId="{91A68DD9-1FD5-40B3-B8A9-FF92F23F7BD3}" destId="{BCCBE268-1032-4870-A403-A363FBFA456D}" srcOrd="4" destOrd="0" parTransId="{6BA5FD50-9317-4471-A5E3-A6BB1C1348E3}" sibTransId="{C9EC034C-8400-4A8D-8B28-3E726A90AD41}"/>
    <dgm:cxn modelId="{B34FB42F-0ECF-495D-A261-20171215795A}" srcId="{91A68DD9-1FD5-40B3-B8A9-FF92F23F7BD3}" destId="{9F413A97-3574-417F-827F-A636531BCC05}" srcOrd="0" destOrd="0" parTransId="{2D72F9A4-71C9-4DA1-9A0F-3C5849E1029B}" sibTransId="{9B5DB1FD-F8BE-4F60-8089-C515F6D05C81}"/>
    <dgm:cxn modelId="{018D0236-4225-4C13-8CCE-0ED38AC03CBF}" srcId="{91A68DD9-1FD5-40B3-B8A9-FF92F23F7BD3}" destId="{92CECE80-296A-466E-9569-DF836439C3B9}" srcOrd="3" destOrd="0" parTransId="{AF5948AD-F2A2-4929-9A0B-93FD6918578A}" sibTransId="{2FD7DA09-EDBE-4493-810C-0A665876FD04}"/>
    <dgm:cxn modelId="{7F1D9542-1877-4EAA-9A49-AEE7854AF26E}" type="presOf" srcId="{BCCBE268-1032-4870-A403-A363FBFA456D}" destId="{EB481F7E-59D7-4787-BFB6-A741A808DAA7}" srcOrd="0" destOrd="0" presId="urn:microsoft.com/office/officeart/2005/8/layout/vList2"/>
    <dgm:cxn modelId="{36F4D66B-15D8-4589-BC98-536C42FE53FF}" type="presOf" srcId="{9F413A97-3574-417F-827F-A636531BCC05}" destId="{DBD3DCE6-64EC-4099-AFD0-A86B16BC4AF2}" srcOrd="0" destOrd="0" presId="urn:microsoft.com/office/officeart/2005/8/layout/vList2"/>
    <dgm:cxn modelId="{9E6DEF5A-77C3-4809-88F2-54641136C2E7}" srcId="{91A68DD9-1FD5-40B3-B8A9-FF92F23F7BD3}" destId="{EF30756B-C057-4CBD-82F5-329F8FC66E57}" srcOrd="2" destOrd="0" parTransId="{9B264849-B594-48EB-8D89-F98139BB318B}" sibTransId="{CE22826A-F352-4CC0-88FD-571A3B082B7F}"/>
    <dgm:cxn modelId="{F6093693-852B-4C14-8A1A-E476A123309F}" type="presOf" srcId="{91A68DD9-1FD5-40B3-B8A9-FF92F23F7BD3}" destId="{D98D1C4E-AFDB-44C7-8D16-5A87462C7C25}" srcOrd="0" destOrd="0" presId="urn:microsoft.com/office/officeart/2005/8/layout/vList2"/>
    <dgm:cxn modelId="{9785D3B3-9E86-4C56-A238-AFFA8D42DFB7}" type="presOf" srcId="{4D40AF20-764A-4926-8C87-813308051606}" destId="{F3DAB5BA-034C-4746-BAC8-F2CDCEAE95B8}" srcOrd="0" destOrd="0" presId="urn:microsoft.com/office/officeart/2005/8/layout/vList2"/>
    <dgm:cxn modelId="{AB6AA3BA-E251-4F9F-934A-449862C36417}" srcId="{91A68DD9-1FD5-40B3-B8A9-FF92F23F7BD3}" destId="{4D40AF20-764A-4926-8C87-813308051606}" srcOrd="1" destOrd="0" parTransId="{58AF323E-D101-4A11-8D64-6CE98B6D0411}" sibTransId="{3DA4865F-74C2-417E-B24A-B23F43BC4E8E}"/>
    <dgm:cxn modelId="{C6E3C7A7-411C-497E-AE26-DF929D8C46CC}" type="presParOf" srcId="{D98D1C4E-AFDB-44C7-8D16-5A87462C7C25}" destId="{DBD3DCE6-64EC-4099-AFD0-A86B16BC4AF2}" srcOrd="0" destOrd="0" presId="urn:microsoft.com/office/officeart/2005/8/layout/vList2"/>
    <dgm:cxn modelId="{7A8CEA5C-41BA-48AF-BBEB-60B7436C237E}" type="presParOf" srcId="{D98D1C4E-AFDB-44C7-8D16-5A87462C7C25}" destId="{DB9EEA39-EEA8-4A1E-AF49-DA0163094294}" srcOrd="1" destOrd="0" presId="urn:microsoft.com/office/officeart/2005/8/layout/vList2"/>
    <dgm:cxn modelId="{FD04A6E6-BEAA-41F0-9E91-641C1F001CF5}" type="presParOf" srcId="{D98D1C4E-AFDB-44C7-8D16-5A87462C7C25}" destId="{F3DAB5BA-034C-4746-BAC8-F2CDCEAE95B8}" srcOrd="2" destOrd="0" presId="urn:microsoft.com/office/officeart/2005/8/layout/vList2"/>
    <dgm:cxn modelId="{19E5B599-0F68-4F05-9A1C-25F20332759C}" type="presParOf" srcId="{D98D1C4E-AFDB-44C7-8D16-5A87462C7C25}" destId="{7C44E459-FD2A-48D3-A2C6-E0A387518190}" srcOrd="3" destOrd="0" presId="urn:microsoft.com/office/officeart/2005/8/layout/vList2"/>
    <dgm:cxn modelId="{BD6CC170-C5DE-46E8-AA62-FE390B28AD2C}" type="presParOf" srcId="{D98D1C4E-AFDB-44C7-8D16-5A87462C7C25}" destId="{C33EBC45-4540-42B9-AF44-3D44309857F5}" srcOrd="4" destOrd="0" presId="urn:microsoft.com/office/officeart/2005/8/layout/vList2"/>
    <dgm:cxn modelId="{3C6D9692-9C4A-405B-9C11-3CDDAB7C44AD}" type="presParOf" srcId="{D98D1C4E-AFDB-44C7-8D16-5A87462C7C25}" destId="{3521B853-0116-43A5-8624-4856661C8C76}" srcOrd="5" destOrd="0" presId="urn:microsoft.com/office/officeart/2005/8/layout/vList2"/>
    <dgm:cxn modelId="{ECEF2D09-7298-4A97-A320-19FF4672D6C3}" type="presParOf" srcId="{D98D1C4E-AFDB-44C7-8D16-5A87462C7C25}" destId="{99B26E68-1843-4D00-AF42-CA497135ED95}" srcOrd="6" destOrd="0" presId="urn:microsoft.com/office/officeart/2005/8/layout/vList2"/>
    <dgm:cxn modelId="{11C018A1-119F-45E4-9A95-D40F80A5CE2A}" type="presParOf" srcId="{D98D1C4E-AFDB-44C7-8D16-5A87462C7C25}" destId="{74AB9944-3F2C-4656-B16F-19B61A91BAA9}" srcOrd="7" destOrd="0" presId="urn:microsoft.com/office/officeart/2005/8/layout/vList2"/>
    <dgm:cxn modelId="{2C731B15-5AF2-43D7-8F0F-D16851BE9705}" type="presParOf" srcId="{D98D1C4E-AFDB-44C7-8D16-5A87462C7C25}" destId="{EB481F7E-59D7-4787-BFB6-A741A808DAA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E33C06-07BA-4493-9EE7-529199893EE1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8FA322-425C-4B9E-83A9-34517F84E196}">
      <dgm:prSet phldrT="[Text]"/>
      <dgm:spPr/>
      <dgm:t>
        <a:bodyPr/>
        <a:lstStyle/>
        <a:p>
          <a:r>
            <a:rPr lang="en-GB" dirty="0"/>
            <a:t>Appreciation of wilderness &amp; nature (‘the sublime’)</a:t>
          </a:r>
        </a:p>
      </dgm:t>
    </dgm:pt>
    <dgm:pt modelId="{F2BD6C14-92F7-4EFB-B441-2740179E8EFA}" type="parTrans" cxnId="{4D6297BC-BCEC-400A-9DA3-7D103E0C3C70}">
      <dgm:prSet/>
      <dgm:spPr/>
      <dgm:t>
        <a:bodyPr/>
        <a:lstStyle/>
        <a:p>
          <a:endParaRPr lang="en-GB"/>
        </a:p>
      </dgm:t>
    </dgm:pt>
    <dgm:pt modelId="{1D239372-3A64-4AAF-88D6-D457F572CA46}" type="sibTrans" cxnId="{4D6297BC-BCEC-400A-9DA3-7D103E0C3C70}">
      <dgm:prSet/>
      <dgm:spPr/>
      <dgm:t>
        <a:bodyPr/>
        <a:lstStyle/>
        <a:p>
          <a:endParaRPr lang="en-GB"/>
        </a:p>
      </dgm:t>
    </dgm:pt>
    <dgm:pt modelId="{3CA93FA1-BF55-4DCA-96D3-8FFFA7EB79F6}">
      <dgm:prSet phldrT="[Text]"/>
      <dgm:spPr/>
      <dgm:t>
        <a:bodyPr/>
        <a:lstStyle/>
        <a:p>
          <a:r>
            <a:rPr lang="en-GB" dirty="0"/>
            <a:t>Glorified source of renewal (refuge from society)</a:t>
          </a:r>
        </a:p>
      </dgm:t>
    </dgm:pt>
    <dgm:pt modelId="{5B226E5F-D987-4F27-87BF-1B1F414C54E0}" type="parTrans" cxnId="{206B1D50-C77E-4FBF-AE0F-EBEBABD1C73F}">
      <dgm:prSet/>
      <dgm:spPr/>
      <dgm:t>
        <a:bodyPr/>
        <a:lstStyle/>
        <a:p>
          <a:endParaRPr lang="en-GB"/>
        </a:p>
      </dgm:t>
    </dgm:pt>
    <dgm:pt modelId="{1727498D-FE74-4BF7-943B-03F9FB56747B}" type="sibTrans" cxnId="{206B1D50-C77E-4FBF-AE0F-EBEBABD1C73F}">
      <dgm:prSet/>
      <dgm:spPr/>
      <dgm:t>
        <a:bodyPr/>
        <a:lstStyle/>
        <a:p>
          <a:endParaRPr lang="en-GB"/>
        </a:p>
      </dgm:t>
    </dgm:pt>
    <dgm:pt modelId="{10222FE5-5C13-4009-BE21-76070959AB0C}">
      <dgm:prSet phldrT="[Text]"/>
      <dgm:spPr/>
      <dgm:t>
        <a:bodyPr/>
        <a:lstStyle/>
        <a:p>
          <a:r>
            <a:rPr lang="en-GB" dirty="0"/>
            <a:t>Valuable resource to be protected (instead of exploited)</a:t>
          </a:r>
        </a:p>
      </dgm:t>
    </dgm:pt>
    <dgm:pt modelId="{D026679C-B26E-456A-A36A-12771DE493DD}" type="parTrans" cxnId="{5DE2B1E5-1F94-43B7-A7DC-64FC0E43086D}">
      <dgm:prSet/>
      <dgm:spPr/>
      <dgm:t>
        <a:bodyPr/>
        <a:lstStyle/>
        <a:p>
          <a:endParaRPr lang="en-GB"/>
        </a:p>
      </dgm:t>
    </dgm:pt>
    <dgm:pt modelId="{7CDBCF18-09FE-4FAB-AD9C-D29A6964E266}" type="sibTrans" cxnId="{5DE2B1E5-1F94-43B7-A7DC-64FC0E43086D}">
      <dgm:prSet/>
      <dgm:spPr/>
      <dgm:t>
        <a:bodyPr/>
        <a:lstStyle/>
        <a:p>
          <a:endParaRPr lang="en-GB"/>
        </a:p>
      </dgm:t>
    </dgm:pt>
    <dgm:pt modelId="{96022ED6-3F02-4F2E-9A1A-6F38BB7F4B67}">
      <dgm:prSet phldrT="[Text]"/>
      <dgm:spPr/>
      <dgm:t>
        <a:bodyPr/>
        <a:lstStyle/>
        <a:p>
          <a:r>
            <a:rPr lang="en-GB" dirty="0"/>
            <a:t>Sensory engagement – nature as teacher</a:t>
          </a:r>
        </a:p>
      </dgm:t>
    </dgm:pt>
    <dgm:pt modelId="{046CD572-A406-4480-8BAD-8AC3EC3BB621}" type="parTrans" cxnId="{B5596B3C-FC6C-4288-BAF9-6D5A77836BA1}">
      <dgm:prSet/>
      <dgm:spPr/>
      <dgm:t>
        <a:bodyPr/>
        <a:lstStyle/>
        <a:p>
          <a:endParaRPr lang="en-GB"/>
        </a:p>
      </dgm:t>
    </dgm:pt>
    <dgm:pt modelId="{118DBE32-65AA-4B21-B8EA-2ED3D86EF133}" type="sibTrans" cxnId="{B5596B3C-FC6C-4288-BAF9-6D5A77836BA1}">
      <dgm:prSet/>
      <dgm:spPr/>
      <dgm:t>
        <a:bodyPr/>
        <a:lstStyle/>
        <a:p>
          <a:endParaRPr lang="en-GB"/>
        </a:p>
      </dgm:t>
    </dgm:pt>
    <dgm:pt modelId="{CA6AD0D8-392D-48DF-B765-3C69F9580419}" type="pres">
      <dgm:prSet presAssocID="{4EE33C06-07BA-4493-9EE7-529199893EE1}" presName="Name0" presStyleCnt="0">
        <dgm:presLayoutVars>
          <dgm:dir/>
          <dgm:resizeHandles val="exact"/>
        </dgm:presLayoutVars>
      </dgm:prSet>
      <dgm:spPr/>
    </dgm:pt>
    <dgm:pt modelId="{D7559FD0-C46D-44BE-A154-A350416DDD6E}" type="pres">
      <dgm:prSet presAssocID="{938FA322-425C-4B9E-83A9-34517F84E196}" presName="compNode" presStyleCnt="0"/>
      <dgm:spPr/>
    </dgm:pt>
    <dgm:pt modelId="{A3F06F77-0E0C-40C6-A24B-A3E5E08AA4AA}" type="pres">
      <dgm:prSet presAssocID="{938FA322-425C-4B9E-83A9-34517F84E196}" presName="pict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000" r="-2000"/>
          </a:stretch>
        </a:blipFill>
      </dgm:spPr>
    </dgm:pt>
    <dgm:pt modelId="{46AC699B-596F-41CF-A72C-D945502AD122}" type="pres">
      <dgm:prSet presAssocID="{938FA322-425C-4B9E-83A9-34517F84E196}" presName="textRect" presStyleLbl="revTx" presStyleIdx="0" presStyleCnt="4">
        <dgm:presLayoutVars>
          <dgm:bulletEnabled val="1"/>
        </dgm:presLayoutVars>
      </dgm:prSet>
      <dgm:spPr/>
    </dgm:pt>
    <dgm:pt modelId="{8A0384B7-B2F7-4165-AAEB-389D12F4B88C}" type="pres">
      <dgm:prSet presAssocID="{1D239372-3A64-4AAF-88D6-D457F572CA46}" presName="sibTrans" presStyleLbl="sibTrans2D1" presStyleIdx="0" presStyleCnt="0"/>
      <dgm:spPr/>
    </dgm:pt>
    <dgm:pt modelId="{CBD990FB-DAEA-4401-8A95-3F8A8EDA4886}" type="pres">
      <dgm:prSet presAssocID="{3CA93FA1-BF55-4DCA-96D3-8FFFA7EB79F6}" presName="compNode" presStyleCnt="0"/>
      <dgm:spPr/>
    </dgm:pt>
    <dgm:pt modelId="{F106E422-7F06-4646-9CD0-11A107C51247}" type="pres">
      <dgm:prSet presAssocID="{3CA93FA1-BF55-4DCA-96D3-8FFFA7EB79F6}" presName="pict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F07EA996-5BA8-4E6B-8328-D4BB35458AF1}" type="pres">
      <dgm:prSet presAssocID="{3CA93FA1-BF55-4DCA-96D3-8FFFA7EB79F6}" presName="textRect" presStyleLbl="revTx" presStyleIdx="1" presStyleCnt="4">
        <dgm:presLayoutVars>
          <dgm:bulletEnabled val="1"/>
        </dgm:presLayoutVars>
      </dgm:prSet>
      <dgm:spPr/>
    </dgm:pt>
    <dgm:pt modelId="{D95F26C7-1A89-41FF-9B25-3405EB97B380}" type="pres">
      <dgm:prSet presAssocID="{1727498D-FE74-4BF7-943B-03F9FB56747B}" presName="sibTrans" presStyleLbl="sibTrans2D1" presStyleIdx="0" presStyleCnt="0"/>
      <dgm:spPr/>
    </dgm:pt>
    <dgm:pt modelId="{2D3D8D66-9647-4366-80DA-71555E790CE3}" type="pres">
      <dgm:prSet presAssocID="{10222FE5-5C13-4009-BE21-76070959AB0C}" presName="compNode" presStyleCnt="0"/>
      <dgm:spPr/>
    </dgm:pt>
    <dgm:pt modelId="{3370F869-DCEA-4D72-A3BB-9DAD1202A8D6}" type="pres">
      <dgm:prSet presAssocID="{10222FE5-5C13-4009-BE21-76070959AB0C}" presName="pictRect" presStyleLbl="node1" presStyleIdx="2" presStyleCnt="4"/>
      <dgm:spPr>
        <a:blipFill>
          <a:blip xmlns:r="http://schemas.openxmlformats.org/officeDocument/2006/relationships" r:embed="rId4"/>
          <a:srcRect/>
          <a:stretch>
            <a:fillRect t="-23000" b="-23000"/>
          </a:stretch>
        </a:blipFill>
      </dgm:spPr>
    </dgm:pt>
    <dgm:pt modelId="{A536FBC0-01F1-48F4-8A21-11CC5F064AB4}" type="pres">
      <dgm:prSet presAssocID="{10222FE5-5C13-4009-BE21-76070959AB0C}" presName="textRect" presStyleLbl="revTx" presStyleIdx="2" presStyleCnt="4">
        <dgm:presLayoutVars>
          <dgm:bulletEnabled val="1"/>
        </dgm:presLayoutVars>
      </dgm:prSet>
      <dgm:spPr/>
    </dgm:pt>
    <dgm:pt modelId="{235C797B-C7DC-495F-94A8-DC6DB9F70A65}" type="pres">
      <dgm:prSet presAssocID="{7CDBCF18-09FE-4FAB-AD9C-D29A6964E266}" presName="sibTrans" presStyleLbl="sibTrans2D1" presStyleIdx="0" presStyleCnt="0"/>
      <dgm:spPr/>
    </dgm:pt>
    <dgm:pt modelId="{1EDBE8C3-94AC-4D28-8815-E7F4C9C99D34}" type="pres">
      <dgm:prSet presAssocID="{96022ED6-3F02-4F2E-9A1A-6F38BB7F4B67}" presName="compNode" presStyleCnt="0"/>
      <dgm:spPr/>
    </dgm:pt>
    <dgm:pt modelId="{CEEC0452-4D0F-4F41-8E24-7660F856F29F}" type="pres">
      <dgm:prSet presAssocID="{96022ED6-3F02-4F2E-9A1A-6F38BB7F4B67}" presName="pict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C146904A-58AC-4291-8F48-04ED99EBE6DC}" type="pres">
      <dgm:prSet presAssocID="{96022ED6-3F02-4F2E-9A1A-6F38BB7F4B67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B5596B3C-FC6C-4288-BAF9-6D5A77836BA1}" srcId="{4EE33C06-07BA-4493-9EE7-529199893EE1}" destId="{96022ED6-3F02-4F2E-9A1A-6F38BB7F4B67}" srcOrd="3" destOrd="0" parTransId="{046CD572-A406-4480-8BAD-8AC3EC3BB621}" sibTransId="{118DBE32-65AA-4B21-B8EA-2ED3D86EF133}"/>
    <dgm:cxn modelId="{E0CC575D-A29F-4B5A-82CE-1D94838788B4}" type="presOf" srcId="{96022ED6-3F02-4F2E-9A1A-6F38BB7F4B67}" destId="{C146904A-58AC-4291-8F48-04ED99EBE6DC}" srcOrd="0" destOrd="0" presId="urn:microsoft.com/office/officeart/2005/8/layout/pList1"/>
    <dgm:cxn modelId="{E4FB0846-8726-4250-B838-C6697A9C97C5}" type="presOf" srcId="{938FA322-425C-4B9E-83A9-34517F84E196}" destId="{46AC699B-596F-41CF-A72C-D945502AD122}" srcOrd="0" destOrd="0" presId="urn:microsoft.com/office/officeart/2005/8/layout/pList1"/>
    <dgm:cxn modelId="{206B1D50-C77E-4FBF-AE0F-EBEBABD1C73F}" srcId="{4EE33C06-07BA-4493-9EE7-529199893EE1}" destId="{3CA93FA1-BF55-4DCA-96D3-8FFFA7EB79F6}" srcOrd="1" destOrd="0" parTransId="{5B226E5F-D987-4F27-87BF-1B1F414C54E0}" sibTransId="{1727498D-FE74-4BF7-943B-03F9FB56747B}"/>
    <dgm:cxn modelId="{AD5EBE5A-CE66-4E77-8CCC-A210E8C205E2}" type="presOf" srcId="{4EE33C06-07BA-4493-9EE7-529199893EE1}" destId="{CA6AD0D8-392D-48DF-B765-3C69F9580419}" srcOrd="0" destOrd="0" presId="urn:microsoft.com/office/officeart/2005/8/layout/pList1"/>
    <dgm:cxn modelId="{CA23E382-23D0-41BB-807A-2CD17393BA77}" type="presOf" srcId="{1727498D-FE74-4BF7-943B-03F9FB56747B}" destId="{D95F26C7-1A89-41FF-9B25-3405EB97B380}" srcOrd="0" destOrd="0" presId="urn:microsoft.com/office/officeart/2005/8/layout/pList1"/>
    <dgm:cxn modelId="{751502A6-3C1A-4F56-BADD-AC7042A311E4}" type="presOf" srcId="{7CDBCF18-09FE-4FAB-AD9C-D29A6964E266}" destId="{235C797B-C7DC-495F-94A8-DC6DB9F70A65}" srcOrd="0" destOrd="0" presId="urn:microsoft.com/office/officeart/2005/8/layout/pList1"/>
    <dgm:cxn modelId="{07EB1DA6-20D3-4B81-96D3-CDCEE85F2CB8}" type="presOf" srcId="{1D239372-3A64-4AAF-88D6-D457F572CA46}" destId="{8A0384B7-B2F7-4165-AAEB-389D12F4B88C}" srcOrd="0" destOrd="0" presId="urn:microsoft.com/office/officeart/2005/8/layout/pList1"/>
    <dgm:cxn modelId="{4D6297BC-BCEC-400A-9DA3-7D103E0C3C70}" srcId="{4EE33C06-07BA-4493-9EE7-529199893EE1}" destId="{938FA322-425C-4B9E-83A9-34517F84E196}" srcOrd="0" destOrd="0" parTransId="{F2BD6C14-92F7-4EFB-B441-2740179E8EFA}" sibTransId="{1D239372-3A64-4AAF-88D6-D457F572CA46}"/>
    <dgm:cxn modelId="{5DE2B1E5-1F94-43B7-A7DC-64FC0E43086D}" srcId="{4EE33C06-07BA-4493-9EE7-529199893EE1}" destId="{10222FE5-5C13-4009-BE21-76070959AB0C}" srcOrd="2" destOrd="0" parTransId="{D026679C-B26E-456A-A36A-12771DE493DD}" sibTransId="{7CDBCF18-09FE-4FAB-AD9C-D29A6964E266}"/>
    <dgm:cxn modelId="{233CF4F2-7469-414A-A9B9-142F77DD3A6A}" type="presOf" srcId="{3CA93FA1-BF55-4DCA-96D3-8FFFA7EB79F6}" destId="{F07EA996-5BA8-4E6B-8328-D4BB35458AF1}" srcOrd="0" destOrd="0" presId="urn:microsoft.com/office/officeart/2005/8/layout/pList1"/>
    <dgm:cxn modelId="{D48060F6-E844-494E-8873-E0F10299F2F5}" type="presOf" srcId="{10222FE5-5C13-4009-BE21-76070959AB0C}" destId="{A536FBC0-01F1-48F4-8A21-11CC5F064AB4}" srcOrd="0" destOrd="0" presId="urn:microsoft.com/office/officeart/2005/8/layout/pList1"/>
    <dgm:cxn modelId="{4F43BE77-A221-44F7-BB9A-745452BFA8B1}" type="presParOf" srcId="{CA6AD0D8-392D-48DF-B765-3C69F9580419}" destId="{D7559FD0-C46D-44BE-A154-A350416DDD6E}" srcOrd="0" destOrd="0" presId="urn:microsoft.com/office/officeart/2005/8/layout/pList1"/>
    <dgm:cxn modelId="{BDB69A30-FAA0-4112-ABE2-80A71814E88D}" type="presParOf" srcId="{D7559FD0-C46D-44BE-A154-A350416DDD6E}" destId="{A3F06F77-0E0C-40C6-A24B-A3E5E08AA4AA}" srcOrd="0" destOrd="0" presId="urn:microsoft.com/office/officeart/2005/8/layout/pList1"/>
    <dgm:cxn modelId="{07A5FFEA-4C80-4CBC-B84C-D8B3B59A3471}" type="presParOf" srcId="{D7559FD0-C46D-44BE-A154-A350416DDD6E}" destId="{46AC699B-596F-41CF-A72C-D945502AD122}" srcOrd="1" destOrd="0" presId="urn:microsoft.com/office/officeart/2005/8/layout/pList1"/>
    <dgm:cxn modelId="{A88C103A-F100-4D79-B625-373D44C1F510}" type="presParOf" srcId="{CA6AD0D8-392D-48DF-B765-3C69F9580419}" destId="{8A0384B7-B2F7-4165-AAEB-389D12F4B88C}" srcOrd="1" destOrd="0" presId="urn:microsoft.com/office/officeart/2005/8/layout/pList1"/>
    <dgm:cxn modelId="{FF40E620-B9E3-43A0-8527-687CA62D7166}" type="presParOf" srcId="{CA6AD0D8-392D-48DF-B765-3C69F9580419}" destId="{CBD990FB-DAEA-4401-8A95-3F8A8EDA4886}" srcOrd="2" destOrd="0" presId="urn:microsoft.com/office/officeart/2005/8/layout/pList1"/>
    <dgm:cxn modelId="{1E6234B0-7D22-4F04-A0AD-826038E94EE6}" type="presParOf" srcId="{CBD990FB-DAEA-4401-8A95-3F8A8EDA4886}" destId="{F106E422-7F06-4646-9CD0-11A107C51247}" srcOrd="0" destOrd="0" presId="urn:microsoft.com/office/officeart/2005/8/layout/pList1"/>
    <dgm:cxn modelId="{161184F1-9E62-4E62-BC5C-9DCFB0FC83D9}" type="presParOf" srcId="{CBD990FB-DAEA-4401-8A95-3F8A8EDA4886}" destId="{F07EA996-5BA8-4E6B-8328-D4BB35458AF1}" srcOrd="1" destOrd="0" presId="urn:microsoft.com/office/officeart/2005/8/layout/pList1"/>
    <dgm:cxn modelId="{51B37A7E-2A5F-4A1A-A935-BEFCD4602247}" type="presParOf" srcId="{CA6AD0D8-392D-48DF-B765-3C69F9580419}" destId="{D95F26C7-1A89-41FF-9B25-3405EB97B380}" srcOrd="3" destOrd="0" presId="urn:microsoft.com/office/officeart/2005/8/layout/pList1"/>
    <dgm:cxn modelId="{F612FF35-E10E-4DFC-84F5-AD5E23545292}" type="presParOf" srcId="{CA6AD0D8-392D-48DF-B765-3C69F9580419}" destId="{2D3D8D66-9647-4366-80DA-71555E790CE3}" srcOrd="4" destOrd="0" presId="urn:microsoft.com/office/officeart/2005/8/layout/pList1"/>
    <dgm:cxn modelId="{1263EEAF-01B5-4421-AD89-4F61E30FF943}" type="presParOf" srcId="{2D3D8D66-9647-4366-80DA-71555E790CE3}" destId="{3370F869-DCEA-4D72-A3BB-9DAD1202A8D6}" srcOrd="0" destOrd="0" presId="urn:microsoft.com/office/officeart/2005/8/layout/pList1"/>
    <dgm:cxn modelId="{A2ED156D-253B-43BC-B1A7-F568EC017C15}" type="presParOf" srcId="{2D3D8D66-9647-4366-80DA-71555E790CE3}" destId="{A536FBC0-01F1-48F4-8A21-11CC5F064AB4}" srcOrd="1" destOrd="0" presId="urn:microsoft.com/office/officeart/2005/8/layout/pList1"/>
    <dgm:cxn modelId="{64C44D72-9ABE-4D74-852B-CA5F859092F0}" type="presParOf" srcId="{CA6AD0D8-392D-48DF-B765-3C69F9580419}" destId="{235C797B-C7DC-495F-94A8-DC6DB9F70A65}" srcOrd="5" destOrd="0" presId="urn:microsoft.com/office/officeart/2005/8/layout/pList1"/>
    <dgm:cxn modelId="{9EB77E0E-F4FD-4715-86ED-C58D68032AC6}" type="presParOf" srcId="{CA6AD0D8-392D-48DF-B765-3C69F9580419}" destId="{1EDBE8C3-94AC-4D28-8815-E7F4C9C99D34}" srcOrd="6" destOrd="0" presId="urn:microsoft.com/office/officeart/2005/8/layout/pList1"/>
    <dgm:cxn modelId="{B0F66648-9B6B-49B3-A932-21B8EB922252}" type="presParOf" srcId="{1EDBE8C3-94AC-4D28-8815-E7F4C9C99D34}" destId="{CEEC0452-4D0F-4F41-8E24-7660F856F29F}" srcOrd="0" destOrd="0" presId="urn:microsoft.com/office/officeart/2005/8/layout/pList1"/>
    <dgm:cxn modelId="{08F73B0F-25C8-4929-80EC-1AA241580C4D}" type="presParOf" srcId="{1EDBE8C3-94AC-4D28-8815-E7F4C9C99D34}" destId="{C146904A-58AC-4291-8F48-04ED99EBE6DC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296545-E03F-48BF-B5DB-3950DF9DDC07}" type="doc">
      <dgm:prSet loTypeId="urn:microsoft.com/office/officeart/2005/8/layout/hierarchy1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C36703B-287A-4204-836E-129EFDAC8EE0}">
      <dgm:prSet/>
      <dgm:spPr/>
      <dgm:t>
        <a:bodyPr/>
        <a:lstStyle/>
        <a:p>
          <a:r>
            <a:rPr lang="en-GB"/>
            <a:t>Does your practice consider the principles of the Romantic Movement?</a:t>
          </a:r>
          <a:endParaRPr lang="en-US"/>
        </a:p>
      </dgm:t>
    </dgm:pt>
    <dgm:pt modelId="{9F1254D6-B800-40FB-A44B-C2CE6E0CCE7D}" type="parTrans" cxnId="{096BC42B-8F63-4D7A-AE50-6FC4EB993254}">
      <dgm:prSet/>
      <dgm:spPr/>
      <dgm:t>
        <a:bodyPr/>
        <a:lstStyle/>
        <a:p>
          <a:endParaRPr lang="en-US"/>
        </a:p>
      </dgm:t>
    </dgm:pt>
    <dgm:pt modelId="{00BFE1AD-D6B9-4658-BACC-A9CC1D7B7A36}" type="sibTrans" cxnId="{096BC42B-8F63-4D7A-AE50-6FC4EB993254}">
      <dgm:prSet phldrT="1" phldr="0"/>
      <dgm:spPr/>
      <dgm:t>
        <a:bodyPr/>
        <a:lstStyle/>
        <a:p>
          <a:endParaRPr lang="en-US"/>
        </a:p>
      </dgm:t>
    </dgm:pt>
    <dgm:pt modelId="{B76E7AD3-039A-4526-90C2-484CDE40DF7B}">
      <dgm:prSet/>
      <dgm:spPr/>
      <dgm:t>
        <a:bodyPr/>
        <a:lstStyle/>
        <a:p>
          <a:r>
            <a:rPr lang="en-GB" dirty="0"/>
            <a:t>Which ones? How?</a:t>
          </a:r>
          <a:endParaRPr lang="en-US" dirty="0"/>
        </a:p>
      </dgm:t>
    </dgm:pt>
    <dgm:pt modelId="{16AD5E22-9905-44DD-821D-E670966D074E}" type="parTrans" cxnId="{F9600407-6680-4654-9CC9-9950CA75A1E6}">
      <dgm:prSet/>
      <dgm:spPr/>
      <dgm:t>
        <a:bodyPr/>
        <a:lstStyle/>
        <a:p>
          <a:endParaRPr lang="en-US"/>
        </a:p>
      </dgm:t>
    </dgm:pt>
    <dgm:pt modelId="{E89E252A-2AA0-4343-B627-22A36BBF5287}" type="sibTrans" cxnId="{F9600407-6680-4654-9CC9-9950CA75A1E6}">
      <dgm:prSet phldrT="2" phldr="0"/>
      <dgm:spPr/>
      <dgm:t>
        <a:bodyPr/>
        <a:lstStyle/>
        <a:p>
          <a:endParaRPr lang="en-US"/>
        </a:p>
      </dgm:t>
    </dgm:pt>
    <dgm:pt modelId="{9CDD403A-A986-49A5-A2BD-EEB2DCF43FCC}">
      <dgm:prSet/>
      <dgm:spPr/>
      <dgm:t>
        <a:bodyPr/>
        <a:lstStyle/>
        <a:p>
          <a:r>
            <a:rPr lang="en-US" dirty="0"/>
            <a:t>Should they remain/evolve? How?</a:t>
          </a:r>
        </a:p>
      </dgm:t>
    </dgm:pt>
    <dgm:pt modelId="{DC93466C-122D-4FA4-8DA3-5191D03C170F}" type="parTrans" cxnId="{C65A89BA-A1DC-4FAB-9305-D86D80EFC4DA}">
      <dgm:prSet/>
      <dgm:spPr/>
    </dgm:pt>
    <dgm:pt modelId="{972CF5AF-3AF9-48BC-89BC-83A0A5600660}" type="sibTrans" cxnId="{C65A89BA-A1DC-4FAB-9305-D86D80EFC4DA}">
      <dgm:prSet/>
      <dgm:spPr/>
    </dgm:pt>
    <dgm:pt modelId="{53227C3F-8689-4129-BC3A-499283EACAD5}" type="pres">
      <dgm:prSet presAssocID="{42296545-E03F-48BF-B5DB-3950DF9DDC0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B268C2-3F11-4015-A05C-70421E2BB5BC}" type="pres">
      <dgm:prSet presAssocID="{3C36703B-287A-4204-836E-129EFDAC8EE0}" presName="hierRoot1" presStyleCnt="0"/>
      <dgm:spPr/>
    </dgm:pt>
    <dgm:pt modelId="{51AD20E0-06B3-4B98-94E9-36F998ABE4F2}" type="pres">
      <dgm:prSet presAssocID="{3C36703B-287A-4204-836E-129EFDAC8EE0}" presName="composite" presStyleCnt="0"/>
      <dgm:spPr/>
    </dgm:pt>
    <dgm:pt modelId="{72423789-05B5-4AA9-8B48-747F81B99E11}" type="pres">
      <dgm:prSet presAssocID="{3C36703B-287A-4204-836E-129EFDAC8EE0}" presName="background" presStyleLbl="node0" presStyleIdx="0" presStyleCnt="3"/>
      <dgm:spPr/>
    </dgm:pt>
    <dgm:pt modelId="{0F893307-CFDB-452C-82BA-FFD3DB2A76A4}" type="pres">
      <dgm:prSet presAssocID="{3C36703B-287A-4204-836E-129EFDAC8EE0}" presName="text" presStyleLbl="fgAcc0" presStyleIdx="0" presStyleCnt="3">
        <dgm:presLayoutVars>
          <dgm:chPref val="3"/>
        </dgm:presLayoutVars>
      </dgm:prSet>
      <dgm:spPr/>
    </dgm:pt>
    <dgm:pt modelId="{CB1546FD-6393-44FB-9D52-639C7F8C79F4}" type="pres">
      <dgm:prSet presAssocID="{3C36703B-287A-4204-836E-129EFDAC8EE0}" presName="hierChild2" presStyleCnt="0"/>
      <dgm:spPr/>
    </dgm:pt>
    <dgm:pt modelId="{C6B96B00-DE59-4235-9ECC-42E018EFF2D8}" type="pres">
      <dgm:prSet presAssocID="{B76E7AD3-039A-4526-90C2-484CDE40DF7B}" presName="hierRoot1" presStyleCnt="0"/>
      <dgm:spPr/>
    </dgm:pt>
    <dgm:pt modelId="{45664C4D-784E-4D85-B27A-259984F58CF3}" type="pres">
      <dgm:prSet presAssocID="{B76E7AD3-039A-4526-90C2-484CDE40DF7B}" presName="composite" presStyleCnt="0"/>
      <dgm:spPr/>
    </dgm:pt>
    <dgm:pt modelId="{9AB517A2-A0EA-48DF-BCF5-653C3D917D75}" type="pres">
      <dgm:prSet presAssocID="{B76E7AD3-039A-4526-90C2-484CDE40DF7B}" presName="background" presStyleLbl="node0" presStyleIdx="1" presStyleCnt="3"/>
      <dgm:spPr/>
    </dgm:pt>
    <dgm:pt modelId="{2B9889EB-0806-47B7-8AA8-D6B902FD719E}" type="pres">
      <dgm:prSet presAssocID="{B76E7AD3-039A-4526-90C2-484CDE40DF7B}" presName="text" presStyleLbl="fgAcc0" presStyleIdx="1" presStyleCnt="3" custLinFactNeighborX="-123">
        <dgm:presLayoutVars>
          <dgm:chPref val="3"/>
        </dgm:presLayoutVars>
      </dgm:prSet>
      <dgm:spPr/>
    </dgm:pt>
    <dgm:pt modelId="{FB86ACD9-716D-465E-A666-46D5F064CB40}" type="pres">
      <dgm:prSet presAssocID="{B76E7AD3-039A-4526-90C2-484CDE40DF7B}" presName="hierChild2" presStyleCnt="0"/>
      <dgm:spPr/>
    </dgm:pt>
    <dgm:pt modelId="{69B4DDB2-A54D-46C2-895B-F4DDED11CB34}" type="pres">
      <dgm:prSet presAssocID="{9CDD403A-A986-49A5-A2BD-EEB2DCF43FCC}" presName="hierRoot1" presStyleCnt="0"/>
      <dgm:spPr/>
    </dgm:pt>
    <dgm:pt modelId="{4EB8F55A-50D8-41DF-86D8-9AB0CECEF2E5}" type="pres">
      <dgm:prSet presAssocID="{9CDD403A-A986-49A5-A2BD-EEB2DCF43FCC}" presName="composite" presStyleCnt="0"/>
      <dgm:spPr/>
    </dgm:pt>
    <dgm:pt modelId="{4058B78D-F4EC-4BAF-93C7-2CEF8B6E2E56}" type="pres">
      <dgm:prSet presAssocID="{9CDD403A-A986-49A5-A2BD-EEB2DCF43FCC}" presName="background" presStyleLbl="node0" presStyleIdx="2" presStyleCnt="3"/>
      <dgm:spPr/>
    </dgm:pt>
    <dgm:pt modelId="{0065FDDF-80D9-4A80-84DE-81B5F5FA2635}" type="pres">
      <dgm:prSet presAssocID="{9CDD403A-A986-49A5-A2BD-EEB2DCF43FCC}" presName="text" presStyleLbl="fgAcc0" presStyleIdx="2" presStyleCnt="3">
        <dgm:presLayoutVars>
          <dgm:chPref val="3"/>
        </dgm:presLayoutVars>
      </dgm:prSet>
      <dgm:spPr/>
    </dgm:pt>
    <dgm:pt modelId="{0B38241A-2DEB-49D0-9681-719CC5B3CE7E}" type="pres">
      <dgm:prSet presAssocID="{9CDD403A-A986-49A5-A2BD-EEB2DCF43FCC}" presName="hierChild2" presStyleCnt="0"/>
      <dgm:spPr/>
    </dgm:pt>
  </dgm:ptLst>
  <dgm:cxnLst>
    <dgm:cxn modelId="{F9600407-6680-4654-9CC9-9950CA75A1E6}" srcId="{42296545-E03F-48BF-B5DB-3950DF9DDC07}" destId="{B76E7AD3-039A-4526-90C2-484CDE40DF7B}" srcOrd="1" destOrd="0" parTransId="{16AD5E22-9905-44DD-821D-E670966D074E}" sibTransId="{E89E252A-2AA0-4343-B627-22A36BBF5287}"/>
    <dgm:cxn modelId="{096BC42B-8F63-4D7A-AE50-6FC4EB993254}" srcId="{42296545-E03F-48BF-B5DB-3950DF9DDC07}" destId="{3C36703B-287A-4204-836E-129EFDAC8EE0}" srcOrd="0" destOrd="0" parTransId="{9F1254D6-B800-40FB-A44B-C2CE6E0CCE7D}" sibTransId="{00BFE1AD-D6B9-4658-BACC-A9CC1D7B7A36}"/>
    <dgm:cxn modelId="{0D8C8B81-9B7B-4450-ABD2-F9BCA3315087}" type="presOf" srcId="{42296545-E03F-48BF-B5DB-3950DF9DDC07}" destId="{53227C3F-8689-4129-BC3A-499283EACAD5}" srcOrd="0" destOrd="0" presId="urn:microsoft.com/office/officeart/2005/8/layout/hierarchy1"/>
    <dgm:cxn modelId="{6398CCA2-F0C0-4D93-B89F-3E86C70045C4}" type="presOf" srcId="{3C36703B-287A-4204-836E-129EFDAC8EE0}" destId="{0F893307-CFDB-452C-82BA-FFD3DB2A76A4}" srcOrd="0" destOrd="0" presId="urn:microsoft.com/office/officeart/2005/8/layout/hierarchy1"/>
    <dgm:cxn modelId="{C65A89BA-A1DC-4FAB-9305-D86D80EFC4DA}" srcId="{42296545-E03F-48BF-B5DB-3950DF9DDC07}" destId="{9CDD403A-A986-49A5-A2BD-EEB2DCF43FCC}" srcOrd="2" destOrd="0" parTransId="{DC93466C-122D-4FA4-8DA3-5191D03C170F}" sibTransId="{972CF5AF-3AF9-48BC-89BC-83A0A5600660}"/>
    <dgm:cxn modelId="{36F0ABBD-E45D-49E4-94D3-907DF7CB3D4C}" type="presOf" srcId="{B76E7AD3-039A-4526-90C2-484CDE40DF7B}" destId="{2B9889EB-0806-47B7-8AA8-D6B902FD719E}" srcOrd="0" destOrd="0" presId="urn:microsoft.com/office/officeart/2005/8/layout/hierarchy1"/>
    <dgm:cxn modelId="{97B9A7FB-3067-43A2-BCD6-3314A00ECCFF}" type="presOf" srcId="{9CDD403A-A986-49A5-A2BD-EEB2DCF43FCC}" destId="{0065FDDF-80D9-4A80-84DE-81B5F5FA2635}" srcOrd="0" destOrd="0" presId="urn:microsoft.com/office/officeart/2005/8/layout/hierarchy1"/>
    <dgm:cxn modelId="{E393709C-1A81-465F-97DF-C600216A59B4}" type="presParOf" srcId="{53227C3F-8689-4129-BC3A-499283EACAD5}" destId="{83B268C2-3F11-4015-A05C-70421E2BB5BC}" srcOrd="0" destOrd="0" presId="urn:microsoft.com/office/officeart/2005/8/layout/hierarchy1"/>
    <dgm:cxn modelId="{3FAACCB5-8DC6-40C2-9BBA-3E2812F5D430}" type="presParOf" srcId="{83B268C2-3F11-4015-A05C-70421E2BB5BC}" destId="{51AD20E0-06B3-4B98-94E9-36F998ABE4F2}" srcOrd="0" destOrd="0" presId="urn:microsoft.com/office/officeart/2005/8/layout/hierarchy1"/>
    <dgm:cxn modelId="{017462B1-7E57-4B6B-A201-BBF5FF671A28}" type="presParOf" srcId="{51AD20E0-06B3-4B98-94E9-36F998ABE4F2}" destId="{72423789-05B5-4AA9-8B48-747F81B99E11}" srcOrd="0" destOrd="0" presId="urn:microsoft.com/office/officeart/2005/8/layout/hierarchy1"/>
    <dgm:cxn modelId="{FB9FC470-6EF2-4ED6-83AA-02D9B19F24ED}" type="presParOf" srcId="{51AD20E0-06B3-4B98-94E9-36F998ABE4F2}" destId="{0F893307-CFDB-452C-82BA-FFD3DB2A76A4}" srcOrd="1" destOrd="0" presId="urn:microsoft.com/office/officeart/2005/8/layout/hierarchy1"/>
    <dgm:cxn modelId="{19AC54B8-F5AE-4157-BA88-E5413EC8E396}" type="presParOf" srcId="{83B268C2-3F11-4015-A05C-70421E2BB5BC}" destId="{CB1546FD-6393-44FB-9D52-639C7F8C79F4}" srcOrd="1" destOrd="0" presId="urn:microsoft.com/office/officeart/2005/8/layout/hierarchy1"/>
    <dgm:cxn modelId="{512346D8-D2BD-4032-A876-ED9549C4CC64}" type="presParOf" srcId="{53227C3F-8689-4129-BC3A-499283EACAD5}" destId="{C6B96B00-DE59-4235-9ECC-42E018EFF2D8}" srcOrd="1" destOrd="0" presId="urn:microsoft.com/office/officeart/2005/8/layout/hierarchy1"/>
    <dgm:cxn modelId="{18D2ED80-E71F-4FF5-B944-F7FB276693EB}" type="presParOf" srcId="{C6B96B00-DE59-4235-9ECC-42E018EFF2D8}" destId="{45664C4D-784E-4D85-B27A-259984F58CF3}" srcOrd="0" destOrd="0" presId="urn:microsoft.com/office/officeart/2005/8/layout/hierarchy1"/>
    <dgm:cxn modelId="{B1FE66E1-2894-426D-9F39-F62074020B01}" type="presParOf" srcId="{45664C4D-784E-4D85-B27A-259984F58CF3}" destId="{9AB517A2-A0EA-48DF-BCF5-653C3D917D75}" srcOrd="0" destOrd="0" presId="urn:microsoft.com/office/officeart/2005/8/layout/hierarchy1"/>
    <dgm:cxn modelId="{E22E00D5-AFB3-42C8-AA58-D9124666BF84}" type="presParOf" srcId="{45664C4D-784E-4D85-B27A-259984F58CF3}" destId="{2B9889EB-0806-47B7-8AA8-D6B902FD719E}" srcOrd="1" destOrd="0" presId="urn:microsoft.com/office/officeart/2005/8/layout/hierarchy1"/>
    <dgm:cxn modelId="{B7CF876B-F76F-44FE-A217-3EE7163F63E8}" type="presParOf" srcId="{C6B96B00-DE59-4235-9ECC-42E018EFF2D8}" destId="{FB86ACD9-716D-465E-A666-46D5F064CB40}" srcOrd="1" destOrd="0" presId="urn:microsoft.com/office/officeart/2005/8/layout/hierarchy1"/>
    <dgm:cxn modelId="{D5FDF570-FD83-4FAC-B0EF-06FB9C99ED91}" type="presParOf" srcId="{53227C3F-8689-4129-BC3A-499283EACAD5}" destId="{69B4DDB2-A54D-46C2-895B-F4DDED11CB34}" srcOrd="2" destOrd="0" presId="urn:microsoft.com/office/officeart/2005/8/layout/hierarchy1"/>
    <dgm:cxn modelId="{5996EBF6-A15B-420F-8ABC-C1EC7820E71F}" type="presParOf" srcId="{69B4DDB2-A54D-46C2-895B-F4DDED11CB34}" destId="{4EB8F55A-50D8-41DF-86D8-9AB0CECEF2E5}" srcOrd="0" destOrd="0" presId="urn:microsoft.com/office/officeart/2005/8/layout/hierarchy1"/>
    <dgm:cxn modelId="{441DF73D-A60A-4805-B24E-20306213B540}" type="presParOf" srcId="{4EB8F55A-50D8-41DF-86D8-9AB0CECEF2E5}" destId="{4058B78D-F4EC-4BAF-93C7-2CEF8B6E2E56}" srcOrd="0" destOrd="0" presId="urn:microsoft.com/office/officeart/2005/8/layout/hierarchy1"/>
    <dgm:cxn modelId="{BB53F7C7-D1DA-478D-9314-284144898F1C}" type="presParOf" srcId="{4EB8F55A-50D8-41DF-86D8-9AB0CECEF2E5}" destId="{0065FDDF-80D9-4A80-84DE-81B5F5FA2635}" srcOrd="1" destOrd="0" presId="urn:microsoft.com/office/officeart/2005/8/layout/hierarchy1"/>
    <dgm:cxn modelId="{68EFEF41-5947-4B38-9169-6206BBBD794D}" type="presParOf" srcId="{69B4DDB2-A54D-46C2-895B-F4DDED11CB34}" destId="{0B38241A-2DEB-49D0-9681-719CC5B3CE7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3DCE6-64EC-4099-AFD0-A86B16BC4AF2}">
      <dsp:nvSpPr>
        <dsp:cNvPr id="0" name=""/>
        <dsp:cNvSpPr/>
      </dsp:nvSpPr>
      <dsp:spPr>
        <a:xfrm>
          <a:off x="0" y="51950"/>
          <a:ext cx="5334197" cy="839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response to the exploitation and inhumanity of the Industrial Revolution.</a:t>
          </a:r>
          <a:endParaRPr lang="en-US" sz="1500" kern="1200"/>
        </a:p>
      </dsp:txBody>
      <dsp:txXfrm>
        <a:off x="40962" y="92912"/>
        <a:ext cx="5252273" cy="757185"/>
      </dsp:txXfrm>
    </dsp:sp>
    <dsp:sp modelId="{F3DAB5BA-034C-4746-BAC8-F2CDCEAE95B8}">
      <dsp:nvSpPr>
        <dsp:cNvPr id="0" name=""/>
        <dsp:cNvSpPr/>
      </dsp:nvSpPr>
      <dsp:spPr>
        <a:xfrm>
          <a:off x="0" y="934259"/>
          <a:ext cx="5334197" cy="839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challenge to the hegemony of the political elite (based on birth privilege, wealth and power), the class system &amp; the influence of the church.</a:t>
          </a:r>
          <a:endParaRPr lang="en-US" sz="1500" kern="1200" dirty="0"/>
        </a:p>
      </dsp:txBody>
      <dsp:txXfrm>
        <a:off x="40962" y="975221"/>
        <a:ext cx="5252273" cy="757185"/>
      </dsp:txXfrm>
    </dsp:sp>
    <dsp:sp modelId="{C33EBC45-4540-42B9-AF44-3D44309857F5}">
      <dsp:nvSpPr>
        <dsp:cNvPr id="0" name=""/>
        <dsp:cNvSpPr/>
      </dsp:nvSpPr>
      <dsp:spPr>
        <a:xfrm>
          <a:off x="0" y="1816568"/>
          <a:ext cx="5334197" cy="839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movement that finds its greatest expression and influence in the arts (poetry, prose, music, art etc)</a:t>
          </a:r>
          <a:endParaRPr lang="en-US" sz="1500" kern="1200" dirty="0"/>
        </a:p>
      </dsp:txBody>
      <dsp:txXfrm>
        <a:off x="40962" y="1857530"/>
        <a:ext cx="5252273" cy="757185"/>
      </dsp:txXfrm>
    </dsp:sp>
    <dsp:sp modelId="{99B26E68-1843-4D00-AF42-CA497135ED95}">
      <dsp:nvSpPr>
        <dsp:cNvPr id="0" name=""/>
        <dsp:cNvSpPr/>
      </dsp:nvSpPr>
      <dsp:spPr>
        <a:xfrm>
          <a:off x="0" y="2698878"/>
          <a:ext cx="5334197" cy="839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movement that celebrates individualism, liberty and social transformation.</a:t>
          </a:r>
          <a:endParaRPr lang="en-US" sz="1500" kern="1200"/>
        </a:p>
      </dsp:txBody>
      <dsp:txXfrm>
        <a:off x="40962" y="2739840"/>
        <a:ext cx="5252273" cy="757185"/>
      </dsp:txXfrm>
    </dsp:sp>
    <dsp:sp modelId="{EB481F7E-59D7-4787-BFB6-A741A808DAA7}">
      <dsp:nvSpPr>
        <dsp:cNvPr id="0" name=""/>
        <dsp:cNvSpPr/>
      </dsp:nvSpPr>
      <dsp:spPr>
        <a:xfrm>
          <a:off x="0" y="3581187"/>
          <a:ext cx="5334197" cy="839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movement that re-connects people to Nature.</a:t>
          </a:r>
          <a:endParaRPr lang="en-US" sz="1500" kern="1200"/>
        </a:p>
      </dsp:txBody>
      <dsp:txXfrm>
        <a:off x="40962" y="3622149"/>
        <a:ext cx="5252273" cy="7571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06F77-0E0C-40C6-A24B-A3E5E08AA4AA}">
      <dsp:nvSpPr>
        <dsp:cNvPr id="0" name=""/>
        <dsp:cNvSpPr/>
      </dsp:nvSpPr>
      <dsp:spPr>
        <a:xfrm>
          <a:off x="5133" y="880863"/>
          <a:ext cx="2443028" cy="1683246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C699B-596F-41CF-A72C-D945502AD122}">
      <dsp:nvSpPr>
        <dsp:cNvPr id="0" name=""/>
        <dsp:cNvSpPr/>
      </dsp:nvSpPr>
      <dsp:spPr>
        <a:xfrm>
          <a:off x="5133" y="2564110"/>
          <a:ext cx="2443028" cy="90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Appreciation of wilderness &amp; nature (‘the sublime’)</a:t>
          </a:r>
        </a:p>
      </dsp:txBody>
      <dsp:txXfrm>
        <a:off x="5133" y="2564110"/>
        <a:ext cx="2443028" cy="906363"/>
      </dsp:txXfrm>
    </dsp:sp>
    <dsp:sp modelId="{F106E422-7F06-4646-9CD0-11A107C51247}">
      <dsp:nvSpPr>
        <dsp:cNvPr id="0" name=""/>
        <dsp:cNvSpPr/>
      </dsp:nvSpPr>
      <dsp:spPr>
        <a:xfrm>
          <a:off x="2692568" y="880863"/>
          <a:ext cx="2443028" cy="1683246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EA996-5BA8-4E6B-8328-D4BB35458AF1}">
      <dsp:nvSpPr>
        <dsp:cNvPr id="0" name=""/>
        <dsp:cNvSpPr/>
      </dsp:nvSpPr>
      <dsp:spPr>
        <a:xfrm>
          <a:off x="2692568" y="2564110"/>
          <a:ext cx="2443028" cy="90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Glorified source of renewal (refuge from society)</a:t>
          </a:r>
        </a:p>
      </dsp:txBody>
      <dsp:txXfrm>
        <a:off x="2692568" y="2564110"/>
        <a:ext cx="2443028" cy="906363"/>
      </dsp:txXfrm>
    </dsp:sp>
    <dsp:sp modelId="{3370F869-DCEA-4D72-A3BB-9DAD1202A8D6}">
      <dsp:nvSpPr>
        <dsp:cNvPr id="0" name=""/>
        <dsp:cNvSpPr/>
      </dsp:nvSpPr>
      <dsp:spPr>
        <a:xfrm>
          <a:off x="5380002" y="880863"/>
          <a:ext cx="2443028" cy="1683246"/>
        </a:xfrm>
        <a:prstGeom prst="roundRect">
          <a:avLst/>
        </a:prstGeom>
        <a:blipFill>
          <a:blip xmlns:r="http://schemas.openxmlformats.org/officeDocument/2006/relationships" r:embed="rId4"/>
          <a:srcRect/>
          <a:stretch>
            <a:fillRect t="-23000" b="-2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6FBC0-01F1-48F4-8A21-11CC5F064AB4}">
      <dsp:nvSpPr>
        <dsp:cNvPr id="0" name=""/>
        <dsp:cNvSpPr/>
      </dsp:nvSpPr>
      <dsp:spPr>
        <a:xfrm>
          <a:off x="5380002" y="2564110"/>
          <a:ext cx="2443028" cy="90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Valuable resource to be protected (instead of exploited)</a:t>
          </a:r>
        </a:p>
      </dsp:txBody>
      <dsp:txXfrm>
        <a:off x="5380002" y="2564110"/>
        <a:ext cx="2443028" cy="906363"/>
      </dsp:txXfrm>
    </dsp:sp>
    <dsp:sp modelId="{CEEC0452-4D0F-4F41-8E24-7660F856F29F}">
      <dsp:nvSpPr>
        <dsp:cNvPr id="0" name=""/>
        <dsp:cNvSpPr/>
      </dsp:nvSpPr>
      <dsp:spPr>
        <a:xfrm>
          <a:off x="8067437" y="880863"/>
          <a:ext cx="2443028" cy="1683246"/>
        </a:xfrm>
        <a:prstGeom prst="round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6904A-58AC-4291-8F48-04ED99EBE6DC}">
      <dsp:nvSpPr>
        <dsp:cNvPr id="0" name=""/>
        <dsp:cNvSpPr/>
      </dsp:nvSpPr>
      <dsp:spPr>
        <a:xfrm>
          <a:off x="8067437" y="2564110"/>
          <a:ext cx="2443028" cy="90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Sensory engagement – nature as teacher</a:t>
          </a:r>
        </a:p>
      </dsp:txBody>
      <dsp:txXfrm>
        <a:off x="8067437" y="2564110"/>
        <a:ext cx="2443028" cy="9063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23789-05B5-4AA9-8B48-747F81B99E11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893307-CFDB-452C-82BA-FFD3DB2A76A4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Does your practice consider the principles of the Romantic Movement?</a:t>
          </a:r>
          <a:endParaRPr lang="en-US" sz="2300" kern="1200"/>
        </a:p>
      </dsp:txBody>
      <dsp:txXfrm>
        <a:off x="383617" y="1447754"/>
        <a:ext cx="2847502" cy="1768010"/>
      </dsp:txXfrm>
    </dsp:sp>
    <dsp:sp modelId="{9AB517A2-A0EA-48DF-BCF5-653C3D917D75}">
      <dsp:nvSpPr>
        <dsp:cNvPr id="0" name=""/>
        <dsp:cNvSpPr/>
      </dsp:nvSpPr>
      <dsp:spPr>
        <a:xfrm>
          <a:off x="3611099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9889EB-0806-47B7-8AA8-D6B902FD719E}">
      <dsp:nvSpPr>
        <dsp:cNvPr id="0" name=""/>
        <dsp:cNvSpPr/>
      </dsp:nvSpPr>
      <dsp:spPr>
        <a:xfrm>
          <a:off x="39397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Which ones? How?</a:t>
          </a:r>
          <a:endParaRPr lang="en-US" sz="2300" kern="1200" dirty="0"/>
        </a:p>
      </dsp:txBody>
      <dsp:txXfrm>
        <a:off x="3994717" y="1447754"/>
        <a:ext cx="2847502" cy="1768010"/>
      </dsp:txXfrm>
    </dsp:sp>
    <dsp:sp modelId="{4058B78D-F4EC-4BAF-93C7-2CEF8B6E2E56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5FDDF-80D9-4A80-84DE-81B5F5FA2635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Should they remain/evolve? How?</a:t>
          </a:r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183A-C0F7-296B-DE01-079068980B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EBAB4E-D494-0059-4639-AA1D620BE0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DD19F-4A02-7206-A0A6-4204D996C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66161-D4E6-A9F7-B7A3-FFB9C0783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898CC-014F-E7F1-B63E-F5CFC167C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279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07BC-7AB1-E380-3FF1-762F7CD3C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042EC-5C4E-685F-3FF1-CEC1EE813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057BF-EDEF-9188-C828-BA4EBA9E0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6C0F6-8835-FE81-8E62-396DD2A82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DFC64-4D10-D1A6-7469-4CE7EEA40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201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F824D-FC89-99B8-7512-F1DD22B7F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5EDD27-F8DD-BEF9-243A-DD2E56B3D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CB0F3-D115-1082-16FE-943DBB5D6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8B1CE-67B2-77FA-0E21-D5F71C05E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3B7F8-0022-AECA-1B57-C3F571105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966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18BD1-79A5-7EBF-8666-8695BA47E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81D5E-90E4-4EE5-E5AA-BB071A3CE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BEA9F-8C47-E3E6-FA0A-25B23B4CF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B8DB08-FC70-27D6-AF39-A8F6FB17D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71F48-5A4F-8CEA-D3FE-6164741ED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52921-F36C-3C25-2ABB-C9F61CEAF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801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FD340-FDDC-5F36-4BC6-56B28B649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0178D-DDF3-0731-8331-185ED6258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63632-394A-3159-AA6A-C5F84EC4C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998C1C-DA01-5D81-DD1F-DB1407FBBE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B65AD9-C2E4-7907-F46E-B294703849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116CF6-8FB3-B716-5F05-7EEEE1FDC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CEEBBB-9E70-CF5E-AE2A-4C97031AE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3EBBE6-60B3-534B-14BE-9988EF100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278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917AD-0203-D9D3-4142-E2D05644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A16E81-1E4D-A315-2652-812696545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22D616-EA11-B3E1-618F-46B717C80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48FEE-AE12-2E30-13E6-FBA600C13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4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AA3262-CE36-0243-1897-C3346CB55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17471E-1DA9-5469-2881-99C03D033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AE324-AFE1-AD8F-DC37-DEFD95FE8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983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EE94-CEC6-D065-D7B7-8B35F87CB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ECCAA-DC54-CF97-5F76-0E14F2B70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BC2643-9A79-1462-30BB-7FFF5EB16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17B48-7DAC-C8E0-BCD6-A8E3B31B0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681313-7C0A-0701-ED02-6DB32653E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C1F16-14DC-06C7-4D0C-94337DB5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8981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2DE45-98F0-1B25-EF19-926791453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B7CD57-7DDB-DE52-C54D-89E379F7E7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79F44-A2ED-406B-D383-3AC7E6F008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4196D-A496-8176-F90E-5D93DB265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748F4E-B38B-B62C-F020-F6FDABC56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A726E-E312-DFDD-EB87-662EA6606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2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1F2D7-9934-8D45-98F3-72617947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1000DA-0B03-FA39-CD0C-545AD79206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DA0B9-C113-DDF6-9040-2AB47412E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03849-62D9-0C96-1AD2-C663B0A37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41F5C-47BE-C52B-519B-BAC47ADD5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653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AED4E6-F404-1E42-133A-5558DF9FF4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E087FB-FA01-4178-6A8A-D5ED7FBB3B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D79BA-6C36-3EE3-3115-5C641A502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10C13-ED66-D99E-3CB2-73C6AA7EC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CC94A-55FA-C2E3-8987-F070D3039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613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B6CF48-9030-FFF4-57EE-42BBBCFD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0D3207-9892-4D13-8E05-CB10C74BA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3DCA3-62C3-6BC5-C307-35F2F22673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5CAC4-3E29-46E3-94DD-2D969C120D4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26258-374C-EA44-6FED-0EB0AA34C8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E2F48-20B1-294A-5CC6-123D88005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56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rtemazeh.blogspot.com/search/label/Goya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Video 12" descr="Brick Neighborhood">
            <a:extLst>
              <a:ext uri="{FF2B5EF4-FFF2-40B4-BE49-F238E27FC236}">
                <a16:creationId xmlns:a16="http://schemas.microsoft.com/office/drawing/2014/main" id="{01084142-BA52-552C-6EB3-4D579349DD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24B31-523E-E54F-6260-F038FAE4D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3563389" cy="166950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GB" sz="5200" b="1" dirty="0">
                <a:solidFill>
                  <a:srgbClr val="FFFFFF"/>
                </a:solidFill>
                <a:highlight>
                  <a:srgbClr val="0000FF"/>
                </a:highlight>
                <a:latin typeface="AkzidenzGrotesk" panose="02000903050000020004" pitchFamily="2" charset="0"/>
              </a:rPr>
              <a:t>Welcome!</a:t>
            </a:r>
          </a:p>
        </p:txBody>
      </p:sp>
    </p:spTree>
    <p:extLst>
      <p:ext uri="{BB962C8B-B14F-4D97-AF65-F5344CB8AC3E}">
        <p14:creationId xmlns:p14="http://schemas.microsoft.com/office/powerpoint/2010/main" val="9287884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Video 12" descr="Brick Neighborhood">
            <a:extLst>
              <a:ext uri="{FF2B5EF4-FFF2-40B4-BE49-F238E27FC236}">
                <a16:creationId xmlns:a16="http://schemas.microsoft.com/office/drawing/2014/main" id="{01084142-BA52-552C-6EB3-4D579349DD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24B31-523E-E54F-6260-F038FAE4D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3247505" cy="166950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GB" sz="5200" b="1" dirty="0">
                <a:solidFill>
                  <a:srgbClr val="FFFFFF"/>
                </a:solidFill>
                <a:highlight>
                  <a:srgbClr val="0000FF"/>
                </a:highlight>
                <a:latin typeface="AkzidenzGrotesk" panose="02000903050000020004" pitchFamily="2" charset="0"/>
              </a:rPr>
              <a:t>Go outdoors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A64895-103C-1E5B-5A0E-A17C0F92E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524" y="2207602"/>
            <a:ext cx="5433752" cy="45645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Choose at least one task to take a photo or short video (10 mins):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Find something that represents “</a:t>
            </a:r>
            <a:r>
              <a:rPr lang="en-GB" sz="2800" b="1" dirty="0">
                <a:solidFill>
                  <a:srgbClr val="FFFFFF"/>
                </a:solidFill>
                <a:highlight>
                  <a:srgbClr val="008080"/>
                </a:highlight>
              </a:rPr>
              <a:t>peacefulness</a:t>
            </a: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”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Find 1 natural element that can be a metaphor for “</a:t>
            </a:r>
            <a:r>
              <a:rPr lang="en-GB" sz="2800" b="1" dirty="0">
                <a:solidFill>
                  <a:srgbClr val="FFFFFF"/>
                </a:solidFill>
                <a:highlight>
                  <a:srgbClr val="008080"/>
                </a:highlight>
              </a:rPr>
              <a:t>recharging</a:t>
            </a: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”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Find something that represents “</a:t>
            </a:r>
            <a:r>
              <a:rPr lang="en-GB" sz="2800" b="1" dirty="0">
                <a:solidFill>
                  <a:srgbClr val="FFFFFF"/>
                </a:solidFill>
                <a:highlight>
                  <a:srgbClr val="008080"/>
                </a:highlight>
              </a:rPr>
              <a:t>conservation</a:t>
            </a: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”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Register a “</a:t>
            </a:r>
            <a:r>
              <a:rPr lang="en-GB" sz="2800" b="1" dirty="0">
                <a:solidFill>
                  <a:srgbClr val="FFFFFF"/>
                </a:solidFill>
                <a:highlight>
                  <a:srgbClr val="008080"/>
                </a:highlight>
              </a:rPr>
              <a:t>sensory connection</a:t>
            </a:r>
            <a:r>
              <a:rPr lang="en-GB" sz="2800" dirty="0">
                <a:solidFill>
                  <a:srgbClr val="FFFFFF"/>
                </a:solidFill>
                <a:highlight>
                  <a:srgbClr val="008080"/>
                </a:highlight>
              </a:rPr>
              <a:t>” with nature</a:t>
            </a:r>
          </a:p>
          <a:p>
            <a:pPr marL="457200" indent="-457200" algn="l">
              <a:buFont typeface="+mj-lt"/>
              <a:buAutoNum type="arabicPeriod"/>
            </a:pPr>
            <a:endParaRPr lang="en-GB" sz="2800" dirty="0">
              <a:solidFill>
                <a:srgbClr val="FFFFFF"/>
              </a:solidFill>
              <a:highlight>
                <a:srgbClr val="008080"/>
              </a:highlight>
            </a:endParaRPr>
          </a:p>
          <a:p>
            <a:pPr algn="l"/>
            <a:endParaRPr lang="en-GB" sz="2800" dirty="0">
              <a:solidFill>
                <a:srgbClr val="FFFFFF"/>
              </a:solidFill>
              <a:highlight>
                <a:srgbClr val="008080"/>
              </a:highlight>
            </a:endParaRPr>
          </a:p>
          <a:p>
            <a:pPr algn="l"/>
            <a:endParaRPr lang="en-GB" sz="2800" dirty="0">
              <a:solidFill>
                <a:srgbClr val="FFFFFF"/>
              </a:solidFill>
              <a:highlight>
                <a:srgbClr val="008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855384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mute="1">
                <p:cTn id="42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F2B06705-4946-6865-1AEB-3A8312BEF6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24B31-523E-E54F-6260-F038FAE4D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rgbClr val="FFFFFF"/>
                </a:solidFill>
                <a:latin typeface="AkzidenzGrotesk" panose="02000903050000020004" pitchFamily="2" charset="0"/>
              </a:rPr>
              <a:t>The Romantic Movement and Outdoor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A64895-103C-1E5B-5A0E-A17C0F92E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Romantic Movement: Dates 1798-1832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</a:rPr>
              <a:t>Emerges in response to the Enlightenment, Revolution (English/French/American) and Industrialisation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6684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C3F-6B0F-EC0B-4AB4-2C74560B7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What is the Romantic Movement?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EC9286A0-E57E-12C6-17D0-6858862C96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604037"/>
              </p:ext>
            </p:extLst>
          </p:nvPr>
        </p:nvGraphicFramePr>
        <p:xfrm>
          <a:off x="761800" y="2194560"/>
          <a:ext cx="5334197" cy="4472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Close up of song composition">
            <a:extLst>
              <a:ext uri="{FF2B5EF4-FFF2-40B4-BE49-F238E27FC236}">
                <a16:creationId xmlns:a16="http://schemas.microsoft.com/office/drawing/2014/main" id="{2B240416-CBC9-A542-AF13-B5B4FA84676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612" r="2414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14900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lose up of green leaf on orange background">
            <a:extLst>
              <a:ext uri="{FF2B5EF4-FFF2-40B4-BE49-F238E27FC236}">
                <a16:creationId xmlns:a16="http://schemas.microsoft.com/office/drawing/2014/main" id="{F327C163-4590-57A1-17DC-59BC926496B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2416" b="16939"/>
          <a:stretch/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FB5E91-B7EA-E053-0664-445F82898B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</a:rPr>
              <a:t>Principles of the Romantic Movement linking politics, art and nature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ABF072-ECA2-7146-7352-E2FAE6771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Art as a transformative force - expresses emotion, social-political  change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Liberty &amp; Transformation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Individualism - creativity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Sensory &amp; Emotional engagement – heart not head (Senses v Reason)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Feelings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Nature as teacher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Cosmology – our place in the universe/sublime</a:t>
            </a:r>
          </a:p>
        </p:txBody>
      </p:sp>
    </p:spTree>
    <p:extLst>
      <p:ext uri="{BB962C8B-B14F-4D97-AF65-F5344CB8AC3E}">
        <p14:creationId xmlns:p14="http://schemas.microsoft.com/office/powerpoint/2010/main" val="34358040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ainting of a group of men fighting&#10;&#10;Description automatically generated">
            <a:extLst>
              <a:ext uri="{FF2B5EF4-FFF2-40B4-BE49-F238E27FC236}">
                <a16:creationId xmlns:a16="http://schemas.microsoft.com/office/drawing/2014/main" id="{BD8634BB-2604-52D3-CD9F-D04F4F4100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76" r="10887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35A1555-C4A6-00DB-BB2F-BB3A2A274F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1731" y="454429"/>
            <a:ext cx="5157264" cy="640357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l"/>
            <a:r>
              <a:rPr lang="en-US" sz="2000" b="1" dirty="0"/>
              <a:t>Poetry</a:t>
            </a:r>
            <a:r>
              <a:rPr lang="en-US" sz="2000" dirty="0"/>
              <a:t> – Blake, Wordsworth, Taylor-Coleridge, Byron, Shelly, Keats </a:t>
            </a:r>
          </a:p>
          <a:p>
            <a:pPr algn="l"/>
            <a:r>
              <a:rPr lang="en-US" sz="2000" dirty="0"/>
              <a:t>- ‘The Lyrical Ballads’ and Rime of the Ancient Mariner </a:t>
            </a:r>
          </a:p>
          <a:p>
            <a:pPr algn="l"/>
            <a:r>
              <a:rPr lang="en-US" sz="2000" dirty="0"/>
              <a:t>-Lines Composed a few miles above Tintern Abbey</a:t>
            </a:r>
          </a:p>
          <a:p>
            <a:pPr algn="l"/>
            <a:r>
              <a:rPr lang="en-US" sz="2000" b="1" dirty="0"/>
              <a:t>Music</a:t>
            </a:r>
            <a:r>
              <a:rPr lang="en-US" sz="2000" dirty="0"/>
              <a:t> – Beethoven, Chopin, Debussy, Ralph Vaughan Williams (Lark Ascending), Tchaikovsky, Edward Elgar, Puccini (</a:t>
            </a:r>
            <a:r>
              <a:rPr lang="en-US" sz="2000" dirty="0" err="1"/>
              <a:t>Nesum</a:t>
            </a:r>
            <a:r>
              <a:rPr lang="en-US" sz="2000" dirty="0"/>
              <a:t> Dorma), Greig (Solveig’s Song)</a:t>
            </a:r>
          </a:p>
          <a:p>
            <a:pPr algn="l"/>
            <a:r>
              <a:rPr lang="en-US" sz="2000" b="1" dirty="0"/>
              <a:t>Painting</a:t>
            </a:r>
            <a:r>
              <a:rPr lang="en-US" sz="2000" dirty="0"/>
              <a:t> – Turner (Haywain) , Constable (Rainbow) , Casper David Friedrich (Wanderer above the sea of fog), Delacroix (Liberty Leading the People), Gericault (Raft of the Medusa), Francisco Goya (</a:t>
            </a:r>
            <a:r>
              <a:rPr lang="en-GB" sz="2000" dirty="0"/>
              <a:t>The Third of May 1808)</a:t>
            </a:r>
            <a:endParaRPr lang="en-US" sz="2000" dirty="0"/>
          </a:p>
          <a:p>
            <a:pPr algn="l"/>
            <a:r>
              <a:rPr lang="en-US" sz="2000" b="1" dirty="0"/>
              <a:t>Literature</a:t>
            </a:r>
            <a:r>
              <a:rPr lang="en-US" sz="2000" dirty="0"/>
              <a:t> – </a:t>
            </a:r>
            <a:r>
              <a:rPr lang="en-US" sz="2000" dirty="0" err="1"/>
              <a:t>Brönte</a:t>
            </a:r>
            <a:r>
              <a:rPr lang="en-US" sz="2000" dirty="0"/>
              <a:t> Sisters (Jane Ayre / Wuthering Heights), Mary Wollstonecraft (Vindication of The Rights of Women), Jane Austen (Pride &amp; Prejudice), Sir Walter Scott (Ivanhoe), Mary Shelly (Frankenstein)</a:t>
            </a:r>
          </a:p>
          <a:p>
            <a:pPr algn="l"/>
            <a:r>
              <a:rPr lang="en-US" sz="2000" b="1" dirty="0"/>
              <a:t>Sculpture</a:t>
            </a:r>
            <a:r>
              <a:rPr lang="en-US" sz="2000" dirty="0"/>
              <a:t> – Frédéric Auguste Bartholdi (Statue of Liberty), François Rude (La Marseillaise or The Departure of the Volunteers of 1792), Antonio Canova (Psyche Revived by Cupid's Kiss)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F1803-78E8-F24C-346D-BD0523E9E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505" y="60157"/>
            <a:ext cx="6373090" cy="170214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2800" dirty="0">
                <a:solidFill>
                  <a:schemeClr val="bg1"/>
                </a:solidFill>
                <a:latin typeface="AkzidenzGrotesk" panose="02000903050000020004" pitchFamily="2" charset="0"/>
              </a:rPr>
              <a:t>Key Figures in The Romantic Movement linking Art to Principles</a:t>
            </a:r>
          </a:p>
        </p:txBody>
      </p:sp>
    </p:spTree>
    <p:extLst>
      <p:ext uri="{BB962C8B-B14F-4D97-AF65-F5344CB8AC3E}">
        <p14:creationId xmlns:p14="http://schemas.microsoft.com/office/powerpoint/2010/main" val="2546609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08D42-71EC-F504-0A32-B59BBEAD9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Influence on the Outdoors</a:t>
            </a:r>
            <a:br>
              <a:rPr lang="en-GB" sz="3400" dirty="0">
                <a:solidFill>
                  <a:srgbClr val="FFFFFF"/>
                </a:solidFill>
              </a:rPr>
            </a:br>
            <a:r>
              <a:rPr lang="en-GB" sz="3400" dirty="0">
                <a:solidFill>
                  <a:srgbClr val="FFFFFF"/>
                </a:solidFill>
              </a:rPr>
              <a:t>(definitions, ideas, practices)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8892A2-4717-8375-B9EE-CA7AAC394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057332"/>
              </p:ext>
            </p:extLst>
          </p:nvPr>
        </p:nvGraphicFramePr>
        <p:xfrm>
          <a:off x="838198" y="85026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2C25ADB6-3ECA-93E7-6961-425D1215F78B}"/>
              </a:ext>
            </a:extLst>
          </p:cNvPr>
          <p:cNvSpPr/>
          <p:nvPr/>
        </p:nvSpPr>
        <p:spPr>
          <a:xfrm>
            <a:off x="1839883" y="4483327"/>
            <a:ext cx="315883" cy="3768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22310E5-7053-1435-A37D-6DEE361C7574}"/>
              </a:ext>
            </a:extLst>
          </p:cNvPr>
          <p:cNvSpPr/>
          <p:nvPr/>
        </p:nvSpPr>
        <p:spPr>
          <a:xfrm>
            <a:off x="4602480" y="4469478"/>
            <a:ext cx="315883" cy="3768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5AFAF0DB-A071-3884-0F0C-0D09335A0495}"/>
              </a:ext>
            </a:extLst>
          </p:cNvPr>
          <p:cNvSpPr/>
          <p:nvPr/>
        </p:nvSpPr>
        <p:spPr>
          <a:xfrm>
            <a:off x="7273639" y="4469477"/>
            <a:ext cx="315883" cy="3768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F725FB-E5AA-74B1-FE5F-0D1DCE15BCE0}"/>
              </a:ext>
            </a:extLst>
          </p:cNvPr>
          <p:cNvSpPr txBox="1"/>
          <p:nvPr/>
        </p:nvSpPr>
        <p:spPr>
          <a:xfrm>
            <a:off x="525567" y="5004257"/>
            <a:ext cx="29214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Landscapes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Outdoor art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Mountaineering </a:t>
            </a:r>
            <a:r>
              <a:rPr lang="en-GB" dirty="0">
                <a:solidFill>
                  <a:srgbClr val="002060"/>
                </a:solidFill>
              </a:rPr>
              <a:t>(and mountaineering literature)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2BA7A7-FFA3-3011-29D3-8E3834028678}"/>
              </a:ext>
            </a:extLst>
          </p:cNvPr>
          <p:cNvSpPr txBox="1"/>
          <p:nvPr/>
        </p:nvSpPr>
        <p:spPr>
          <a:xfrm>
            <a:off x="3307146" y="4958348"/>
            <a:ext cx="29065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Expeditionary learning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Foraging &amp; Bushcraft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Adventure learning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Therapeutic approaches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50C46D-D0F7-3231-08A3-E6877C46285D}"/>
              </a:ext>
            </a:extLst>
          </p:cNvPr>
          <p:cNvSpPr txBox="1"/>
          <p:nvPr/>
        </p:nvSpPr>
        <p:spPr>
          <a:xfrm>
            <a:off x="6319574" y="4963727"/>
            <a:ext cx="21771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Conservation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Environmental Ed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Ecotechnology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Sustainability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7E6A0D93-7A14-5B16-8A56-568C054D450F}"/>
              </a:ext>
            </a:extLst>
          </p:cNvPr>
          <p:cNvSpPr/>
          <p:nvPr/>
        </p:nvSpPr>
        <p:spPr>
          <a:xfrm>
            <a:off x="10036685" y="4098148"/>
            <a:ext cx="315883" cy="37684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ABEB55-3D4B-7B16-3A61-B4BA787F673C}"/>
              </a:ext>
            </a:extLst>
          </p:cNvPr>
          <p:cNvSpPr txBox="1"/>
          <p:nvPr/>
        </p:nvSpPr>
        <p:spPr>
          <a:xfrm>
            <a:off x="8983196" y="4619078"/>
            <a:ext cx="2510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Outdoor play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Experiential learning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AkzidenzGrotesk" panose="02000903050000020004" pitchFamily="2" charset="0"/>
              </a:rPr>
              <a:t>Forest school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3DD9DE-A2F7-6DF3-B892-D3D980FA580A}"/>
              </a:ext>
            </a:extLst>
          </p:cNvPr>
          <p:cNvSpPr txBox="1"/>
          <p:nvPr/>
        </p:nvSpPr>
        <p:spPr>
          <a:xfrm>
            <a:off x="544993" y="6360016"/>
            <a:ext cx="6054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i="1" dirty="0">
                <a:solidFill>
                  <a:srgbClr val="002060"/>
                </a:solidFill>
              </a:rPr>
              <a:t>* Categories and practices shown here are flexible and dynamic</a:t>
            </a:r>
          </a:p>
        </p:txBody>
      </p:sp>
    </p:spTree>
    <p:extLst>
      <p:ext uri="{BB962C8B-B14F-4D97-AF65-F5344CB8AC3E}">
        <p14:creationId xmlns:p14="http://schemas.microsoft.com/office/powerpoint/2010/main" val="18962510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08D42-71EC-F504-0A32-B59BBEAD9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Post-romantics influence on perceptions of the outdoors and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FCDFB-DF15-E3B4-6F50-8D1F1E00D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717" y="1762298"/>
            <a:ext cx="10801914" cy="423925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Nan </a:t>
            </a:r>
            <a:r>
              <a:rPr lang="en-GB" sz="2000" dirty="0" err="1"/>
              <a:t>Shedherd</a:t>
            </a:r>
            <a:r>
              <a:rPr lang="en-GB" sz="2000" dirty="0"/>
              <a:t> </a:t>
            </a:r>
            <a:r>
              <a:rPr lang="en-GB" sz="2000" i="1" dirty="0"/>
              <a:t>The Living Mountain</a:t>
            </a:r>
          </a:p>
          <a:p>
            <a:r>
              <a:rPr lang="en-GB" sz="2000" dirty="0"/>
              <a:t>Rachael Carson </a:t>
            </a:r>
            <a:r>
              <a:rPr lang="en-GB" sz="2000" i="1" dirty="0"/>
              <a:t>Silent Spring</a:t>
            </a:r>
          </a:p>
          <a:p>
            <a:r>
              <a:rPr lang="en-GB" sz="2000" dirty="0"/>
              <a:t>Aldo Leopold </a:t>
            </a:r>
            <a:r>
              <a:rPr lang="en-GB" sz="2000" i="1" dirty="0"/>
              <a:t>A Sand County Almanac</a:t>
            </a:r>
          </a:p>
          <a:p>
            <a:r>
              <a:rPr lang="en-GB" sz="2000" dirty="0"/>
              <a:t>Robert Macfarlane </a:t>
            </a:r>
            <a:r>
              <a:rPr lang="en-GB" sz="2000" i="1" dirty="0"/>
              <a:t>Mountains of the Mind</a:t>
            </a:r>
          </a:p>
          <a:p>
            <a:endParaRPr lang="en-GB" sz="2000" i="1" dirty="0"/>
          </a:p>
          <a:p>
            <a:pPr marL="0" indent="0">
              <a:buNone/>
            </a:pPr>
            <a:r>
              <a:rPr lang="en-GB" sz="2000"/>
              <a:t>Examples </a:t>
            </a:r>
            <a:r>
              <a:rPr lang="en-GB" sz="2000" dirty="0"/>
              <a:t>of influence </a:t>
            </a:r>
            <a:r>
              <a:rPr lang="en-GB" sz="2000"/>
              <a:t>in politics: </a:t>
            </a:r>
            <a:br>
              <a:rPr lang="en-GB" sz="2000"/>
            </a:br>
            <a:r>
              <a:rPr lang="en-GB" sz="2000"/>
              <a:t>Emergence </a:t>
            </a:r>
            <a:r>
              <a:rPr lang="en-GB" sz="2000" dirty="0"/>
              <a:t>of the Green Party in UK politics and sustainable environmental practice to support increased environmental </a:t>
            </a:r>
            <a:r>
              <a:rPr lang="en-GB" sz="2000"/>
              <a:t>awareness </a:t>
            </a:r>
            <a:br>
              <a:rPr lang="en-GB" sz="2000"/>
            </a:br>
            <a:endParaRPr lang="en-GB" sz="2000" dirty="0"/>
          </a:p>
          <a:p>
            <a:pPr marL="0" indent="0">
              <a:buNone/>
            </a:pPr>
            <a:r>
              <a:rPr lang="en-GB" sz="2000" dirty="0"/>
              <a:t>Other and CONTEMPORARY influencers / voices?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529966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6BA3071-AD4B-B703-8506-0E26D6021E6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6765" b="8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81A02D-E2F0-4A3A-5EEB-9B0756265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Your practice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53B664-8366-9663-D2A0-F6955629F1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022837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6965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590</Words>
  <Application>Microsoft Office PowerPoint</Application>
  <PresentationFormat>Widescreen</PresentationFormat>
  <Paragraphs>66</Paragraphs>
  <Slides>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AkzidenzGrotesk</vt:lpstr>
      <vt:lpstr>Arial</vt:lpstr>
      <vt:lpstr>Calibri</vt:lpstr>
      <vt:lpstr>Calibri Light</vt:lpstr>
      <vt:lpstr>Office Theme</vt:lpstr>
      <vt:lpstr>Welcome!</vt:lpstr>
      <vt:lpstr>Go outdoors</vt:lpstr>
      <vt:lpstr>The Romantic Movement and Outdoor Education</vt:lpstr>
      <vt:lpstr>What is the Romantic Movement?</vt:lpstr>
      <vt:lpstr>Principles of the Romantic Movement linking politics, art and nature</vt:lpstr>
      <vt:lpstr>Key Figures in The Romantic Movement linking Art to Principles</vt:lpstr>
      <vt:lpstr>Influence on the Outdoors (definitions, ideas, practices)</vt:lpstr>
      <vt:lpstr>Post-romantics influence on perceptions of the outdoors and nature</vt:lpstr>
      <vt:lpstr>Your practice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Romantics and Outdoor Education</dc:title>
  <dc:creator>Andy Williams</dc:creator>
  <cp:lastModifiedBy>Maria Trevino Gonzalez</cp:lastModifiedBy>
  <cp:revision>4</cp:revision>
  <dcterms:created xsi:type="dcterms:W3CDTF">2022-09-15T13:35:21Z</dcterms:created>
  <dcterms:modified xsi:type="dcterms:W3CDTF">2024-12-05T17:58:20Z</dcterms:modified>
</cp:coreProperties>
</file>