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7" d="100"/>
          <a:sy n="97" d="100"/>
        </p:scale>
        <p:origin x="4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4930-8FE1-2C5D-FDAE-BAAFDA5A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5677ED-13BE-EF8F-7C3F-A3A8C59A9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2F618-CB00-7B54-43E7-CA65FE6D5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130562-7401-29CD-29AE-7C7067DBC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692AD-B0A3-3A64-23D2-11BD3681C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53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28D8-B171-036C-20CA-15F9A4310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4514E-9B10-93FE-6B87-F830192A4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F84B5-61D6-4036-8BA5-790BD9D0A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0D524-BC29-EA58-CEC0-791AEF36E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BF3E2-DD3A-BDE7-4B36-CABFEEC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48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B8F88-C326-6FF3-BF8E-19AC81A66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C078E-7832-4B66-6175-83EC8FABB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8164A-6D16-AACD-8860-4CBE03A98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80D92E-B140-E094-8DB1-B9158517C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A81EB-E870-39B5-01D7-8976E7BF8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08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A934A-13A7-60A6-5F05-39E6D428E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BCB30-1FE7-8635-AD21-384D919870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8EAAB-CEE9-9DC0-5910-9F9B0D3F95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2D9AE-CCA0-3D85-6795-B0366DF22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4E9016-3375-DAF0-6606-7AE01AA0D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62A594-FF40-042E-3651-4720F112B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15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E179A-EA62-D289-A7A3-F25E1D32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00A2A-0945-C333-C9CA-DAEBDF2059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DB69A2-E97A-B8E4-18BF-C009BEC76B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805E2-A6CA-3052-ED83-71B669B1B4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827EF7-5F84-EAD2-0817-792010FE12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3793C8-85D2-998A-DA15-D3019F16B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2E6664-25C9-989A-EA25-979B88ED0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81B43-B476-D87B-4DD5-84D565408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28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DF11-B7BD-F093-F238-A9C1B5AE5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8A575-C203-C519-448D-5911E66C4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71076B-6F57-92A9-28CE-D18DC932B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F7FFD5-59C0-E29A-6746-6E6743E20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95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FCAA6D-D253-FEEC-EC95-B51C6E561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96A4B0-A8CD-A0D8-16EB-A60B63940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68486-A9D3-D886-DF16-C72438FB9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27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84E18-0954-1822-A3E0-62B5F7DEE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88CEC-9512-E717-E7AB-C151372D0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4C818-0EDA-DDC2-22AF-ED779D5A0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5B683A-5D80-296E-FC0B-981ED0FDA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DA1EB1-B2BB-0766-D894-2E5F7C6A3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50DD91-F701-EF9C-CD24-0D45BFA5B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32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F4753-5359-7545-F121-1FD3BA18E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492306-DFE1-3D6A-D5AE-54A176EAC9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202BA-3787-1E51-040D-B3A8B0BB54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EE681-074A-33B4-3D1E-A3EA746BD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D4A30-CAB6-E1D7-0EA6-5BB5A3022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C26D5-79C6-F48A-CD03-7E36AD0F2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24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99D5B-5D50-FA9F-D660-5563ED707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8905C9-5694-E219-7DAA-2D8F10EB43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156F9-4D67-DE27-C8E3-B99BDCFFE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F2810B-2106-4316-A746-A799CC896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CA08C-AFA3-ADD3-6840-48B1BA0C1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299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10EBAF-648E-C090-E69E-B81AFC0643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E304D-1E7C-4B42-8A44-E75E347B4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DC34D-3DBF-263C-5916-3175A633E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B16B3-7ACA-2726-8BB2-E1B32271F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A4E4E5-8885-0220-B807-D3C91EAFB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60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6F2B0F-0E59-ADA9-1892-EC214D35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7891EC-D735-2A0F-CAC0-AF998C761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4E6DA-7CF5-2044-C67B-E60FD289D2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551F0-BC7F-4CEE-A5EB-98A5582DECF6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5A2B7-77A2-449E-8E23-D3AE530761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36DC7-105E-EDC9-9DC8-B16045E48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1666F-BA95-4330-AC14-CE1587C76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2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5398D-6422-D110-D2F7-1EA8FD9F66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May 2023 GPU Exam Topics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B3A16-E3DF-5839-D2AF-2132B4B13F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GPU Programming Sem 2 2022-23</a:t>
            </a:r>
          </a:p>
        </p:txBody>
      </p:sp>
    </p:spTree>
    <p:extLst>
      <p:ext uri="{BB962C8B-B14F-4D97-AF65-F5344CB8AC3E}">
        <p14:creationId xmlns:p14="http://schemas.microsoft.com/office/powerpoint/2010/main" val="3158206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2C204-971B-9160-DCDE-E9839DEC7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884FF-6C72-5E68-E8B1-935365225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Illumination/lighting.</a:t>
            </a:r>
          </a:p>
          <a:p>
            <a:pPr marL="0" indent="0">
              <a:buNone/>
            </a:pPr>
            <a:r>
              <a:rPr lang="en-GB" dirty="0"/>
              <a:t>Such as:-</a:t>
            </a:r>
          </a:p>
          <a:p>
            <a:pPr marL="0" indent="0">
              <a:buNone/>
            </a:pPr>
            <a:r>
              <a:rPr lang="en-GB" dirty="0"/>
              <a:t>Know illumination models  - </a:t>
            </a: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dirty="0" err="1"/>
              <a:t>Phong</a:t>
            </a:r>
            <a:r>
              <a:rPr lang="en-GB" dirty="0"/>
              <a:t>/ADS Also Blinn-</a:t>
            </a:r>
            <a:r>
              <a:rPr lang="en-GB" dirty="0" err="1"/>
              <a:t>Phong</a:t>
            </a:r>
            <a:r>
              <a:rPr lang="en-GB" dirty="0"/>
              <a:t> and ½ way vector, H approx. model.  Be able to analyse/justify the purpose.</a:t>
            </a:r>
          </a:p>
          <a:p>
            <a:pPr marL="0" indent="0">
              <a:buNone/>
            </a:pPr>
            <a:r>
              <a:rPr lang="en-GB" dirty="0"/>
              <a:t>Attenuation models and kinds of lights (spotlight, </a:t>
            </a:r>
            <a:r>
              <a:rPr lang="en-GB"/>
              <a:t>point sources) </a:t>
            </a:r>
            <a:r>
              <a:rPr lang="en-GB" dirty="0"/>
              <a:t>– describe and analyse, where used, their effect, etc.</a:t>
            </a:r>
          </a:p>
          <a:p>
            <a:pPr marL="0" indent="0">
              <a:buNone/>
            </a:pPr>
            <a:r>
              <a:rPr lang="en-GB" dirty="0"/>
              <a:t>Be able to explain the equation models, variables used, etc.  Relate these to diagrams.  </a:t>
            </a:r>
          </a:p>
          <a:p>
            <a:pPr marL="0" indent="0">
              <a:buNone/>
            </a:pPr>
            <a:r>
              <a:rPr lang="en-GB" dirty="0"/>
              <a:t>Be able to calculate ambient/Diffuse/Specular components. See past paper example and illumination </a:t>
            </a:r>
            <a:r>
              <a:rPr lang="en-GB" dirty="0" err="1"/>
              <a:t>powerpoint</a:t>
            </a:r>
            <a:r>
              <a:rPr lang="en-GB" dirty="0"/>
              <a:t> for example Qs and solution.</a:t>
            </a:r>
          </a:p>
          <a:p>
            <a:pPr marL="0" indent="0">
              <a:buNone/>
            </a:pPr>
            <a:r>
              <a:rPr lang="en-GB" dirty="0"/>
              <a:t>Shading – Flat, </a:t>
            </a:r>
            <a:r>
              <a:rPr lang="en-GB" dirty="0" err="1"/>
              <a:t>Gauraud</a:t>
            </a:r>
            <a:r>
              <a:rPr lang="en-GB" dirty="0"/>
              <a:t>/</a:t>
            </a:r>
            <a:r>
              <a:rPr lang="en-GB" dirty="0" err="1"/>
              <a:t>Phong</a:t>
            </a:r>
            <a:r>
              <a:rPr lang="en-GB" dirty="0"/>
              <a:t> shading.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962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0342D-8B33-394D-CD49-05F50103A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Aliasing/Motion Blur/Ani-Aliasing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6A120-56B9-F2BD-1AB5-3D8F3CAD2E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kinds of ani-aliasing.</a:t>
            </a:r>
          </a:p>
          <a:p>
            <a:pPr marL="0" indent="0">
              <a:buNone/>
            </a:pPr>
            <a:r>
              <a:rPr lang="en-GB" dirty="0"/>
              <a:t>Spatial and temporal aliasing.  Etc. </a:t>
            </a:r>
          </a:p>
          <a:p>
            <a:pPr marL="0" indent="0">
              <a:buNone/>
            </a:pPr>
            <a:r>
              <a:rPr lang="en-GB" dirty="0"/>
              <a:t>Be able to explain types/kinds and also justify their use.  </a:t>
            </a:r>
            <a:r>
              <a:rPr lang="en-GB" dirty="0" err="1"/>
              <a:t>Eg</a:t>
            </a:r>
            <a:r>
              <a:rPr lang="en-GB" dirty="0"/>
              <a:t> which kind suit real-time/off line. </a:t>
            </a:r>
          </a:p>
          <a:p>
            <a:pPr marL="0" indent="0">
              <a:buNone/>
            </a:pPr>
            <a:r>
              <a:rPr lang="en-GB" dirty="0"/>
              <a:t>See ppt. on Moodle.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533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9E3C-2660-59A3-1A77-4D9C4ADE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Splines.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82CB5-76DA-7454-3422-853FF2D09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Know various kinds and their properties. Hermite, Bezier, B-spline, etc.</a:t>
            </a:r>
          </a:p>
          <a:p>
            <a:pPr marL="0" indent="0">
              <a:buNone/>
            </a:pPr>
            <a:r>
              <a:rPr lang="en-GB" dirty="0"/>
              <a:t>Continuity – </a:t>
            </a:r>
            <a:r>
              <a:rPr lang="en-GB" dirty="0" err="1"/>
              <a:t>eg</a:t>
            </a:r>
            <a:r>
              <a:rPr lang="en-GB" dirty="0"/>
              <a:t> C(0), C(1), C(2)</a:t>
            </a:r>
          </a:p>
          <a:p>
            <a:pPr marL="0" indent="0">
              <a:buNone/>
            </a:pPr>
            <a:r>
              <a:rPr lang="en-GB" dirty="0"/>
              <a:t>Be able to calculate a point given equation. See past paper Q</a:t>
            </a:r>
          </a:p>
          <a:p>
            <a:pPr marL="0" indent="0">
              <a:buNone/>
            </a:pPr>
            <a:r>
              <a:rPr lang="en-GB" dirty="0"/>
              <a:t>Bi-linear patch.</a:t>
            </a:r>
          </a:p>
          <a:p>
            <a:pPr marL="0" indent="0">
              <a:buNone/>
            </a:pPr>
            <a:r>
              <a:rPr lang="en-GB" dirty="0"/>
              <a:t>Not </a:t>
            </a:r>
            <a:r>
              <a:rPr lang="en-GB"/>
              <a:t>B splines.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531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A0D9B-AACC-A4EC-DA80-2A1164DB9E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Image Processing/GPU effects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972C9D-8594-0342-836A-63382B2711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Know kinds of pixel level (thresholding), Convolution methods (</a:t>
            </a:r>
            <a:r>
              <a:rPr lang="en-GB" dirty="0" err="1"/>
              <a:t>eg</a:t>
            </a:r>
            <a:r>
              <a:rPr lang="en-GB" dirty="0"/>
              <a:t> local level transforms)- g Roberts/Sobel, sharpening, edge </a:t>
            </a:r>
            <a:r>
              <a:rPr lang="en-GB" dirty="0" err="1"/>
              <a:t>detection,blur</a:t>
            </a:r>
            <a:r>
              <a:rPr lang="en-GB" dirty="0"/>
              <a:t>/averaging/low pass filter and sharpening (high pass filter), etc.</a:t>
            </a:r>
          </a:p>
          <a:p>
            <a:r>
              <a:rPr lang="en-GB" dirty="0"/>
              <a:t>Be able to calculate pixel value using convolution, given a mask and pixel values to work with.  See vision/image processing power point.  Assume equations are proved here. See past paper.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364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FD22A-3799-B4F2-CE53-86B75AE41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45946-7C24-2115-E3FD-72259E4B9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 hours</a:t>
            </a:r>
          </a:p>
          <a:p>
            <a:pPr marL="0" indent="0">
              <a:buNone/>
            </a:pPr>
            <a:r>
              <a:rPr lang="en-GB" dirty="0"/>
              <a:t>3 out of 4 questions.</a:t>
            </a:r>
          </a:p>
          <a:p>
            <a:pPr marL="0" indent="0">
              <a:buNone/>
            </a:pPr>
            <a:r>
              <a:rPr lang="en-GB" dirty="0"/>
              <a:t>Calculators allowed.</a:t>
            </a:r>
          </a:p>
          <a:p>
            <a:pPr marL="0" indent="0">
              <a:buNone/>
            </a:pPr>
            <a:r>
              <a:rPr lang="en-GB" dirty="0"/>
              <a:t>Closed book.</a:t>
            </a:r>
          </a:p>
          <a:p>
            <a:pPr marL="0" indent="0">
              <a:buNone/>
            </a:pPr>
            <a:r>
              <a:rPr lang="en-GB" dirty="0"/>
              <a:t>All questions carry equal marks.</a:t>
            </a:r>
          </a:p>
          <a:p>
            <a:pPr marL="0" indent="0">
              <a:buNone/>
            </a:pPr>
            <a:r>
              <a:rPr lang="en-GB" dirty="0"/>
              <a:t>See exam timetable for date.  Wait for final published version.</a:t>
            </a:r>
          </a:p>
          <a:p>
            <a:pPr marL="0" indent="0">
              <a:buNone/>
            </a:pPr>
            <a:r>
              <a:rPr lang="en-GB" dirty="0"/>
              <a:t>Regularly check timetable for any adjustments.</a:t>
            </a:r>
          </a:p>
          <a:p>
            <a:pPr marL="0" indent="0">
              <a:buNone/>
            </a:pPr>
            <a:r>
              <a:rPr lang="en-GB" dirty="0"/>
              <a:t>Mobile phones, etc NOT allowed.  TURN OFF.</a:t>
            </a:r>
          </a:p>
        </p:txBody>
      </p:sp>
    </p:spTree>
    <p:extLst>
      <p:ext uri="{BB962C8B-B14F-4D97-AF65-F5344CB8AC3E}">
        <p14:creationId xmlns:p14="http://schemas.microsoft.com/office/powerpoint/2010/main" val="3095987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356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May 2023 GPU Exam Topics</vt:lpstr>
      <vt:lpstr>Topics</vt:lpstr>
      <vt:lpstr>Aliasing/Motion Blur/Ani-Aliasing</vt:lpstr>
      <vt:lpstr>Splines.</vt:lpstr>
      <vt:lpstr>Image Processing/GPU effects</vt:lpstr>
      <vt:lpstr>Exam format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May 2023 GPU Exam Topics</dc:title>
  <dc:creator>Gordon Dickers</dc:creator>
  <cp:lastModifiedBy>Gordon Dickers</cp:lastModifiedBy>
  <cp:revision>2</cp:revision>
  <dcterms:created xsi:type="dcterms:W3CDTF">2023-03-28T10:18:04Z</dcterms:created>
  <dcterms:modified xsi:type="dcterms:W3CDTF">2023-03-28T11:40:33Z</dcterms:modified>
</cp:coreProperties>
</file>