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6" r:id="rId10"/>
    <p:sldId id="262" r:id="rId11"/>
    <p:sldId id="267" r:id="rId12"/>
    <p:sldId id="263" r:id="rId13"/>
    <p:sldId id="264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F23496-B3E5-4391-B4A9-ECC7F423ADE8}" v="29" dt="2023-11-05T12:01:34.5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17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2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8.svg"/><Relationship Id="rId1" Type="http://schemas.openxmlformats.org/officeDocument/2006/relationships/image" Target="../media/image1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svg"/><Relationship Id="rId1" Type="http://schemas.openxmlformats.org/officeDocument/2006/relationships/image" Target="../media/image15.png"/><Relationship Id="rId4" Type="http://schemas.openxmlformats.org/officeDocument/2006/relationships/image" Target="../media/image2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7.svg"/><Relationship Id="rId1" Type="http://schemas.openxmlformats.org/officeDocument/2006/relationships/image" Target="../media/image20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8.svg"/><Relationship Id="rId1" Type="http://schemas.openxmlformats.org/officeDocument/2006/relationships/image" Target="../media/image1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svg"/><Relationship Id="rId1" Type="http://schemas.openxmlformats.org/officeDocument/2006/relationships/image" Target="../media/image15.png"/><Relationship Id="rId4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7.svg"/><Relationship Id="rId1" Type="http://schemas.openxmlformats.org/officeDocument/2006/relationships/image" Target="../media/image2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E2E63B-2471-45E4-924E-3F5784C6865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95147EE-235A-4F38-803F-B10BB94D2DC5}">
      <dgm:prSet/>
      <dgm:spPr/>
      <dgm:t>
        <a:bodyPr/>
        <a:lstStyle/>
        <a:p>
          <a:r>
            <a:rPr lang="en-GB" dirty="0"/>
            <a:t>Interacting training materials</a:t>
          </a:r>
          <a:endParaRPr lang="en-US" dirty="0"/>
        </a:p>
      </dgm:t>
    </dgm:pt>
    <dgm:pt modelId="{FBF0C55F-3D59-4B6F-99A2-EAAE36F71AB3}" type="parTrans" cxnId="{3F585D5B-31D0-4860-87F1-C3CD147CB17D}">
      <dgm:prSet/>
      <dgm:spPr/>
      <dgm:t>
        <a:bodyPr/>
        <a:lstStyle/>
        <a:p>
          <a:endParaRPr lang="en-US"/>
        </a:p>
      </dgm:t>
    </dgm:pt>
    <dgm:pt modelId="{B61DAD4A-3DA7-4ABE-9D54-92223303513B}" type="sibTrans" cxnId="{3F585D5B-31D0-4860-87F1-C3CD147CB17D}">
      <dgm:prSet/>
      <dgm:spPr/>
      <dgm:t>
        <a:bodyPr/>
        <a:lstStyle/>
        <a:p>
          <a:endParaRPr lang="en-US"/>
        </a:p>
      </dgm:t>
    </dgm:pt>
    <dgm:pt modelId="{675A3B66-C09F-4A06-9906-89C08FF14422}">
      <dgm:prSet/>
      <dgm:spPr/>
      <dgm:t>
        <a:bodyPr/>
        <a:lstStyle/>
        <a:p>
          <a:r>
            <a:rPr lang="en-GB" dirty="0"/>
            <a:t>Training materials </a:t>
          </a:r>
          <a:r>
            <a:rPr lang="en-GB" dirty="0" smtClean="0"/>
            <a:t>that can </a:t>
          </a:r>
          <a:r>
            <a:rPr lang="en-GB"/>
            <a:t>be </a:t>
          </a:r>
          <a:r>
            <a:rPr lang="en-GB" smtClean="0"/>
            <a:t>access </a:t>
          </a:r>
          <a:r>
            <a:rPr lang="en-GB" dirty="0"/>
            <a:t>anywhere, anytime</a:t>
          </a:r>
          <a:endParaRPr lang="en-US" dirty="0"/>
        </a:p>
      </dgm:t>
    </dgm:pt>
    <dgm:pt modelId="{F0F6AEE3-050C-4F25-ADE0-0F00CF61B413}" type="parTrans" cxnId="{488C181A-4E17-4001-8D00-A17B951DB1D7}">
      <dgm:prSet/>
      <dgm:spPr/>
      <dgm:t>
        <a:bodyPr/>
        <a:lstStyle/>
        <a:p>
          <a:endParaRPr lang="en-US"/>
        </a:p>
      </dgm:t>
    </dgm:pt>
    <dgm:pt modelId="{B6E6D524-C8EC-42B2-8379-27B0BFE5ACED}" type="sibTrans" cxnId="{488C181A-4E17-4001-8D00-A17B951DB1D7}">
      <dgm:prSet/>
      <dgm:spPr/>
      <dgm:t>
        <a:bodyPr/>
        <a:lstStyle/>
        <a:p>
          <a:endParaRPr lang="en-US"/>
        </a:p>
      </dgm:t>
    </dgm:pt>
    <dgm:pt modelId="{A0E48778-00EA-460A-B53B-106394B36E8C}">
      <dgm:prSet/>
      <dgm:spPr/>
      <dgm:t>
        <a:bodyPr/>
        <a:lstStyle/>
        <a:p>
          <a:r>
            <a:rPr lang="en-GB" dirty="0"/>
            <a:t>Tracking and assessing employee performance </a:t>
          </a:r>
          <a:endParaRPr lang="en-US" dirty="0"/>
        </a:p>
      </dgm:t>
    </dgm:pt>
    <dgm:pt modelId="{C61C5FA2-791C-4EEA-A2C8-19DBFFC4E6AA}" type="parTrans" cxnId="{716845E6-8D34-4B85-BAD3-A818BDC26B18}">
      <dgm:prSet/>
      <dgm:spPr/>
      <dgm:t>
        <a:bodyPr/>
        <a:lstStyle/>
        <a:p>
          <a:endParaRPr lang="en-US"/>
        </a:p>
      </dgm:t>
    </dgm:pt>
    <dgm:pt modelId="{6D888FB6-DE02-49C9-9F67-ECDB60803730}" type="sibTrans" cxnId="{716845E6-8D34-4B85-BAD3-A818BDC26B18}">
      <dgm:prSet/>
      <dgm:spPr/>
      <dgm:t>
        <a:bodyPr/>
        <a:lstStyle/>
        <a:p>
          <a:endParaRPr lang="en-US"/>
        </a:p>
      </dgm:t>
    </dgm:pt>
    <dgm:pt modelId="{463E733B-BC86-40F7-9366-7215BC30CB59}">
      <dgm:prSet/>
      <dgm:spPr/>
      <dgm:t>
        <a:bodyPr/>
        <a:lstStyle/>
        <a:p>
          <a:r>
            <a:rPr lang="en-GB" dirty="0"/>
            <a:t>Training provided from any place of the world</a:t>
          </a:r>
          <a:endParaRPr lang="en-US" dirty="0"/>
        </a:p>
      </dgm:t>
    </dgm:pt>
    <dgm:pt modelId="{30F2E0A7-55F0-47EC-90E9-2990FAC8A2F8}" type="parTrans" cxnId="{2C6587D7-EFC5-47A3-BF67-782BA80ED1CC}">
      <dgm:prSet/>
      <dgm:spPr/>
      <dgm:t>
        <a:bodyPr/>
        <a:lstStyle/>
        <a:p>
          <a:endParaRPr lang="en-US"/>
        </a:p>
      </dgm:t>
    </dgm:pt>
    <dgm:pt modelId="{B24FC6A8-447B-49EF-8364-A0A7F8990E06}" type="sibTrans" cxnId="{2C6587D7-EFC5-47A3-BF67-782BA80ED1CC}">
      <dgm:prSet/>
      <dgm:spPr/>
      <dgm:t>
        <a:bodyPr/>
        <a:lstStyle/>
        <a:p>
          <a:endParaRPr lang="en-US"/>
        </a:p>
      </dgm:t>
    </dgm:pt>
    <dgm:pt modelId="{0CB6FEF3-A980-4004-B750-C174F1E782D4}">
      <dgm:prSet/>
      <dgm:spPr/>
      <dgm:t>
        <a:bodyPr/>
        <a:lstStyle/>
        <a:p>
          <a:r>
            <a:rPr lang="en-GB" dirty="0"/>
            <a:t>Acquire skills and learn fast and efficient</a:t>
          </a:r>
          <a:endParaRPr lang="en-US" dirty="0"/>
        </a:p>
      </dgm:t>
    </dgm:pt>
    <dgm:pt modelId="{C3E63B75-E709-4D67-8B28-81E020CDB0F4}" type="parTrans" cxnId="{D4053CED-618C-4F26-9F25-C1F066C5FE3A}">
      <dgm:prSet/>
      <dgm:spPr/>
      <dgm:t>
        <a:bodyPr/>
        <a:lstStyle/>
        <a:p>
          <a:endParaRPr lang="en-US"/>
        </a:p>
      </dgm:t>
    </dgm:pt>
    <dgm:pt modelId="{7AC320B4-3B64-45E6-BDEB-AFCFF80A09BB}" type="sibTrans" cxnId="{D4053CED-618C-4F26-9F25-C1F066C5FE3A}">
      <dgm:prSet/>
      <dgm:spPr/>
      <dgm:t>
        <a:bodyPr/>
        <a:lstStyle/>
        <a:p>
          <a:endParaRPr lang="en-US"/>
        </a:p>
      </dgm:t>
    </dgm:pt>
    <dgm:pt modelId="{3D5BFB5A-80CF-4834-AB65-7AD72AF6B219}">
      <dgm:prSet/>
      <dgm:spPr/>
      <dgm:t>
        <a:bodyPr/>
        <a:lstStyle/>
        <a:p>
          <a:r>
            <a:rPr lang="en-GB" dirty="0"/>
            <a:t>Personalised training programs </a:t>
          </a:r>
          <a:endParaRPr lang="en-US" dirty="0"/>
        </a:p>
      </dgm:t>
    </dgm:pt>
    <dgm:pt modelId="{EDA053F0-09EF-4D9D-9812-EB9FFEEE055F}" type="parTrans" cxnId="{2FAE6D76-638D-43D8-91CD-303D136DD193}">
      <dgm:prSet/>
      <dgm:spPr/>
      <dgm:t>
        <a:bodyPr/>
        <a:lstStyle/>
        <a:p>
          <a:endParaRPr lang="en-US"/>
        </a:p>
      </dgm:t>
    </dgm:pt>
    <dgm:pt modelId="{41E5ED2D-5C10-4706-A969-1319910A7C44}" type="sibTrans" cxnId="{2FAE6D76-638D-43D8-91CD-303D136DD193}">
      <dgm:prSet/>
      <dgm:spPr/>
      <dgm:t>
        <a:bodyPr/>
        <a:lstStyle/>
        <a:p>
          <a:endParaRPr lang="en-US"/>
        </a:p>
      </dgm:t>
    </dgm:pt>
    <dgm:pt modelId="{73DFA983-0599-4838-A7CA-7DD40C9B6C6A}" type="pres">
      <dgm:prSet presAssocID="{0AE2E63B-2471-45E4-924E-3F5784C68651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B09EAE4-43C4-41A9-BD69-F64654A11AAB}" type="pres">
      <dgm:prSet presAssocID="{995147EE-235A-4F38-803F-B10BB94D2DC5}" presName="compNode" presStyleCnt="0"/>
      <dgm:spPr/>
    </dgm:pt>
    <dgm:pt modelId="{9DB281F4-3070-40F1-9023-871AA2AAB15C}" type="pres">
      <dgm:prSet presAssocID="{995147EE-235A-4F38-803F-B10BB94D2DC5}" presName="iconRect" presStyleLbl="node1" presStyleIdx="0" presStyleCnt="6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ystem"/>
        </a:ext>
      </dgm:extLst>
    </dgm:pt>
    <dgm:pt modelId="{995E27F5-58BE-469E-A8D5-E82230CBF738}" type="pres">
      <dgm:prSet presAssocID="{995147EE-235A-4F38-803F-B10BB94D2DC5}" presName="spaceRect" presStyleCnt="0"/>
      <dgm:spPr/>
    </dgm:pt>
    <dgm:pt modelId="{73CD350C-9BC2-4D9D-8563-BCBB8DAF3671}" type="pres">
      <dgm:prSet presAssocID="{995147EE-235A-4F38-803F-B10BB94D2DC5}" presName="textRect" presStyleLbl="revTx" presStyleIdx="0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6934A5D-66AA-4E72-A581-76F4A0681C13}" type="pres">
      <dgm:prSet presAssocID="{B61DAD4A-3DA7-4ABE-9D54-92223303513B}" presName="sibTrans" presStyleCnt="0"/>
      <dgm:spPr/>
    </dgm:pt>
    <dgm:pt modelId="{94ACECD4-0C9B-4448-B89D-3045F9FD4111}" type="pres">
      <dgm:prSet presAssocID="{675A3B66-C09F-4A06-9906-89C08FF14422}" presName="compNode" presStyleCnt="0"/>
      <dgm:spPr/>
    </dgm:pt>
    <dgm:pt modelId="{D4AB3966-F403-4F3D-A7CB-7EE292CEEEA5}" type="pres">
      <dgm:prSet presAssocID="{675A3B66-C09F-4A06-9906-89C08FF14422}" presName="iconRect" presStyleLbl="node1" presStyleIdx="1" presStyleCnt="6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6410F76B-915B-40FD-B62B-D5AAB2C80956}" type="pres">
      <dgm:prSet presAssocID="{675A3B66-C09F-4A06-9906-89C08FF14422}" presName="spaceRect" presStyleCnt="0"/>
      <dgm:spPr/>
    </dgm:pt>
    <dgm:pt modelId="{72652C32-41B8-4406-9677-3DBBE68C5B32}" type="pres">
      <dgm:prSet presAssocID="{675A3B66-C09F-4A06-9906-89C08FF14422}" presName="textRect" presStyleLbl="revTx" presStyleIdx="1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93DF5091-D77B-4731-81DA-D361FA86636A}" type="pres">
      <dgm:prSet presAssocID="{B6E6D524-C8EC-42B2-8379-27B0BFE5ACED}" presName="sibTrans" presStyleCnt="0"/>
      <dgm:spPr/>
    </dgm:pt>
    <dgm:pt modelId="{CFD9AB38-0EA1-436C-8100-E607606ECB7D}" type="pres">
      <dgm:prSet presAssocID="{A0E48778-00EA-460A-B53B-106394B36E8C}" presName="compNode" presStyleCnt="0"/>
      <dgm:spPr/>
    </dgm:pt>
    <dgm:pt modelId="{385432FF-06D1-4EF4-8DCB-A8E273F3165A}" type="pres">
      <dgm:prSet presAssocID="{A0E48778-00EA-460A-B53B-106394B36E8C}" presName="iconRect" presStyleLbl="node1" presStyleIdx="2" presStyleCnt="6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Workforce Management"/>
        </a:ext>
      </dgm:extLst>
    </dgm:pt>
    <dgm:pt modelId="{696E3742-0C2E-4A5D-9708-668144AFE062}" type="pres">
      <dgm:prSet presAssocID="{A0E48778-00EA-460A-B53B-106394B36E8C}" presName="spaceRect" presStyleCnt="0"/>
      <dgm:spPr/>
    </dgm:pt>
    <dgm:pt modelId="{67B327EF-AA8E-42AE-BD9C-17AC577A862E}" type="pres">
      <dgm:prSet presAssocID="{A0E48778-00EA-460A-B53B-106394B36E8C}" presName="textRect" presStyleLbl="revTx" presStyleIdx="2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98BB459-EC96-4D37-AAD6-CFA284BD21E7}" type="pres">
      <dgm:prSet presAssocID="{6D888FB6-DE02-49C9-9F67-ECDB60803730}" presName="sibTrans" presStyleCnt="0"/>
      <dgm:spPr/>
    </dgm:pt>
    <dgm:pt modelId="{D52B9701-7885-4E62-8DCD-76D8F8F0E9A0}" type="pres">
      <dgm:prSet presAssocID="{463E733B-BC86-40F7-9366-7215BC30CB59}" presName="compNode" presStyleCnt="0"/>
      <dgm:spPr/>
    </dgm:pt>
    <dgm:pt modelId="{F43BF36C-D095-4F85-A04D-1F93A6D94352}" type="pres">
      <dgm:prSet presAssocID="{463E733B-BC86-40F7-9366-7215BC30CB59}" presName="iconRect" presStyleLbl="node1" presStyleIdx="3" presStyleCnt="6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AAA46337-0074-4E48-8EDF-ADDB2152BEEC}" type="pres">
      <dgm:prSet presAssocID="{463E733B-BC86-40F7-9366-7215BC30CB59}" presName="spaceRect" presStyleCnt="0"/>
      <dgm:spPr/>
    </dgm:pt>
    <dgm:pt modelId="{59CA0B71-1BA4-4F97-BF18-107AB594E4FE}" type="pres">
      <dgm:prSet presAssocID="{463E733B-BC86-40F7-9366-7215BC30CB59}" presName="textRect" presStyleLbl="revTx" presStyleIdx="3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ACA7006-3B4F-42DD-B3AF-703A71028342}" type="pres">
      <dgm:prSet presAssocID="{B24FC6A8-447B-49EF-8364-A0A7F8990E06}" presName="sibTrans" presStyleCnt="0"/>
      <dgm:spPr/>
    </dgm:pt>
    <dgm:pt modelId="{C97D6BC8-9591-480F-A71D-893940286850}" type="pres">
      <dgm:prSet presAssocID="{0CB6FEF3-A980-4004-B750-C174F1E782D4}" presName="compNode" presStyleCnt="0"/>
      <dgm:spPr/>
    </dgm:pt>
    <dgm:pt modelId="{646C65B7-63D9-4D3D-B8A1-1EDA14D7B395}" type="pres">
      <dgm:prSet presAssocID="{0CB6FEF3-A980-4004-B750-C174F1E782D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8658C181-335A-4967-9051-0218301D75CB}" type="pres">
      <dgm:prSet presAssocID="{0CB6FEF3-A980-4004-B750-C174F1E782D4}" presName="spaceRect" presStyleCnt="0"/>
      <dgm:spPr/>
    </dgm:pt>
    <dgm:pt modelId="{2F7346D6-AAEA-4278-84E3-D6B22A1B3D9C}" type="pres">
      <dgm:prSet presAssocID="{0CB6FEF3-A980-4004-B750-C174F1E782D4}" presName="textRect" presStyleLbl="revTx" presStyleIdx="4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90977C06-D9B1-4D66-97D4-3F0D7E1F7F20}" type="pres">
      <dgm:prSet presAssocID="{7AC320B4-3B64-45E6-BDEB-AFCFF80A09BB}" presName="sibTrans" presStyleCnt="0"/>
      <dgm:spPr/>
    </dgm:pt>
    <dgm:pt modelId="{3B59E26D-02DA-438D-A5D0-A467E358B223}" type="pres">
      <dgm:prSet presAssocID="{3D5BFB5A-80CF-4834-AB65-7AD72AF6B219}" presName="compNode" presStyleCnt="0"/>
      <dgm:spPr/>
    </dgm:pt>
    <dgm:pt modelId="{52F986AF-354E-44A2-8135-E14C3D579333}" type="pres">
      <dgm:prSet presAssocID="{3D5BFB5A-80CF-4834-AB65-7AD72AF6B219}" presName="iconRect" presStyleLbl="node1" presStyleIdx="5" presStyleCnt="6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03627188-BB93-47F9-9267-37BCFE963929}" type="pres">
      <dgm:prSet presAssocID="{3D5BFB5A-80CF-4834-AB65-7AD72AF6B219}" presName="spaceRect" presStyleCnt="0"/>
      <dgm:spPr/>
    </dgm:pt>
    <dgm:pt modelId="{AB94EB56-3B18-43C3-85CD-E5EA5A3240BF}" type="pres">
      <dgm:prSet presAssocID="{3D5BFB5A-80CF-4834-AB65-7AD72AF6B219}" presName="textRect" presStyleLbl="revTx" presStyleIdx="5" presStyleCnt="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88C181A-4E17-4001-8D00-A17B951DB1D7}" srcId="{0AE2E63B-2471-45E4-924E-3F5784C68651}" destId="{675A3B66-C09F-4A06-9906-89C08FF14422}" srcOrd="1" destOrd="0" parTransId="{F0F6AEE3-050C-4F25-ADE0-0F00CF61B413}" sibTransId="{B6E6D524-C8EC-42B2-8379-27B0BFE5ACED}"/>
    <dgm:cxn modelId="{F604C156-69AE-4A88-AD90-099F8AF142DC}" type="presOf" srcId="{A0E48778-00EA-460A-B53B-106394B36E8C}" destId="{67B327EF-AA8E-42AE-BD9C-17AC577A862E}" srcOrd="0" destOrd="0" presId="urn:microsoft.com/office/officeart/2018/2/layout/IconLabelList"/>
    <dgm:cxn modelId="{6F872505-0C90-4D71-BD44-B434D471399E}" type="presOf" srcId="{0CB6FEF3-A980-4004-B750-C174F1E782D4}" destId="{2F7346D6-AAEA-4278-84E3-D6B22A1B3D9C}" srcOrd="0" destOrd="0" presId="urn:microsoft.com/office/officeart/2018/2/layout/IconLabelList"/>
    <dgm:cxn modelId="{5E95AC91-0EA5-4DCF-AD0D-8BDF7C73A77B}" type="presOf" srcId="{995147EE-235A-4F38-803F-B10BB94D2DC5}" destId="{73CD350C-9BC2-4D9D-8563-BCBB8DAF3671}" srcOrd="0" destOrd="0" presId="urn:microsoft.com/office/officeart/2018/2/layout/IconLabelList"/>
    <dgm:cxn modelId="{3F585D5B-31D0-4860-87F1-C3CD147CB17D}" srcId="{0AE2E63B-2471-45E4-924E-3F5784C68651}" destId="{995147EE-235A-4F38-803F-B10BB94D2DC5}" srcOrd="0" destOrd="0" parTransId="{FBF0C55F-3D59-4B6F-99A2-EAAE36F71AB3}" sibTransId="{B61DAD4A-3DA7-4ABE-9D54-92223303513B}"/>
    <dgm:cxn modelId="{2FAE6D76-638D-43D8-91CD-303D136DD193}" srcId="{0AE2E63B-2471-45E4-924E-3F5784C68651}" destId="{3D5BFB5A-80CF-4834-AB65-7AD72AF6B219}" srcOrd="5" destOrd="0" parTransId="{EDA053F0-09EF-4D9D-9812-EB9FFEEE055F}" sibTransId="{41E5ED2D-5C10-4706-A969-1319910A7C44}"/>
    <dgm:cxn modelId="{B3E70120-E032-436E-B67E-FC43F178B111}" type="presOf" srcId="{675A3B66-C09F-4A06-9906-89C08FF14422}" destId="{72652C32-41B8-4406-9677-3DBBE68C5B32}" srcOrd="0" destOrd="0" presId="urn:microsoft.com/office/officeart/2018/2/layout/IconLabelList"/>
    <dgm:cxn modelId="{C462E5C9-77EF-4F68-9243-6682CBA77EA4}" type="presOf" srcId="{0AE2E63B-2471-45E4-924E-3F5784C68651}" destId="{73DFA983-0599-4838-A7CA-7DD40C9B6C6A}" srcOrd="0" destOrd="0" presId="urn:microsoft.com/office/officeart/2018/2/layout/IconLabelList"/>
    <dgm:cxn modelId="{D4053CED-618C-4F26-9F25-C1F066C5FE3A}" srcId="{0AE2E63B-2471-45E4-924E-3F5784C68651}" destId="{0CB6FEF3-A980-4004-B750-C174F1E782D4}" srcOrd="4" destOrd="0" parTransId="{C3E63B75-E709-4D67-8B28-81E020CDB0F4}" sibTransId="{7AC320B4-3B64-45E6-BDEB-AFCFF80A09BB}"/>
    <dgm:cxn modelId="{716845E6-8D34-4B85-BAD3-A818BDC26B18}" srcId="{0AE2E63B-2471-45E4-924E-3F5784C68651}" destId="{A0E48778-00EA-460A-B53B-106394B36E8C}" srcOrd="2" destOrd="0" parTransId="{C61C5FA2-791C-4EEA-A2C8-19DBFFC4E6AA}" sibTransId="{6D888FB6-DE02-49C9-9F67-ECDB60803730}"/>
    <dgm:cxn modelId="{83CD85B4-87B5-4567-ABA2-E698469CDFD6}" type="presOf" srcId="{3D5BFB5A-80CF-4834-AB65-7AD72AF6B219}" destId="{AB94EB56-3B18-43C3-85CD-E5EA5A3240BF}" srcOrd="0" destOrd="0" presId="urn:microsoft.com/office/officeart/2018/2/layout/IconLabelList"/>
    <dgm:cxn modelId="{2C6587D7-EFC5-47A3-BF67-782BA80ED1CC}" srcId="{0AE2E63B-2471-45E4-924E-3F5784C68651}" destId="{463E733B-BC86-40F7-9366-7215BC30CB59}" srcOrd="3" destOrd="0" parTransId="{30F2E0A7-55F0-47EC-90E9-2990FAC8A2F8}" sibTransId="{B24FC6A8-447B-49EF-8364-A0A7F8990E06}"/>
    <dgm:cxn modelId="{1173DE03-F20B-46B3-9040-E79316FD9097}" type="presOf" srcId="{463E733B-BC86-40F7-9366-7215BC30CB59}" destId="{59CA0B71-1BA4-4F97-BF18-107AB594E4FE}" srcOrd="0" destOrd="0" presId="urn:microsoft.com/office/officeart/2018/2/layout/IconLabelList"/>
    <dgm:cxn modelId="{951F5AE0-8FA8-40E5-8F56-BA84BD40249F}" type="presParOf" srcId="{73DFA983-0599-4838-A7CA-7DD40C9B6C6A}" destId="{DB09EAE4-43C4-41A9-BD69-F64654A11AAB}" srcOrd="0" destOrd="0" presId="urn:microsoft.com/office/officeart/2018/2/layout/IconLabelList"/>
    <dgm:cxn modelId="{E1156A92-5F7C-464A-B0D4-21B8E282EC3A}" type="presParOf" srcId="{DB09EAE4-43C4-41A9-BD69-F64654A11AAB}" destId="{9DB281F4-3070-40F1-9023-871AA2AAB15C}" srcOrd="0" destOrd="0" presId="urn:microsoft.com/office/officeart/2018/2/layout/IconLabelList"/>
    <dgm:cxn modelId="{21C8F6D2-D6A4-4910-BFE1-5FAA45BFDD82}" type="presParOf" srcId="{DB09EAE4-43C4-41A9-BD69-F64654A11AAB}" destId="{995E27F5-58BE-469E-A8D5-E82230CBF738}" srcOrd="1" destOrd="0" presId="urn:microsoft.com/office/officeart/2018/2/layout/IconLabelList"/>
    <dgm:cxn modelId="{7D9E2638-9693-4223-99A6-535910CA35A0}" type="presParOf" srcId="{DB09EAE4-43C4-41A9-BD69-F64654A11AAB}" destId="{73CD350C-9BC2-4D9D-8563-BCBB8DAF3671}" srcOrd="2" destOrd="0" presId="urn:microsoft.com/office/officeart/2018/2/layout/IconLabelList"/>
    <dgm:cxn modelId="{236B89D3-8169-48AB-B0FC-7F06CEB5BEC9}" type="presParOf" srcId="{73DFA983-0599-4838-A7CA-7DD40C9B6C6A}" destId="{66934A5D-66AA-4E72-A581-76F4A0681C13}" srcOrd="1" destOrd="0" presId="urn:microsoft.com/office/officeart/2018/2/layout/IconLabelList"/>
    <dgm:cxn modelId="{2E7293FD-A13F-4C1F-9469-1744856EBD36}" type="presParOf" srcId="{73DFA983-0599-4838-A7CA-7DD40C9B6C6A}" destId="{94ACECD4-0C9B-4448-B89D-3045F9FD4111}" srcOrd="2" destOrd="0" presId="urn:microsoft.com/office/officeart/2018/2/layout/IconLabelList"/>
    <dgm:cxn modelId="{1704EB89-957F-4CB5-8E24-EEBE68ACB7FE}" type="presParOf" srcId="{94ACECD4-0C9B-4448-B89D-3045F9FD4111}" destId="{D4AB3966-F403-4F3D-A7CB-7EE292CEEEA5}" srcOrd="0" destOrd="0" presId="urn:microsoft.com/office/officeart/2018/2/layout/IconLabelList"/>
    <dgm:cxn modelId="{459DF4CA-355B-40BF-B40A-926CBA7E954A}" type="presParOf" srcId="{94ACECD4-0C9B-4448-B89D-3045F9FD4111}" destId="{6410F76B-915B-40FD-B62B-D5AAB2C80956}" srcOrd="1" destOrd="0" presId="urn:microsoft.com/office/officeart/2018/2/layout/IconLabelList"/>
    <dgm:cxn modelId="{CC206605-B19C-42DE-B178-2AF256210E9C}" type="presParOf" srcId="{94ACECD4-0C9B-4448-B89D-3045F9FD4111}" destId="{72652C32-41B8-4406-9677-3DBBE68C5B32}" srcOrd="2" destOrd="0" presId="urn:microsoft.com/office/officeart/2018/2/layout/IconLabelList"/>
    <dgm:cxn modelId="{777ECA21-D7C7-443E-BDA8-C833544686F3}" type="presParOf" srcId="{73DFA983-0599-4838-A7CA-7DD40C9B6C6A}" destId="{93DF5091-D77B-4731-81DA-D361FA86636A}" srcOrd="3" destOrd="0" presId="urn:microsoft.com/office/officeart/2018/2/layout/IconLabelList"/>
    <dgm:cxn modelId="{6C3FB28C-C589-49D8-A875-857CBB1FD984}" type="presParOf" srcId="{73DFA983-0599-4838-A7CA-7DD40C9B6C6A}" destId="{CFD9AB38-0EA1-436C-8100-E607606ECB7D}" srcOrd="4" destOrd="0" presId="urn:microsoft.com/office/officeart/2018/2/layout/IconLabelList"/>
    <dgm:cxn modelId="{508C34DB-476D-415C-B943-5EB5D6E590A2}" type="presParOf" srcId="{CFD9AB38-0EA1-436C-8100-E607606ECB7D}" destId="{385432FF-06D1-4EF4-8DCB-A8E273F3165A}" srcOrd="0" destOrd="0" presId="urn:microsoft.com/office/officeart/2018/2/layout/IconLabelList"/>
    <dgm:cxn modelId="{D4E00879-5A6F-4039-B786-C4BB5AD515B6}" type="presParOf" srcId="{CFD9AB38-0EA1-436C-8100-E607606ECB7D}" destId="{696E3742-0C2E-4A5D-9708-668144AFE062}" srcOrd="1" destOrd="0" presId="urn:microsoft.com/office/officeart/2018/2/layout/IconLabelList"/>
    <dgm:cxn modelId="{F91BB3D7-5C1F-4A2D-922C-FBAA0DB11C69}" type="presParOf" srcId="{CFD9AB38-0EA1-436C-8100-E607606ECB7D}" destId="{67B327EF-AA8E-42AE-BD9C-17AC577A862E}" srcOrd="2" destOrd="0" presId="urn:microsoft.com/office/officeart/2018/2/layout/IconLabelList"/>
    <dgm:cxn modelId="{2F5EC78B-6EF2-47FE-B04B-FFBA513355C0}" type="presParOf" srcId="{73DFA983-0599-4838-A7CA-7DD40C9B6C6A}" destId="{D98BB459-EC96-4D37-AAD6-CFA284BD21E7}" srcOrd="5" destOrd="0" presId="urn:microsoft.com/office/officeart/2018/2/layout/IconLabelList"/>
    <dgm:cxn modelId="{24BF54F7-FA98-45CC-81BA-7E5035D5D523}" type="presParOf" srcId="{73DFA983-0599-4838-A7CA-7DD40C9B6C6A}" destId="{D52B9701-7885-4E62-8DCD-76D8F8F0E9A0}" srcOrd="6" destOrd="0" presId="urn:microsoft.com/office/officeart/2018/2/layout/IconLabelList"/>
    <dgm:cxn modelId="{E170A6B1-C778-4E7D-8215-ED7035130706}" type="presParOf" srcId="{D52B9701-7885-4E62-8DCD-76D8F8F0E9A0}" destId="{F43BF36C-D095-4F85-A04D-1F93A6D94352}" srcOrd="0" destOrd="0" presId="urn:microsoft.com/office/officeart/2018/2/layout/IconLabelList"/>
    <dgm:cxn modelId="{3C4264C4-CE91-45CF-A659-4AD45FF54EB0}" type="presParOf" srcId="{D52B9701-7885-4E62-8DCD-76D8F8F0E9A0}" destId="{AAA46337-0074-4E48-8EDF-ADDB2152BEEC}" srcOrd="1" destOrd="0" presId="urn:microsoft.com/office/officeart/2018/2/layout/IconLabelList"/>
    <dgm:cxn modelId="{4DE37261-958E-482C-8FFE-3AE7B93134D9}" type="presParOf" srcId="{D52B9701-7885-4E62-8DCD-76D8F8F0E9A0}" destId="{59CA0B71-1BA4-4F97-BF18-107AB594E4FE}" srcOrd="2" destOrd="0" presId="urn:microsoft.com/office/officeart/2018/2/layout/IconLabelList"/>
    <dgm:cxn modelId="{AB112513-3E9F-4481-8D09-64BB3FC02043}" type="presParOf" srcId="{73DFA983-0599-4838-A7CA-7DD40C9B6C6A}" destId="{AACA7006-3B4F-42DD-B3AF-703A71028342}" srcOrd="7" destOrd="0" presId="urn:microsoft.com/office/officeart/2018/2/layout/IconLabelList"/>
    <dgm:cxn modelId="{04581A74-C02F-49E6-AA6E-69A2C570B20A}" type="presParOf" srcId="{73DFA983-0599-4838-A7CA-7DD40C9B6C6A}" destId="{C97D6BC8-9591-480F-A71D-893940286850}" srcOrd="8" destOrd="0" presId="urn:microsoft.com/office/officeart/2018/2/layout/IconLabelList"/>
    <dgm:cxn modelId="{5C0D8639-46DD-40C7-9E91-911EB4B06119}" type="presParOf" srcId="{C97D6BC8-9591-480F-A71D-893940286850}" destId="{646C65B7-63D9-4D3D-B8A1-1EDA14D7B395}" srcOrd="0" destOrd="0" presId="urn:microsoft.com/office/officeart/2018/2/layout/IconLabelList"/>
    <dgm:cxn modelId="{6800E4EA-E3FB-47C1-AF56-991C4E281A23}" type="presParOf" srcId="{C97D6BC8-9591-480F-A71D-893940286850}" destId="{8658C181-335A-4967-9051-0218301D75CB}" srcOrd="1" destOrd="0" presId="urn:microsoft.com/office/officeart/2018/2/layout/IconLabelList"/>
    <dgm:cxn modelId="{D1CF6010-71F1-4AC8-89E1-E7ACEB085D23}" type="presParOf" srcId="{C97D6BC8-9591-480F-A71D-893940286850}" destId="{2F7346D6-AAEA-4278-84E3-D6B22A1B3D9C}" srcOrd="2" destOrd="0" presId="urn:microsoft.com/office/officeart/2018/2/layout/IconLabelList"/>
    <dgm:cxn modelId="{A2F2E99B-14B0-47AD-A3D0-97BEE9EF4EF4}" type="presParOf" srcId="{73DFA983-0599-4838-A7CA-7DD40C9B6C6A}" destId="{90977C06-D9B1-4D66-97D4-3F0D7E1F7F20}" srcOrd="9" destOrd="0" presId="urn:microsoft.com/office/officeart/2018/2/layout/IconLabelList"/>
    <dgm:cxn modelId="{C6C8E320-BD5B-4F95-9F86-B30DA402EEAC}" type="presParOf" srcId="{73DFA983-0599-4838-A7CA-7DD40C9B6C6A}" destId="{3B59E26D-02DA-438D-A5D0-A467E358B223}" srcOrd="10" destOrd="0" presId="urn:microsoft.com/office/officeart/2018/2/layout/IconLabelList"/>
    <dgm:cxn modelId="{F44323E8-0332-4B8D-9431-175D8D5EDB36}" type="presParOf" srcId="{3B59E26D-02DA-438D-A5D0-A467E358B223}" destId="{52F986AF-354E-44A2-8135-E14C3D579333}" srcOrd="0" destOrd="0" presId="urn:microsoft.com/office/officeart/2018/2/layout/IconLabelList"/>
    <dgm:cxn modelId="{6A974396-7005-4C94-B570-E7AA339519D9}" type="presParOf" srcId="{3B59E26D-02DA-438D-A5D0-A467E358B223}" destId="{03627188-BB93-47F9-9267-37BCFE963929}" srcOrd="1" destOrd="0" presId="urn:microsoft.com/office/officeart/2018/2/layout/IconLabelList"/>
    <dgm:cxn modelId="{55B041B5-E455-4A45-8B87-E98ADFC7D2B0}" type="presParOf" srcId="{3B59E26D-02DA-438D-A5D0-A467E358B223}" destId="{AB94EB56-3B18-43C3-85CD-E5EA5A3240B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4F90A3-21F2-4EAD-BB57-2DEC1E9186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0D0F88A9-7C0C-4FF8-A09B-B20D24EDE6A9}">
      <dgm:prSet/>
      <dgm:spPr/>
      <dgm:t>
        <a:bodyPr/>
        <a:lstStyle/>
        <a:p>
          <a:r>
            <a:rPr lang="en-GB"/>
            <a:t>1. Amazon</a:t>
          </a:r>
          <a:endParaRPr lang="en-US"/>
        </a:p>
      </dgm:t>
    </dgm:pt>
    <dgm:pt modelId="{94AA8E38-242B-4ACA-9C67-A5780BFC9A45}" type="parTrans" cxnId="{E72F5128-F9D5-4762-A8A9-A94A85DA7A84}">
      <dgm:prSet/>
      <dgm:spPr/>
      <dgm:t>
        <a:bodyPr/>
        <a:lstStyle/>
        <a:p>
          <a:endParaRPr lang="en-US"/>
        </a:p>
      </dgm:t>
    </dgm:pt>
    <dgm:pt modelId="{A1C70FE1-4713-4DB2-A654-39B67A22F761}" type="sibTrans" cxnId="{E72F5128-F9D5-4762-A8A9-A94A85DA7A84}">
      <dgm:prSet/>
      <dgm:spPr/>
      <dgm:t>
        <a:bodyPr/>
        <a:lstStyle/>
        <a:p>
          <a:endParaRPr lang="en-US"/>
        </a:p>
      </dgm:t>
    </dgm:pt>
    <dgm:pt modelId="{D5879EC4-97E7-4410-B80A-6C5D84A7D6E9}">
      <dgm:prSet/>
      <dgm:spPr/>
      <dgm:t>
        <a:bodyPr/>
        <a:lstStyle/>
        <a:p>
          <a:r>
            <a:rPr lang="en-GB"/>
            <a:t>2. Microsoft</a:t>
          </a:r>
          <a:endParaRPr lang="en-US"/>
        </a:p>
      </dgm:t>
    </dgm:pt>
    <dgm:pt modelId="{096C33CC-B565-4C44-BAAE-AF2115AB0CD8}" type="parTrans" cxnId="{1BF8E23F-64ED-4996-8165-D12621F2D022}">
      <dgm:prSet/>
      <dgm:spPr/>
      <dgm:t>
        <a:bodyPr/>
        <a:lstStyle/>
        <a:p>
          <a:endParaRPr lang="en-US"/>
        </a:p>
      </dgm:t>
    </dgm:pt>
    <dgm:pt modelId="{D55726F9-5EA0-4AD2-B57E-10AB9202F46D}" type="sibTrans" cxnId="{1BF8E23F-64ED-4996-8165-D12621F2D022}">
      <dgm:prSet/>
      <dgm:spPr/>
      <dgm:t>
        <a:bodyPr/>
        <a:lstStyle/>
        <a:p>
          <a:endParaRPr lang="en-US"/>
        </a:p>
      </dgm:t>
    </dgm:pt>
    <dgm:pt modelId="{172529D7-7AB0-4059-B90F-0CB845B2D21F}" type="pres">
      <dgm:prSet presAssocID="{A04F90A3-21F2-4EAD-BB57-2DEC1E9186A7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6E88400-16EE-45B8-A173-908C98AAD651}" type="pres">
      <dgm:prSet presAssocID="{0D0F88A9-7C0C-4FF8-A09B-B20D24EDE6A9}" presName="compNode" presStyleCnt="0"/>
      <dgm:spPr/>
    </dgm:pt>
    <dgm:pt modelId="{8C385D03-1362-4FA8-99B0-5696DD4F718F}" type="pres">
      <dgm:prSet presAssocID="{0D0F88A9-7C0C-4FF8-A09B-B20D24EDE6A9}" presName="bgRect" presStyleLbl="bgShp" presStyleIdx="0" presStyleCnt="2"/>
      <dgm:spPr/>
    </dgm:pt>
    <dgm:pt modelId="{770A8B97-FECA-4594-8E95-6ABFD2800234}" type="pres">
      <dgm:prSet presAssocID="{0D0F88A9-7C0C-4FF8-A09B-B20D24EDE6A9}" presName="iconRect" presStyleLbl="node1" presStyleIdx="0" presStyleCnt="2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8939774F-656E-4189-B033-6D2403CF06A4}" type="pres">
      <dgm:prSet presAssocID="{0D0F88A9-7C0C-4FF8-A09B-B20D24EDE6A9}" presName="spaceRect" presStyleCnt="0"/>
      <dgm:spPr/>
    </dgm:pt>
    <dgm:pt modelId="{AD750B4F-19A1-4FD4-B2FF-D020F014ED1F}" type="pres">
      <dgm:prSet presAssocID="{0D0F88A9-7C0C-4FF8-A09B-B20D24EDE6A9}" presName="parTx" presStyleLbl="revTx" presStyleIdx="0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8B5E077-DD96-48C4-89F5-EC955BDA0B8B}" type="pres">
      <dgm:prSet presAssocID="{A1C70FE1-4713-4DB2-A654-39B67A22F761}" presName="sibTrans" presStyleCnt="0"/>
      <dgm:spPr/>
    </dgm:pt>
    <dgm:pt modelId="{0DFF2061-CFB6-4A89-884B-FEB8349F9C6D}" type="pres">
      <dgm:prSet presAssocID="{D5879EC4-97E7-4410-B80A-6C5D84A7D6E9}" presName="compNode" presStyleCnt="0"/>
      <dgm:spPr/>
    </dgm:pt>
    <dgm:pt modelId="{443C861B-3647-472A-A426-A5E11CF3D58A}" type="pres">
      <dgm:prSet presAssocID="{D5879EC4-97E7-4410-B80A-6C5D84A7D6E9}" presName="bgRect" presStyleLbl="bgShp" presStyleIdx="1" presStyleCnt="2"/>
      <dgm:spPr/>
    </dgm:pt>
    <dgm:pt modelId="{7A238382-F7EF-48A5-AE9A-123F2C780FDC}" type="pres">
      <dgm:prSet presAssocID="{D5879EC4-97E7-4410-B80A-6C5D84A7D6E9}" presName="iconRect" presStyleLbl="node1" presStyleIdx="1" presStyleCnt="2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EC9B5AE6-B822-45C4-8F0D-A309CE8A9264}" type="pres">
      <dgm:prSet presAssocID="{D5879EC4-97E7-4410-B80A-6C5D84A7D6E9}" presName="spaceRect" presStyleCnt="0"/>
      <dgm:spPr/>
    </dgm:pt>
    <dgm:pt modelId="{9E27AE6B-9B60-400B-B1A5-89EB18CBBFB2}" type="pres">
      <dgm:prSet presAssocID="{D5879EC4-97E7-4410-B80A-6C5D84A7D6E9}" presName="parTx" presStyleLbl="revTx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E72F5128-F9D5-4762-A8A9-A94A85DA7A84}" srcId="{A04F90A3-21F2-4EAD-BB57-2DEC1E9186A7}" destId="{0D0F88A9-7C0C-4FF8-A09B-B20D24EDE6A9}" srcOrd="0" destOrd="0" parTransId="{94AA8E38-242B-4ACA-9C67-A5780BFC9A45}" sibTransId="{A1C70FE1-4713-4DB2-A654-39B67A22F761}"/>
    <dgm:cxn modelId="{1BF8E23F-64ED-4996-8165-D12621F2D022}" srcId="{A04F90A3-21F2-4EAD-BB57-2DEC1E9186A7}" destId="{D5879EC4-97E7-4410-B80A-6C5D84A7D6E9}" srcOrd="1" destOrd="0" parTransId="{096C33CC-B565-4C44-BAAE-AF2115AB0CD8}" sibTransId="{D55726F9-5EA0-4AD2-B57E-10AB9202F46D}"/>
    <dgm:cxn modelId="{CD156D92-7B6C-4F35-8320-21ADE3D31B55}" type="presOf" srcId="{D5879EC4-97E7-4410-B80A-6C5D84A7D6E9}" destId="{9E27AE6B-9B60-400B-B1A5-89EB18CBBFB2}" srcOrd="0" destOrd="0" presId="urn:microsoft.com/office/officeart/2018/2/layout/IconVerticalSolidList"/>
    <dgm:cxn modelId="{0E0943E7-DF60-4930-98DF-7D10ADD6E2AF}" type="presOf" srcId="{0D0F88A9-7C0C-4FF8-A09B-B20D24EDE6A9}" destId="{AD750B4F-19A1-4FD4-B2FF-D020F014ED1F}" srcOrd="0" destOrd="0" presId="urn:microsoft.com/office/officeart/2018/2/layout/IconVerticalSolidList"/>
    <dgm:cxn modelId="{351AC32D-E0CC-4F8B-9C1E-97A011515995}" type="presOf" srcId="{A04F90A3-21F2-4EAD-BB57-2DEC1E9186A7}" destId="{172529D7-7AB0-4059-B90F-0CB845B2D21F}" srcOrd="0" destOrd="0" presId="urn:microsoft.com/office/officeart/2018/2/layout/IconVerticalSolidList"/>
    <dgm:cxn modelId="{E74D8520-5C88-48E4-BECD-F9A2F51EAA87}" type="presParOf" srcId="{172529D7-7AB0-4059-B90F-0CB845B2D21F}" destId="{16E88400-16EE-45B8-A173-908C98AAD651}" srcOrd="0" destOrd="0" presId="urn:microsoft.com/office/officeart/2018/2/layout/IconVerticalSolidList"/>
    <dgm:cxn modelId="{840B284C-1462-419B-B047-919A7BA6EB6F}" type="presParOf" srcId="{16E88400-16EE-45B8-A173-908C98AAD651}" destId="{8C385D03-1362-4FA8-99B0-5696DD4F718F}" srcOrd="0" destOrd="0" presId="urn:microsoft.com/office/officeart/2018/2/layout/IconVerticalSolidList"/>
    <dgm:cxn modelId="{ABE12980-2DC0-4C9B-AB36-57645C91B38C}" type="presParOf" srcId="{16E88400-16EE-45B8-A173-908C98AAD651}" destId="{770A8B97-FECA-4594-8E95-6ABFD2800234}" srcOrd="1" destOrd="0" presId="urn:microsoft.com/office/officeart/2018/2/layout/IconVerticalSolidList"/>
    <dgm:cxn modelId="{A992AD1F-B5F9-4922-BD04-A2AECB23C32C}" type="presParOf" srcId="{16E88400-16EE-45B8-A173-908C98AAD651}" destId="{8939774F-656E-4189-B033-6D2403CF06A4}" srcOrd="2" destOrd="0" presId="urn:microsoft.com/office/officeart/2018/2/layout/IconVerticalSolidList"/>
    <dgm:cxn modelId="{889D8A2A-63FB-4062-AE4B-AE40D0FDD944}" type="presParOf" srcId="{16E88400-16EE-45B8-A173-908C98AAD651}" destId="{AD750B4F-19A1-4FD4-B2FF-D020F014ED1F}" srcOrd="3" destOrd="0" presId="urn:microsoft.com/office/officeart/2018/2/layout/IconVerticalSolidList"/>
    <dgm:cxn modelId="{F08DF876-6A1C-4B41-845C-90CEF3786F44}" type="presParOf" srcId="{172529D7-7AB0-4059-B90F-0CB845B2D21F}" destId="{E8B5E077-DD96-48C4-89F5-EC955BDA0B8B}" srcOrd="1" destOrd="0" presId="urn:microsoft.com/office/officeart/2018/2/layout/IconVerticalSolidList"/>
    <dgm:cxn modelId="{9A1D05B0-48CD-4134-846C-CC637F51671B}" type="presParOf" srcId="{172529D7-7AB0-4059-B90F-0CB845B2D21F}" destId="{0DFF2061-CFB6-4A89-884B-FEB8349F9C6D}" srcOrd="2" destOrd="0" presId="urn:microsoft.com/office/officeart/2018/2/layout/IconVerticalSolidList"/>
    <dgm:cxn modelId="{C6A5ABC4-1918-4FD6-A2C0-0BEC53DFFBB1}" type="presParOf" srcId="{0DFF2061-CFB6-4A89-884B-FEB8349F9C6D}" destId="{443C861B-3647-472A-A426-A5E11CF3D58A}" srcOrd="0" destOrd="0" presId="urn:microsoft.com/office/officeart/2018/2/layout/IconVerticalSolidList"/>
    <dgm:cxn modelId="{56C3EA8A-3E49-4D9D-83DC-40AE1806F98B}" type="presParOf" srcId="{0DFF2061-CFB6-4A89-884B-FEB8349F9C6D}" destId="{7A238382-F7EF-48A5-AE9A-123F2C780FDC}" srcOrd="1" destOrd="0" presId="urn:microsoft.com/office/officeart/2018/2/layout/IconVerticalSolidList"/>
    <dgm:cxn modelId="{6CF5C25F-8F53-403F-9F11-9F9E6F85FE3B}" type="presParOf" srcId="{0DFF2061-CFB6-4A89-884B-FEB8349F9C6D}" destId="{EC9B5AE6-B822-45C4-8F0D-A309CE8A9264}" srcOrd="2" destOrd="0" presId="urn:microsoft.com/office/officeart/2018/2/layout/IconVerticalSolidList"/>
    <dgm:cxn modelId="{5B74158B-EA3D-4335-85C1-A890F65C53F6}" type="presParOf" srcId="{0DFF2061-CFB6-4A89-884B-FEB8349F9C6D}" destId="{9E27AE6B-9B60-400B-B1A5-89EB18CBBF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2957FA-AC56-42F8-B0AC-7F334C71B12E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850332-E32B-4415-8628-021B486E3448}">
      <dgm:prSet/>
      <dgm:spPr/>
      <dgm:t>
        <a:bodyPr/>
        <a:lstStyle/>
        <a:p>
          <a:r>
            <a:rPr lang="en-GB"/>
            <a:t>3. Google</a:t>
          </a:r>
          <a:endParaRPr lang="en-US"/>
        </a:p>
      </dgm:t>
    </dgm:pt>
    <dgm:pt modelId="{F3508A51-EFFC-470F-896B-B378FF2A8004}" type="parTrans" cxnId="{18F8A8CC-5E7C-4F0C-9D49-4435EFDF1DB1}">
      <dgm:prSet/>
      <dgm:spPr/>
      <dgm:t>
        <a:bodyPr/>
        <a:lstStyle/>
        <a:p>
          <a:endParaRPr lang="en-US"/>
        </a:p>
      </dgm:t>
    </dgm:pt>
    <dgm:pt modelId="{C5043131-4A6F-427C-A797-D3421CE44D6F}" type="sibTrans" cxnId="{18F8A8CC-5E7C-4F0C-9D49-4435EFDF1DB1}">
      <dgm:prSet/>
      <dgm:spPr/>
      <dgm:t>
        <a:bodyPr/>
        <a:lstStyle/>
        <a:p>
          <a:endParaRPr lang="en-US"/>
        </a:p>
      </dgm:t>
    </dgm:pt>
    <dgm:pt modelId="{D05A4E45-6537-4127-97C7-AFF6B6538DD1}">
      <dgm:prSet/>
      <dgm:spPr/>
      <dgm:t>
        <a:bodyPr/>
        <a:lstStyle/>
        <a:p>
          <a:r>
            <a:rPr lang="en-GB" dirty="0"/>
            <a:t>4. IBM</a:t>
          </a:r>
          <a:endParaRPr lang="en-US" dirty="0"/>
        </a:p>
      </dgm:t>
    </dgm:pt>
    <dgm:pt modelId="{343E82A5-ED0F-4D70-8C3B-4A2E83A67E06}" type="parTrans" cxnId="{D6B50D3A-0027-486A-9B4B-0ECB93488AB8}">
      <dgm:prSet/>
      <dgm:spPr/>
      <dgm:t>
        <a:bodyPr/>
        <a:lstStyle/>
        <a:p>
          <a:endParaRPr lang="en-US"/>
        </a:p>
      </dgm:t>
    </dgm:pt>
    <dgm:pt modelId="{7859BEE4-3440-4535-A7F5-5AB5E551B7BD}" type="sibTrans" cxnId="{D6B50D3A-0027-486A-9B4B-0ECB93488AB8}">
      <dgm:prSet/>
      <dgm:spPr/>
      <dgm:t>
        <a:bodyPr/>
        <a:lstStyle/>
        <a:p>
          <a:endParaRPr lang="en-US"/>
        </a:p>
      </dgm:t>
    </dgm:pt>
    <dgm:pt modelId="{22673C57-839C-4184-BF85-C961E1CA56CF}" type="pres">
      <dgm:prSet presAssocID="{6E2957FA-AC56-42F8-B0AC-7F334C71B1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71446846-6A7D-4A69-9EDB-6B0A978561EF}" type="pres">
      <dgm:prSet presAssocID="{AA850332-E32B-4415-8628-021B486E3448}" presName="hierRoot1" presStyleCnt="0"/>
      <dgm:spPr/>
    </dgm:pt>
    <dgm:pt modelId="{083CD65A-E2E7-4735-B8C6-A023F751CB74}" type="pres">
      <dgm:prSet presAssocID="{AA850332-E32B-4415-8628-021B486E3448}" presName="composite" presStyleCnt="0"/>
      <dgm:spPr/>
    </dgm:pt>
    <dgm:pt modelId="{91790D82-3263-4513-983C-92904A5D5827}" type="pres">
      <dgm:prSet presAssocID="{AA850332-E32B-4415-8628-021B486E3448}" presName="background" presStyleLbl="node0" presStyleIdx="0" presStyleCnt="2"/>
      <dgm:spPr/>
    </dgm:pt>
    <dgm:pt modelId="{4AF46DF2-2D27-4588-B913-EC5804BE4967}" type="pres">
      <dgm:prSet presAssocID="{AA850332-E32B-4415-8628-021B486E3448}" presName="text" presStyleLbl="fgAcc0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2184012-EDC0-4FE7-9C04-B5FB22B2E675}" type="pres">
      <dgm:prSet presAssocID="{AA850332-E32B-4415-8628-021B486E3448}" presName="hierChild2" presStyleCnt="0"/>
      <dgm:spPr/>
    </dgm:pt>
    <dgm:pt modelId="{A1689041-C42E-411B-A88F-E7286CD53A71}" type="pres">
      <dgm:prSet presAssocID="{D05A4E45-6537-4127-97C7-AFF6B6538DD1}" presName="hierRoot1" presStyleCnt="0"/>
      <dgm:spPr/>
    </dgm:pt>
    <dgm:pt modelId="{673E0D7E-D50D-44E0-81E2-E26E90001C84}" type="pres">
      <dgm:prSet presAssocID="{D05A4E45-6537-4127-97C7-AFF6B6538DD1}" presName="composite" presStyleCnt="0"/>
      <dgm:spPr/>
    </dgm:pt>
    <dgm:pt modelId="{FB6E6EBE-4790-4C35-BEC3-4E26DB11C4AF}" type="pres">
      <dgm:prSet presAssocID="{D05A4E45-6537-4127-97C7-AFF6B6538DD1}" presName="background" presStyleLbl="node0" presStyleIdx="1" presStyleCnt="2"/>
      <dgm:spPr/>
    </dgm:pt>
    <dgm:pt modelId="{FD49C6D8-A92B-438A-A19C-70F25AB5601C}" type="pres">
      <dgm:prSet presAssocID="{D05A4E45-6537-4127-97C7-AFF6B6538DD1}" presName="text" presStyleLbl="fgAcc0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DCF93D1-EBAB-4BF6-A563-FBA8EA5A9F6F}" type="pres">
      <dgm:prSet presAssocID="{D05A4E45-6537-4127-97C7-AFF6B6538DD1}" presName="hierChild2" presStyleCnt="0"/>
      <dgm:spPr/>
    </dgm:pt>
  </dgm:ptLst>
  <dgm:cxnLst>
    <dgm:cxn modelId="{67B8BE3F-7DE5-4849-AA33-C37DE13D4F4F}" type="presOf" srcId="{6E2957FA-AC56-42F8-B0AC-7F334C71B12E}" destId="{22673C57-839C-4184-BF85-C961E1CA56CF}" srcOrd="0" destOrd="0" presId="urn:microsoft.com/office/officeart/2005/8/layout/hierarchy1"/>
    <dgm:cxn modelId="{D6B50D3A-0027-486A-9B4B-0ECB93488AB8}" srcId="{6E2957FA-AC56-42F8-B0AC-7F334C71B12E}" destId="{D05A4E45-6537-4127-97C7-AFF6B6538DD1}" srcOrd="1" destOrd="0" parTransId="{343E82A5-ED0F-4D70-8C3B-4A2E83A67E06}" sibTransId="{7859BEE4-3440-4535-A7F5-5AB5E551B7BD}"/>
    <dgm:cxn modelId="{18F8A8CC-5E7C-4F0C-9D49-4435EFDF1DB1}" srcId="{6E2957FA-AC56-42F8-B0AC-7F334C71B12E}" destId="{AA850332-E32B-4415-8628-021B486E3448}" srcOrd="0" destOrd="0" parTransId="{F3508A51-EFFC-470F-896B-B378FF2A8004}" sibTransId="{C5043131-4A6F-427C-A797-D3421CE44D6F}"/>
    <dgm:cxn modelId="{514A8487-45D3-45B6-A5D8-FF35E6142DCE}" type="presOf" srcId="{AA850332-E32B-4415-8628-021B486E3448}" destId="{4AF46DF2-2D27-4588-B913-EC5804BE4967}" srcOrd="0" destOrd="0" presId="urn:microsoft.com/office/officeart/2005/8/layout/hierarchy1"/>
    <dgm:cxn modelId="{BEABE8B2-69CB-403E-82F1-52ED434E31B7}" type="presOf" srcId="{D05A4E45-6537-4127-97C7-AFF6B6538DD1}" destId="{FD49C6D8-A92B-438A-A19C-70F25AB5601C}" srcOrd="0" destOrd="0" presId="urn:microsoft.com/office/officeart/2005/8/layout/hierarchy1"/>
    <dgm:cxn modelId="{4E2DC83F-52BC-468B-9698-989BB2231474}" type="presParOf" srcId="{22673C57-839C-4184-BF85-C961E1CA56CF}" destId="{71446846-6A7D-4A69-9EDB-6B0A978561EF}" srcOrd="0" destOrd="0" presId="urn:microsoft.com/office/officeart/2005/8/layout/hierarchy1"/>
    <dgm:cxn modelId="{69434D49-71C2-4338-BC0F-109B89BD4D12}" type="presParOf" srcId="{71446846-6A7D-4A69-9EDB-6B0A978561EF}" destId="{083CD65A-E2E7-4735-B8C6-A023F751CB74}" srcOrd="0" destOrd="0" presId="urn:microsoft.com/office/officeart/2005/8/layout/hierarchy1"/>
    <dgm:cxn modelId="{4F1F1AA3-949A-40EB-A988-06A77201C65B}" type="presParOf" srcId="{083CD65A-E2E7-4735-B8C6-A023F751CB74}" destId="{91790D82-3263-4513-983C-92904A5D5827}" srcOrd="0" destOrd="0" presId="urn:microsoft.com/office/officeart/2005/8/layout/hierarchy1"/>
    <dgm:cxn modelId="{DDF64313-8A3C-460C-9F71-B91302940BA5}" type="presParOf" srcId="{083CD65A-E2E7-4735-B8C6-A023F751CB74}" destId="{4AF46DF2-2D27-4588-B913-EC5804BE4967}" srcOrd="1" destOrd="0" presId="urn:microsoft.com/office/officeart/2005/8/layout/hierarchy1"/>
    <dgm:cxn modelId="{312C25F1-4857-4667-842F-0025E12FB657}" type="presParOf" srcId="{71446846-6A7D-4A69-9EDB-6B0A978561EF}" destId="{12184012-EDC0-4FE7-9C04-B5FB22B2E675}" srcOrd="1" destOrd="0" presId="urn:microsoft.com/office/officeart/2005/8/layout/hierarchy1"/>
    <dgm:cxn modelId="{3B7B2D3E-62EC-4C0C-BE5F-204331C24D95}" type="presParOf" srcId="{22673C57-839C-4184-BF85-C961E1CA56CF}" destId="{A1689041-C42E-411B-A88F-E7286CD53A71}" srcOrd="1" destOrd="0" presId="urn:microsoft.com/office/officeart/2005/8/layout/hierarchy1"/>
    <dgm:cxn modelId="{FD9D8EB2-A2F8-43EE-A696-D9039C10046C}" type="presParOf" srcId="{A1689041-C42E-411B-A88F-E7286CD53A71}" destId="{673E0D7E-D50D-44E0-81E2-E26E90001C84}" srcOrd="0" destOrd="0" presId="urn:microsoft.com/office/officeart/2005/8/layout/hierarchy1"/>
    <dgm:cxn modelId="{C8ECB848-CCD5-44EA-8E4D-C2C53AD9BB11}" type="presParOf" srcId="{673E0D7E-D50D-44E0-81E2-E26E90001C84}" destId="{FB6E6EBE-4790-4C35-BEC3-4E26DB11C4AF}" srcOrd="0" destOrd="0" presId="urn:microsoft.com/office/officeart/2005/8/layout/hierarchy1"/>
    <dgm:cxn modelId="{282AECE0-C4A4-4B86-87AA-287173E30D11}" type="presParOf" srcId="{673E0D7E-D50D-44E0-81E2-E26E90001C84}" destId="{FD49C6D8-A92B-438A-A19C-70F25AB5601C}" srcOrd="1" destOrd="0" presId="urn:microsoft.com/office/officeart/2005/8/layout/hierarchy1"/>
    <dgm:cxn modelId="{B4BE856A-9E33-4DDB-8832-7037087CE51E}" type="presParOf" srcId="{A1689041-C42E-411B-A88F-E7286CD53A71}" destId="{8DCF93D1-EBAB-4BF6-A563-FBA8EA5A9F6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A62F02F-0021-4E34-B175-0BC5C6485E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BBF2362-D3CA-4FF0-BF30-671EA83EBE52}">
      <dgm:prSet/>
      <dgm:spPr/>
      <dgm:t>
        <a:bodyPr/>
        <a:lstStyle/>
        <a:p>
          <a:r>
            <a:rPr lang="en-GB" dirty="0"/>
            <a:t>1. Amazon</a:t>
          </a:r>
          <a:endParaRPr lang="en-US" dirty="0"/>
        </a:p>
      </dgm:t>
    </dgm:pt>
    <dgm:pt modelId="{8B892EDA-92F1-4FFC-B523-2C4E4E5595A1}" type="parTrans" cxnId="{5CBD7861-F07B-4545-B358-408FA5BAFDE6}">
      <dgm:prSet/>
      <dgm:spPr/>
      <dgm:t>
        <a:bodyPr/>
        <a:lstStyle/>
        <a:p>
          <a:endParaRPr lang="en-US"/>
        </a:p>
      </dgm:t>
    </dgm:pt>
    <dgm:pt modelId="{D25C6D6D-6277-453A-9D54-B9BF6F5A9728}" type="sibTrans" cxnId="{5CBD7861-F07B-4545-B358-408FA5BAFDE6}">
      <dgm:prSet/>
      <dgm:spPr/>
      <dgm:t>
        <a:bodyPr/>
        <a:lstStyle/>
        <a:p>
          <a:endParaRPr lang="en-US"/>
        </a:p>
      </dgm:t>
    </dgm:pt>
    <dgm:pt modelId="{E2132E5E-8205-4405-8AFD-15569F501E09}">
      <dgm:prSet/>
      <dgm:spPr/>
      <dgm:t>
        <a:bodyPr/>
        <a:lstStyle/>
        <a:p>
          <a:r>
            <a:rPr lang="en-GB"/>
            <a:t>2. Microsoft</a:t>
          </a:r>
          <a:endParaRPr lang="en-US"/>
        </a:p>
      </dgm:t>
    </dgm:pt>
    <dgm:pt modelId="{EAF31DF5-3044-46EF-B2DE-4F0C5CA2F580}" type="parTrans" cxnId="{074DE20E-1E6A-4F11-991F-A9CD8B47CFAE}">
      <dgm:prSet/>
      <dgm:spPr/>
      <dgm:t>
        <a:bodyPr/>
        <a:lstStyle/>
        <a:p>
          <a:endParaRPr lang="en-US"/>
        </a:p>
      </dgm:t>
    </dgm:pt>
    <dgm:pt modelId="{814611CE-E550-4581-891E-00F328CCA609}" type="sibTrans" cxnId="{074DE20E-1E6A-4F11-991F-A9CD8B47CFAE}">
      <dgm:prSet/>
      <dgm:spPr/>
      <dgm:t>
        <a:bodyPr/>
        <a:lstStyle/>
        <a:p>
          <a:endParaRPr lang="en-US"/>
        </a:p>
      </dgm:t>
    </dgm:pt>
    <dgm:pt modelId="{A389CC9C-5464-4265-B2E6-E460B8C49CD1}" type="pres">
      <dgm:prSet presAssocID="{FA62F02F-0021-4E34-B175-0BC5C6485EE6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508E894-F1EE-4AE2-B11D-7924E1F26054}" type="pres">
      <dgm:prSet presAssocID="{4BBF2362-D3CA-4FF0-BF30-671EA83EBE52}" presName="compNode" presStyleCnt="0"/>
      <dgm:spPr/>
    </dgm:pt>
    <dgm:pt modelId="{D1C81986-806B-4957-9CF8-4B44F7AC02A3}" type="pres">
      <dgm:prSet presAssocID="{4BBF2362-D3CA-4FF0-BF30-671EA83EBE52}" presName="bgRect" presStyleLbl="bgShp" presStyleIdx="0" presStyleCnt="2"/>
      <dgm:spPr/>
    </dgm:pt>
    <dgm:pt modelId="{6E3E46A9-9895-4119-BB16-1EEF3297F1CA}" type="pres">
      <dgm:prSet presAssocID="{4BBF2362-D3CA-4FF0-BF30-671EA83EBE52}" presName="iconRect" presStyleLbl="node1" presStyleIdx="0" presStyleCnt="2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AAF89105-8F87-4E0F-A1A9-5F59ED139CDA}" type="pres">
      <dgm:prSet presAssocID="{4BBF2362-D3CA-4FF0-BF30-671EA83EBE52}" presName="spaceRect" presStyleCnt="0"/>
      <dgm:spPr/>
    </dgm:pt>
    <dgm:pt modelId="{6289E2E2-4B4C-41DE-B632-2CCD6A00927A}" type="pres">
      <dgm:prSet presAssocID="{4BBF2362-D3CA-4FF0-BF30-671EA83EBE52}" presName="parTx" presStyleLbl="revTx" presStyleIdx="0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41F1779-6EAB-4548-9ADB-DAB3E4C73DBC}" type="pres">
      <dgm:prSet presAssocID="{D25C6D6D-6277-453A-9D54-B9BF6F5A9728}" presName="sibTrans" presStyleCnt="0"/>
      <dgm:spPr/>
    </dgm:pt>
    <dgm:pt modelId="{4A00BFB0-7A38-4058-AEDA-0A3FD57C2DAB}" type="pres">
      <dgm:prSet presAssocID="{E2132E5E-8205-4405-8AFD-15569F501E09}" presName="compNode" presStyleCnt="0"/>
      <dgm:spPr/>
    </dgm:pt>
    <dgm:pt modelId="{9E9CDAC1-D51A-48CB-970C-096FEE15D4E6}" type="pres">
      <dgm:prSet presAssocID="{E2132E5E-8205-4405-8AFD-15569F501E09}" presName="bgRect" presStyleLbl="bgShp" presStyleIdx="1" presStyleCnt="2"/>
      <dgm:spPr/>
    </dgm:pt>
    <dgm:pt modelId="{57A1D08E-5E56-42FE-8709-E60E0CB71797}" type="pres">
      <dgm:prSet presAssocID="{E2132E5E-8205-4405-8AFD-15569F501E09}" presName="iconRect" presStyleLbl="node1" presStyleIdx="1" presStyleCnt="2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4F1B6A5D-6474-40CE-B16E-FA1B34CEE921}" type="pres">
      <dgm:prSet presAssocID="{E2132E5E-8205-4405-8AFD-15569F501E09}" presName="spaceRect" presStyleCnt="0"/>
      <dgm:spPr/>
    </dgm:pt>
    <dgm:pt modelId="{B2722DE1-FD20-4B01-88E8-A2435F644CDD}" type="pres">
      <dgm:prSet presAssocID="{E2132E5E-8205-4405-8AFD-15569F501E09}" presName="parTx" presStyleLbl="revTx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5CBD7861-F07B-4545-B358-408FA5BAFDE6}" srcId="{FA62F02F-0021-4E34-B175-0BC5C6485EE6}" destId="{4BBF2362-D3CA-4FF0-BF30-671EA83EBE52}" srcOrd="0" destOrd="0" parTransId="{8B892EDA-92F1-4FFC-B523-2C4E4E5595A1}" sibTransId="{D25C6D6D-6277-453A-9D54-B9BF6F5A9728}"/>
    <dgm:cxn modelId="{9B91A11C-4715-4D6B-BDAC-CB254AA5FB18}" type="presOf" srcId="{E2132E5E-8205-4405-8AFD-15569F501E09}" destId="{B2722DE1-FD20-4B01-88E8-A2435F644CDD}" srcOrd="0" destOrd="0" presId="urn:microsoft.com/office/officeart/2018/2/layout/IconVerticalSolidList"/>
    <dgm:cxn modelId="{A3BC3C23-9310-48A1-9150-E11185EACC9D}" type="presOf" srcId="{FA62F02F-0021-4E34-B175-0BC5C6485EE6}" destId="{A389CC9C-5464-4265-B2E6-E460B8C49CD1}" srcOrd="0" destOrd="0" presId="urn:microsoft.com/office/officeart/2018/2/layout/IconVerticalSolidList"/>
    <dgm:cxn modelId="{074DE20E-1E6A-4F11-991F-A9CD8B47CFAE}" srcId="{FA62F02F-0021-4E34-B175-0BC5C6485EE6}" destId="{E2132E5E-8205-4405-8AFD-15569F501E09}" srcOrd="1" destOrd="0" parTransId="{EAF31DF5-3044-46EF-B2DE-4F0C5CA2F580}" sibTransId="{814611CE-E550-4581-891E-00F328CCA609}"/>
    <dgm:cxn modelId="{BFC25C6F-113C-4A0D-8E46-476667CB59D1}" type="presOf" srcId="{4BBF2362-D3CA-4FF0-BF30-671EA83EBE52}" destId="{6289E2E2-4B4C-41DE-B632-2CCD6A00927A}" srcOrd="0" destOrd="0" presId="urn:microsoft.com/office/officeart/2018/2/layout/IconVerticalSolidList"/>
    <dgm:cxn modelId="{4BF82DB2-AE39-46B9-8D72-09C8829141AF}" type="presParOf" srcId="{A389CC9C-5464-4265-B2E6-E460B8C49CD1}" destId="{8508E894-F1EE-4AE2-B11D-7924E1F26054}" srcOrd="0" destOrd="0" presId="urn:microsoft.com/office/officeart/2018/2/layout/IconVerticalSolidList"/>
    <dgm:cxn modelId="{CC90465F-961A-4077-9C65-71FA96156FC9}" type="presParOf" srcId="{8508E894-F1EE-4AE2-B11D-7924E1F26054}" destId="{D1C81986-806B-4957-9CF8-4B44F7AC02A3}" srcOrd="0" destOrd="0" presId="urn:microsoft.com/office/officeart/2018/2/layout/IconVerticalSolidList"/>
    <dgm:cxn modelId="{B52702D5-AF01-4750-88E6-9495ABDA1346}" type="presParOf" srcId="{8508E894-F1EE-4AE2-B11D-7924E1F26054}" destId="{6E3E46A9-9895-4119-BB16-1EEF3297F1CA}" srcOrd="1" destOrd="0" presId="urn:microsoft.com/office/officeart/2018/2/layout/IconVerticalSolidList"/>
    <dgm:cxn modelId="{9CA69B46-76CF-4BF9-A738-D879F4BA8D61}" type="presParOf" srcId="{8508E894-F1EE-4AE2-B11D-7924E1F26054}" destId="{AAF89105-8F87-4E0F-A1A9-5F59ED139CDA}" srcOrd="2" destOrd="0" presId="urn:microsoft.com/office/officeart/2018/2/layout/IconVerticalSolidList"/>
    <dgm:cxn modelId="{542C34DC-222D-44E0-BE97-59CC0F99DE8F}" type="presParOf" srcId="{8508E894-F1EE-4AE2-B11D-7924E1F26054}" destId="{6289E2E2-4B4C-41DE-B632-2CCD6A00927A}" srcOrd="3" destOrd="0" presId="urn:microsoft.com/office/officeart/2018/2/layout/IconVerticalSolidList"/>
    <dgm:cxn modelId="{92C8CAFF-FA73-4588-9062-23CF7B5A0B2B}" type="presParOf" srcId="{A389CC9C-5464-4265-B2E6-E460B8C49CD1}" destId="{841F1779-6EAB-4548-9ADB-DAB3E4C73DBC}" srcOrd="1" destOrd="0" presId="urn:microsoft.com/office/officeart/2018/2/layout/IconVerticalSolidList"/>
    <dgm:cxn modelId="{41219B94-A1F9-450F-9B0A-93DBFE63B08D}" type="presParOf" srcId="{A389CC9C-5464-4265-B2E6-E460B8C49CD1}" destId="{4A00BFB0-7A38-4058-AEDA-0A3FD57C2DAB}" srcOrd="2" destOrd="0" presId="urn:microsoft.com/office/officeart/2018/2/layout/IconVerticalSolidList"/>
    <dgm:cxn modelId="{AC941669-EE56-4AC9-98FF-4AE7D0F17FF0}" type="presParOf" srcId="{4A00BFB0-7A38-4058-AEDA-0A3FD57C2DAB}" destId="{9E9CDAC1-D51A-48CB-970C-096FEE15D4E6}" srcOrd="0" destOrd="0" presId="urn:microsoft.com/office/officeart/2018/2/layout/IconVerticalSolidList"/>
    <dgm:cxn modelId="{38BC8BDC-2162-4E30-B9F5-C4CE9152A9A8}" type="presParOf" srcId="{4A00BFB0-7A38-4058-AEDA-0A3FD57C2DAB}" destId="{57A1D08E-5E56-42FE-8709-E60E0CB71797}" srcOrd="1" destOrd="0" presId="urn:microsoft.com/office/officeart/2018/2/layout/IconVerticalSolidList"/>
    <dgm:cxn modelId="{BC6A6B6B-9D34-47A9-815D-4CC5FB2D5287}" type="presParOf" srcId="{4A00BFB0-7A38-4058-AEDA-0A3FD57C2DAB}" destId="{4F1B6A5D-6474-40CE-B16E-FA1B34CEE921}" srcOrd="2" destOrd="0" presId="urn:microsoft.com/office/officeart/2018/2/layout/IconVerticalSolidList"/>
    <dgm:cxn modelId="{5C5FAA81-68EE-4B32-9AAF-B548DB319F3E}" type="presParOf" srcId="{4A00BFB0-7A38-4058-AEDA-0A3FD57C2DAB}" destId="{B2722DE1-FD20-4B01-88E8-A2435F644CD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E41362-8BDC-425E-B327-58C307FB180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915BD0E7-88AA-4530-B9D7-49884BB503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Google</a:t>
          </a:r>
          <a:endParaRPr lang="en-US"/>
        </a:p>
      </dgm:t>
    </dgm:pt>
    <dgm:pt modelId="{B757BAF2-6F82-4488-A07E-81243B012A36}" type="parTrans" cxnId="{1081082F-3FF9-4A84-9D4F-A2CF3E7DB0B0}">
      <dgm:prSet/>
      <dgm:spPr/>
      <dgm:t>
        <a:bodyPr/>
        <a:lstStyle/>
        <a:p>
          <a:endParaRPr lang="en-US"/>
        </a:p>
      </dgm:t>
    </dgm:pt>
    <dgm:pt modelId="{991538B8-7241-4E61-B145-AF3A3D4DC514}" type="sibTrans" cxnId="{1081082F-3FF9-4A84-9D4F-A2CF3E7DB0B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5DE9CC-29E7-4F74-AA12-1A148BC413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4. IBM</a:t>
          </a:r>
          <a:endParaRPr lang="en-US" dirty="0"/>
        </a:p>
      </dgm:t>
    </dgm:pt>
    <dgm:pt modelId="{E17D790C-C16F-42DA-8A9E-DEC06415B345}" type="parTrans" cxnId="{A0AC2524-9D7C-499D-B8DA-3DA8E2467370}">
      <dgm:prSet/>
      <dgm:spPr/>
      <dgm:t>
        <a:bodyPr/>
        <a:lstStyle/>
        <a:p>
          <a:endParaRPr lang="en-US"/>
        </a:p>
      </dgm:t>
    </dgm:pt>
    <dgm:pt modelId="{2BACF47B-EBD9-49BE-93B2-0BD7FEF348B3}" type="sibTrans" cxnId="{A0AC2524-9D7C-499D-B8DA-3DA8E2467370}">
      <dgm:prSet/>
      <dgm:spPr/>
      <dgm:t>
        <a:bodyPr/>
        <a:lstStyle/>
        <a:p>
          <a:endParaRPr lang="en-US"/>
        </a:p>
      </dgm:t>
    </dgm:pt>
    <dgm:pt modelId="{2F760147-CFC4-4983-8B58-DAD1C39BC328}" type="pres">
      <dgm:prSet presAssocID="{85E41362-8BDC-425E-B327-58C307FB180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42DA547-7E24-4D27-B774-2D147667763F}" type="pres">
      <dgm:prSet presAssocID="{85E41362-8BDC-425E-B327-58C307FB180A}" presName="container" presStyleCnt="0">
        <dgm:presLayoutVars>
          <dgm:dir/>
          <dgm:resizeHandles val="exact"/>
        </dgm:presLayoutVars>
      </dgm:prSet>
      <dgm:spPr/>
    </dgm:pt>
    <dgm:pt modelId="{89F1DA9C-5332-42DD-86A1-EA2207CBC798}" type="pres">
      <dgm:prSet presAssocID="{915BD0E7-88AA-4530-B9D7-49884BB50322}" presName="compNode" presStyleCnt="0"/>
      <dgm:spPr/>
    </dgm:pt>
    <dgm:pt modelId="{0FC25C8E-8FD8-46F0-A870-5744AD85637A}" type="pres">
      <dgm:prSet presAssocID="{915BD0E7-88AA-4530-B9D7-49884BB50322}" presName="iconBgRect" presStyleLbl="bgShp" presStyleIdx="0" presStyleCnt="2"/>
      <dgm:spPr/>
    </dgm:pt>
    <dgm:pt modelId="{1BB77B66-3F0B-40CB-98DE-D3C7BA1087AB}" type="pres">
      <dgm:prSet presAssocID="{915BD0E7-88AA-4530-B9D7-49884BB50322}" presName="iconRect" presStyleLbl="node1" presStyleIdx="0" presStyleCnt="2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08E41D48-FD6D-4D9D-94FB-1959C24B2124}" type="pres">
      <dgm:prSet presAssocID="{915BD0E7-88AA-4530-B9D7-49884BB50322}" presName="spaceRect" presStyleCnt="0"/>
      <dgm:spPr/>
    </dgm:pt>
    <dgm:pt modelId="{77356205-F810-48EE-8C5E-90DA88432DFD}" type="pres">
      <dgm:prSet presAssocID="{915BD0E7-88AA-4530-B9D7-49884BB50322}" presName="textRect" presStyleLbl="revTx" presStyleIdx="0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FD47ECD-26C0-4E49-8BD7-B1679E940628}" type="pres">
      <dgm:prSet presAssocID="{991538B8-7241-4E61-B145-AF3A3D4DC514}" presName="sibTrans" presStyleLbl="sibTrans2D1" presStyleIdx="0" presStyleCnt="0"/>
      <dgm:spPr/>
      <dgm:t>
        <a:bodyPr/>
        <a:lstStyle/>
        <a:p>
          <a:endParaRPr lang="en-US"/>
        </a:p>
      </dgm:t>
    </dgm:pt>
    <dgm:pt modelId="{3CE8D7AD-B2FB-4AFE-9847-516D647D2ACE}" type="pres">
      <dgm:prSet presAssocID="{D55DE9CC-29E7-4F74-AA12-1A148BC413C0}" presName="compNode" presStyleCnt="0"/>
      <dgm:spPr/>
    </dgm:pt>
    <dgm:pt modelId="{0F3CA726-7563-4DC5-8C2B-DA0042CB99F4}" type="pres">
      <dgm:prSet presAssocID="{D55DE9CC-29E7-4F74-AA12-1A148BC413C0}" presName="iconBgRect" presStyleLbl="bgShp" presStyleIdx="1" presStyleCnt="2"/>
      <dgm:spPr/>
    </dgm:pt>
    <dgm:pt modelId="{E091F05A-C90A-470D-B318-F37FCB4D580F}" type="pres">
      <dgm:prSet presAssocID="{D55DE9CC-29E7-4F74-AA12-1A148BC413C0}" presName="iconRect" presStyleLbl="node1" presStyleIdx="1" presStyleCnt="2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131855B1-FDB0-45A2-AAEA-4839BD5C208B}" type="pres">
      <dgm:prSet presAssocID="{D55DE9CC-29E7-4F74-AA12-1A148BC413C0}" presName="spaceRect" presStyleCnt="0"/>
      <dgm:spPr/>
    </dgm:pt>
    <dgm:pt modelId="{3EF0E269-20BA-46F0-87D8-99350D7BA771}" type="pres">
      <dgm:prSet presAssocID="{D55DE9CC-29E7-4F74-AA12-1A148BC413C0}" presName="textRect" presStyleLbl="revTx" presStyleIdx="1" presStyleCnt="2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0AC2524-9D7C-499D-B8DA-3DA8E2467370}" srcId="{85E41362-8BDC-425E-B327-58C307FB180A}" destId="{D55DE9CC-29E7-4F74-AA12-1A148BC413C0}" srcOrd="1" destOrd="0" parTransId="{E17D790C-C16F-42DA-8A9E-DEC06415B345}" sibTransId="{2BACF47B-EBD9-49BE-93B2-0BD7FEF348B3}"/>
    <dgm:cxn modelId="{DF58EFFE-0439-4768-8D8D-B0FA9E21EED5}" type="presOf" srcId="{D55DE9CC-29E7-4F74-AA12-1A148BC413C0}" destId="{3EF0E269-20BA-46F0-87D8-99350D7BA771}" srcOrd="0" destOrd="0" presId="urn:microsoft.com/office/officeart/2018/2/layout/IconCircleList"/>
    <dgm:cxn modelId="{09B72D8E-A548-4C4B-B549-127A7D0DCA84}" type="presOf" srcId="{991538B8-7241-4E61-B145-AF3A3D4DC514}" destId="{4FD47ECD-26C0-4E49-8BD7-B1679E940628}" srcOrd="0" destOrd="0" presId="urn:microsoft.com/office/officeart/2018/2/layout/IconCircleList"/>
    <dgm:cxn modelId="{4841A8D2-FACD-4733-BC48-32566DC9761E}" type="presOf" srcId="{915BD0E7-88AA-4530-B9D7-49884BB50322}" destId="{77356205-F810-48EE-8C5E-90DA88432DFD}" srcOrd="0" destOrd="0" presId="urn:microsoft.com/office/officeart/2018/2/layout/IconCircleList"/>
    <dgm:cxn modelId="{1081082F-3FF9-4A84-9D4F-A2CF3E7DB0B0}" srcId="{85E41362-8BDC-425E-B327-58C307FB180A}" destId="{915BD0E7-88AA-4530-B9D7-49884BB50322}" srcOrd="0" destOrd="0" parTransId="{B757BAF2-6F82-4488-A07E-81243B012A36}" sibTransId="{991538B8-7241-4E61-B145-AF3A3D4DC514}"/>
    <dgm:cxn modelId="{0D531F86-1DA4-4AC4-BFC0-473C871D6641}" type="presOf" srcId="{85E41362-8BDC-425E-B327-58C307FB180A}" destId="{2F760147-CFC4-4983-8B58-DAD1C39BC328}" srcOrd="0" destOrd="0" presId="urn:microsoft.com/office/officeart/2018/2/layout/IconCircleList"/>
    <dgm:cxn modelId="{B4024134-2DB0-4F5D-B009-74D20A684883}" type="presParOf" srcId="{2F760147-CFC4-4983-8B58-DAD1C39BC328}" destId="{342DA547-7E24-4D27-B774-2D147667763F}" srcOrd="0" destOrd="0" presId="urn:microsoft.com/office/officeart/2018/2/layout/IconCircleList"/>
    <dgm:cxn modelId="{26BD0830-D912-4F99-92C1-020FFBEBF493}" type="presParOf" srcId="{342DA547-7E24-4D27-B774-2D147667763F}" destId="{89F1DA9C-5332-42DD-86A1-EA2207CBC798}" srcOrd="0" destOrd="0" presId="urn:microsoft.com/office/officeart/2018/2/layout/IconCircleList"/>
    <dgm:cxn modelId="{817BD119-BB0B-4EF7-838E-88B1BB548423}" type="presParOf" srcId="{89F1DA9C-5332-42DD-86A1-EA2207CBC798}" destId="{0FC25C8E-8FD8-46F0-A870-5744AD85637A}" srcOrd="0" destOrd="0" presId="urn:microsoft.com/office/officeart/2018/2/layout/IconCircleList"/>
    <dgm:cxn modelId="{25021905-0796-4CEE-A662-1D9C380BE1E4}" type="presParOf" srcId="{89F1DA9C-5332-42DD-86A1-EA2207CBC798}" destId="{1BB77B66-3F0B-40CB-98DE-D3C7BA1087AB}" srcOrd="1" destOrd="0" presId="urn:microsoft.com/office/officeart/2018/2/layout/IconCircleList"/>
    <dgm:cxn modelId="{BEB66466-EE42-40DD-A8E3-2ECE9929C63B}" type="presParOf" srcId="{89F1DA9C-5332-42DD-86A1-EA2207CBC798}" destId="{08E41D48-FD6D-4D9D-94FB-1959C24B2124}" srcOrd="2" destOrd="0" presId="urn:microsoft.com/office/officeart/2018/2/layout/IconCircleList"/>
    <dgm:cxn modelId="{1081FA92-C341-412B-A613-DEBFC99AFF49}" type="presParOf" srcId="{89F1DA9C-5332-42DD-86A1-EA2207CBC798}" destId="{77356205-F810-48EE-8C5E-90DA88432DFD}" srcOrd="3" destOrd="0" presId="urn:microsoft.com/office/officeart/2018/2/layout/IconCircleList"/>
    <dgm:cxn modelId="{71C8C06A-8378-40B2-B177-D911841FF851}" type="presParOf" srcId="{342DA547-7E24-4D27-B774-2D147667763F}" destId="{4FD47ECD-26C0-4E49-8BD7-B1679E940628}" srcOrd="1" destOrd="0" presId="urn:microsoft.com/office/officeart/2018/2/layout/IconCircleList"/>
    <dgm:cxn modelId="{2CC6E45D-37E5-44CF-9BB9-41CB1DF22974}" type="presParOf" srcId="{342DA547-7E24-4D27-B774-2D147667763F}" destId="{3CE8D7AD-B2FB-4AFE-9847-516D647D2ACE}" srcOrd="2" destOrd="0" presId="urn:microsoft.com/office/officeart/2018/2/layout/IconCircleList"/>
    <dgm:cxn modelId="{96D4A500-C75F-4E4F-98B9-BE83CC21E914}" type="presParOf" srcId="{3CE8D7AD-B2FB-4AFE-9847-516D647D2ACE}" destId="{0F3CA726-7563-4DC5-8C2B-DA0042CB99F4}" srcOrd="0" destOrd="0" presId="urn:microsoft.com/office/officeart/2018/2/layout/IconCircleList"/>
    <dgm:cxn modelId="{E99F8CAA-0EC2-4202-9F99-6CE071B5F28A}" type="presParOf" srcId="{3CE8D7AD-B2FB-4AFE-9847-516D647D2ACE}" destId="{E091F05A-C90A-470D-B318-F37FCB4D580F}" srcOrd="1" destOrd="0" presId="urn:microsoft.com/office/officeart/2018/2/layout/IconCircleList"/>
    <dgm:cxn modelId="{0E578092-F78B-415B-92DD-0E5FF66512A2}" type="presParOf" srcId="{3CE8D7AD-B2FB-4AFE-9847-516D647D2ACE}" destId="{131855B1-FDB0-45A2-AAEA-4839BD5C208B}" srcOrd="2" destOrd="0" presId="urn:microsoft.com/office/officeart/2018/2/layout/IconCircleList"/>
    <dgm:cxn modelId="{7BC868CB-AA15-4D4E-9DE2-993A3FB57C2C}" type="presParOf" srcId="{3CE8D7AD-B2FB-4AFE-9847-516D647D2ACE}" destId="{3EF0E269-20BA-46F0-87D8-99350D7BA77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B281F4-3070-40F1-9023-871AA2AAB15C}">
      <dsp:nvSpPr>
        <dsp:cNvPr id="0" name=""/>
        <dsp:cNvSpPr/>
      </dsp:nvSpPr>
      <dsp:spPr>
        <a:xfrm>
          <a:off x="390539" y="839854"/>
          <a:ext cx="637558" cy="637558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D350C-9BC2-4D9D-8563-BCBB8DAF3671}">
      <dsp:nvSpPr>
        <dsp:cNvPr id="0" name=""/>
        <dsp:cNvSpPr/>
      </dsp:nvSpPr>
      <dsp:spPr>
        <a:xfrm>
          <a:off x="920" y="1690064"/>
          <a:ext cx="1416796" cy="56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Interacting training materials</a:t>
          </a:r>
          <a:endParaRPr lang="en-US" sz="1300" kern="1200" dirty="0"/>
        </a:p>
      </dsp:txBody>
      <dsp:txXfrm>
        <a:off x="920" y="1690064"/>
        <a:ext cx="1416796" cy="566718"/>
      </dsp:txXfrm>
    </dsp:sp>
    <dsp:sp modelId="{D4AB3966-F403-4F3D-A7CB-7EE292CEEEA5}">
      <dsp:nvSpPr>
        <dsp:cNvPr id="0" name=""/>
        <dsp:cNvSpPr/>
      </dsp:nvSpPr>
      <dsp:spPr>
        <a:xfrm>
          <a:off x="2055275" y="839854"/>
          <a:ext cx="637558" cy="637558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52C32-41B8-4406-9677-3DBBE68C5B32}">
      <dsp:nvSpPr>
        <dsp:cNvPr id="0" name=""/>
        <dsp:cNvSpPr/>
      </dsp:nvSpPr>
      <dsp:spPr>
        <a:xfrm>
          <a:off x="1665656" y="1690064"/>
          <a:ext cx="1416796" cy="56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Training materials </a:t>
          </a:r>
          <a:r>
            <a:rPr lang="en-GB" sz="1300" kern="1200" dirty="0" smtClean="0"/>
            <a:t>that can </a:t>
          </a:r>
          <a:r>
            <a:rPr lang="en-GB" sz="1300" kern="1200"/>
            <a:t>be </a:t>
          </a:r>
          <a:r>
            <a:rPr lang="en-GB" sz="1300" kern="1200" smtClean="0"/>
            <a:t>access </a:t>
          </a:r>
          <a:r>
            <a:rPr lang="en-GB" sz="1300" kern="1200" dirty="0"/>
            <a:t>anywhere, anytime</a:t>
          </a:r>
          <a:endParaRPr lang="en-US" sz="1300" kern="1200" dirty="0"/>
        </a:p>
      </dsp:txBody>
      <dsp:txXfrm>
        <a:off x="1665656" y="1690064"/>
        <a:ext cx="1416796" cy="566718"/>
      </dsp:txXfrm>
    </dsp:sp>
    <dsp:sp modelId="{385432FF-06D1-4EF4-8DCB-A8E273F3165A}">
      <dsp:nvSpPr>
        <dsp:cNvPr id="0" name=""/>
        <dsp:cNvSpPr/>
      </dsp:nvSpPr>
      <dsp:spPr>
        <a:xfrm>
          <a:off x="3720012" y="839854"/>
          <a:ext cx="637558" cy="637558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327EF-AA8E-42AE-BD9C-17AC577A862E}">
      <dsp:nvSpPr>
        <dsp:cNvPr id="0" name=""/>
        <dsp:cNvSpPr/>
      </dsp:nvSpPr>
      <dsp:spPr>
        <a:xfrm>
          <a:off x="3330392" y="1690064"/>
          <a:ext cx="1416796" cy="56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Tracking and assessing employee performance </a:t>
          </a:r>
          <a:endParaRPr lang="en-US" sz="1300" kern="1200" dirty="0"/>
        </a:p>
      </dsp:txBody>
      <dsp:txXfrm>
        <a:off x="3330392" y="1690064"/>
        <a:ext cx="1416796" cy="566718"/>
      </dsp:txXfrm>
    </dsp:sp>
    <dsp:sp modelId="{F43BF36C-D095-4F85-A04D-1F93A6D94352}">
      <dsp:nvSpPr>
        <dsp:cNvPr id="0" name=""/>
        <dsp:cNvSpPr/>
      </dsp:nvSpPr>
      <dsp:spPr>
        <a:xfrm>
          <a:off x="5384748" y="839854"/>
          <a:ext cx="637558" cy="637558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A0B71-1BA4-4F97-BF18-107AB594E4FE}">
      <dsp:nvSpPr>
        <dsp:cNvPr id="0" name=""/>
        <dsp:cNvSpPr/>
      </dsp:nvSpPr>
      <dsp:spPr>
        <a:xfrm>
          <a:off x="4995129" y="1690064"/>
          <a:ext cx="1416796" cy="56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Training provided from any place of the world</a:t>
          </a:r>
          <a:endParaRPr lang="en-US" sz="1300" kern="1200" dirty="0"/>
        </a:p>
      </dsp:txBody>
      <dsp:txXfrm>
        <a:off x="4995129" y="1690064"/>
        <a:ext cx="1416796" cy="566718"/>
      </dsp:txXfrm>
    </dsp:sp>
    <dsp:sp modelId="{646C65B7-63D9-4D3D-B8A1-1EDA14D7B395}">
      <dsp:nvSpPr>
        <dsp:cNvPr id="0" name=""/>
        <dsp:cNvSpPr/>
      </dsp:nvSpPr>
      <dsp:spPr>
        <a:xfrm>
          <a:off x="7049484" y="839854"/>
          <a:ext cx="637558" cy="63755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346D6-AAEA-4278-84E3-D6B22A1B3D9C}">
      <dsp:nvSpPr>
        <dsp:cNvPr id="0" name=""/>
        <dsp:cNvSpPr/>
      </dsp:nvSpPr>
      <dsp:spPr>
        <a:xfrm>
          <a:off x="6659865" y="1690064"/>
          <a:ext cx="1416796" cy="56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Acquire skills and learn fast and efficient</a:t>
          </a:r>
          <a:endParaRPr lang="en-US" sz="1300" kern="1200" dirty="0"/>
        </a:p>
      </dsp:txBody>
      <dsp:txXfrm>
        <a:off x="6659865" y="1690064"/>
        <a:ext cx="1416796" cy="566718"/>
      </dsp:txXfrm>
    </dsp:sp>
    <dsp:sp modelId="{52F986AF-354E-44A2-8135-E14C3D579333}">
      <dsp:nvSpPr>
        <dsp:cNvPr id="0" name=""/>
        <dsp:cNvSpPr/>
      </dsp:nvSpPr>
      <dsp:spPr>
        <a:xfrm>
          <a:off x="8714221" y="839854"/>
          <a:ext cx="637558" cy="637558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4EB56-3B18-43C3-85CD-E5EA5A3240BF}">
      <dsp:nvSpPr>
        <dsp:cNvPr id="0" name=""/>
        <dsp:cNvSpPr/>
      </dsp:nvSpPr>
      <dsp:spPr>
        <a:xfrm>
          <a:off x="8324601" y="1690064"/>
          <a:ext cx="1416796" cy="56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Personalised training programs </a:t>
          </a:r>
          <a:endParaRPr lang="en-US" sz="1300" kern="1200" dirty="0"/>
        </a:p>
      </dsp:txBody>
      <dsp:txXfrm>
        <a:off x="8324601" y="1690064"/>
        <a:ext cx="1416796" cy="566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85D03-1362-4FA8-99B0-5696DD4F718F}">
      <dsp:nvSpPr>
        <dsp:cNvPr id="0" name=""/>
        <dsp:cNvSpPr/>
      </dsp:nvSpPr>
      <dsp:spPr>
        <a:xfrm>
          <a:off x="0" y="463459"/>
          <a:ext cx="4924943" cy="8556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0A8B97-FECA-4594-8E95-6ABFD2800234}">
      <dsp:nvSpPr>
        <dsp:cNvPr id="0" name=""/>
        <dsp:cNvSpPr/>
      </dsp:nvSpPr>
      <dsp:spPr>
        <a:xfrm>
          <a:off x="258824" y="655973"/>
          <a:ext cx="470589" cy="470589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750B4F-19A1-4FD4-B2FF-D020F014ED1F}">
      <dsp:nvSpPr>
        <dsp:cNvPr id="0" name=""/>
        <dsp:cNvSpPr/>
      </dsp:nvSpPr>
      <dsp:spPr>
        <a:xfrm>
          <a:off x="988237" y="463459"/>
          <a:ext cx="3936705" cy="855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553" tIns="90553" rIns="90553" bIns="90553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1. Amazon</a:t>
          </a:r>
          <a:endParaRPr lang="en-US" sz="2500" kern="1200"/>
        </a:p>
      </dsp:txBody>
      <dsp:txXfrm>
        <a:off x="988237" y="463459"/>
        <a:ext cx="3936705" cy="855617"/>
      </dsp:txXfrm>
    </dsp:sp>
    <dsp:sp modelId="{443C861B-3647-472A-A426-A5E11CF3D58A}">
      <dsp:nvSpPr>
        <dsp:cNvPr id="0" name=""/>
        <dsp:cNvSpPr/>
      </dsp:nvSpPr>
      <dsp:spPr>
        <a:xfrm>
          <a:off x="0" y="1532980"/>
          <a:ext cx="4924943" cy="8556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38382-F7EF-48A5-AE9A-123F2C780FDC}">
      <dsp:nvSpPr>
        <dsp:cNvPr id="0" name=""/>
        <dsp:cNvSpPr/>
      </dsp:nvSpPr>
      <dsp:spPr>
        <a:xfrm>
          <a:off x="258824" y="1725494"/>
          <a:ext cx="470589" cy="470589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7AE6B-9B60-400B-B1A5-89EB18CBBFB2}">
      <dsp:nvSpPr>
        <dsp:cNvPr id="0" name=""/>
        <dsp:cNvSpPr/>
      </dsp:nvSpPr>
      <dsp:spPr>
        <a:xfrm>
          <a:off x="988237" y="1532980"/>
          <a:ext cx="3936705" cy="855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553" tIns="90553" rIns="90553" bIns="90553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2. Microsoft</a:t>
          </a:r>
          <a:endParaRPr lang="en-US" sz="2500" kern="1200"/>
        </a:p>
      </dsp:txBody>
      <dsp:txXfrm>
        <a:off x="988237" y="1532980"/>
        <a:ext cx="3936705" cy="8556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790D82-3263-4513-983C-92904A5D5827}">
      <dsp:nvSpPr>
        <dsp:cNvPr id="0" name=""/>
        <dsp:cNvSpPr/>
      </dsp:nvSpPr>
      <dsp:spPr>
        <a:xfrm>
          <a:off x="620" y="514926"/>
          <a:ext cx="2179202" cy="13837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AF46DF2-2D27-4588-B913-EC5804BE4967}">
      <dsp:nvSpPr>
        <dsp:cNvPr id="0" name=""/>
        <dsp:cNvSpPr/>
      </dsp:nvSpPr>
      <dsp:spPr>
        <a:xfrm>
          <a:off x="242754" y="744953"/>
          <a:ext cx="2179202" cy="13837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/>
            <a:t>3. Google</a:t>
          </a:r>
          <a:endParaRPr lang="en-US" sz="3600" kern="1200"/>
        </a:p>
      </dsp:txBody>
      <dsp:txXfrm>
        <a:off x="283284" y="785483"/>
        <a:ext cx="2098142" cy="1302733"/>
      </dsp:txXfrm>
    </dsp:sp>
    <dsp:sp modelId="{FB6E6EBE-4790-4C35-BEC3-4E26DB11C4AF}">
      <dsp:nvSpPr>
        <dsp:cNvPr id="0" name=""/>
        <dsp:cNvSpPr/>
      </dsp:nvSpPr>
      <dsp:spPr>
        <a:xfrm>
          <a:off x="2664090" y="514926"/>
          <a:ext cx="2179202" cy="13837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49C6D8-A92B-438A-A19C-70F25AB5601C}">
      <dsp:nvSpPr>
        <dsp:cNvPr id="0" name=""/>
        <dsp:cNvSpPr/>
      </dsp:nvSpPr>
      <dsp:spPr>
        <a:xfrm>
          <a:off x="2906224" y="744953"/>
          <a:ext cx="2179202" cy="13837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reflection blurRad="12700" stA="26000" endPos="32000" dist="1270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/>
            <a:t>4. IBM</a:t>
          </a:r>
          <a:endParaRPr lang="en-US" sz="3600" kern="1200" dirty="0"/>
        </a:p>
      </dsp:txBody>
      <dsp:txXfrm>
        <a:off x="2946754" y="785483"/>
        <a:ext cx="2098142" cy="13027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C81986-806B-4957-9CF8-4B44F7AC02A3}">
      <dsp:nvSpPr>
        <dsp:cNvPr id="0" name=""/>
        <dsp:cNvSpPr/>
      </dsp:nvSpPr>
      <dsp:spPr>
        <a:xfrm>
          <a:off x="0" y="468007"/>
          <a:ext cx="4713029" cy="864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3E46A9-9895-4119-BB16-1EEF3297F1CA}">
      <dsp:nvSpPr>
        <dsp:cNvPr id="0" name=""/>
        <dsp:cNvSpPr/>
      </dsp:nvSpPr>
      <dsp:spPr>
        <a:xfrm>
          <a:off x="261364" y="662411"/>
          <a:ext cx="475208" cy="475208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9E2E2-4B4C-41DE-B632-2CCD6A00927A}">
      <dsp:nvSpPr>
        <dsp:cNvPr id="0" name=""/>
        <dsp:cNvSpPr/>
      </dsp:nvSpPr>
      <dsp:spPr>
        <a:xfrm>
          <a:off x="997936" y="468007"/>
          <a:ext cx="3715092" cy="864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2" tIns="91442" rIns="91442" bIns="91442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/>
            <a:t>1. Amazon</a:t>
          </a:r>
          <a:endParaRPr lang="en-US" sz="2500" kern="1200" dirty="0"/>
        </a:p>
      </dsp:txBody>
      <dsp:txXfrm>
        <a:off x="997936" y="468007"/>
        <a:ext cx="3715092" cy="864014"/>
      </dsp:txXfrm>
    </dsp:sp>
    <dsp:sp modelId="{9E9CDAC1-D51A-48CB-970C-096FEE15D4E6}">
      <dsp:nvSpPr>
        <dsp:cNvPr id="0" name=""/>
        <dsp:cNvSpPr/>
      </dsp:nvSpPr>
      <dsp:spPr>
        <a:xfrm>
          <a:off x="0" y="1548026"/>
          <a:ext cx="4713029" cy="864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1D08E-5E56-42FE-8709-E60E0CB71797}">
      <dsp:nvSpPr>
        <dsp:cNvPr id="0" name=""/>
        <dsp:cNvSpPr/>
      </dsp:nvSpPr>
      <dsp:spPr>
        <a:xfrm>
          <a:off x="261364" y="1742429"/>
          <a:ext cx="475208" cy="475208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722DE1-FD20-4B01-88E8-A2435F644CDD}">
      <dsp:nvSpPr>
        <dsp:cNvPr id="0" name=""/>
        <dsp:cNvSpPr/>
      </dsp:nvSpPr>
      <dsp:spPr>
        <a:xfrm>
          <a:off x="997936" y="1548026"/>
          <a:ext cx="3715092" cy="864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2" tIns="91442" rIns="91442" bIns="91442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2. Microsoft</a:t>
          </a:r>
          <a:endParaRPr lang="en-US" sz="2500" kern="1200"/>
        </a:p>
      </dsp:txBody>
      <dsp:txXfrm>
        <a:off x="997936" y="1548026"/>
        <a:ext cx="3715092" cy="8640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C25C8E-8FD8-46F0-A870-5744AD85637A}">
      <dsp:nvSpPr>
        <dsp:cNvPr id="0" name=""/>
        <dsp:cNvSpPr/>
      </dsp:nvSpPr>
      <dsp:spPr>
        <a:xfrm>
          <a:off x="115429" y="1196914"/>
          <a:ext cx="730372" cy="73037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B77B66-3F0B-40CB-98DE-D3C7BA1087AB}">
      <dsp:nvSpPr>
        <dsp:cNvPr id="0" name=""/>
        <dsp:cNvSpPr/>
      </dsp:nvSpPr>
      <dsp:spPr>
        <a:xfrm>
          <a:off x="268807" y="1350292"/>
          <a:ext cx="423615" cy="423615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56205-F810-48EE-8C5E-90DA88432DFD}">
      <dsp:nvSpPr>
        <dsp:cNvPr id="0" name=""/>
        <dsp:cNvSpPr/>
      </dsp:nvSpPr>
      <dsp:spPr>
        <a:xfrm>
          <a:off x="1002310" y="1196914"/>
          <a:ext cx="1721591" cy="73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3. Google</a:t>
          </a:r>
          <a:endParaRPr lang="en-US" sz="2400" kern="1200"/>
        </a:p>
      </dsp:txBody>
      <dsp:txXfrm>
        <a:off x="1002310" y="1196914"/>
        <a:ext cx="1721591" cy="730372"/>
      </dsp:txXfrm>
    </dsp:sp>
    <dsp:sp modelId="{0F3CA726-7563-4DC5-8C2B-DA0042CB99F4}">
      <dsp:nvSpPr>
        <dsp:cNvPr id="0" name=""/>
        <dsp:cNvSpPr/>
      </dsp:nvSpPr>
      <dsp:spPr>
        <a:xfrm>
          <a:off x="3023876" y="1196914"/>
          <a:ext cx="730372" cy="73037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1F05A-C90A-470D-B318-F37FCB4D580F}">
      <dsp:nvSpPr>
        <dsp:cNvPr id="0" name=""/>
        <dsp:cNvSpPr/>
      </dsp:nvSpPr>
      <dsp:spPr>
        <a:xfrm>
          <a:off x="3177254" y="1350292"/>
          <a:ext cx="423615" cy="423615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0E269-20BA-46F0-87D8-99350D7BA771}">
      <dsp:nvSpPr>
        <dsp:cNvPr id="0" name=""/>
        <dsp:cNvSpPr/>
      </dsp:nvSpPr>
      <dsp:spPr>
        <a:xfrm>
          <a:off x="3910756" y="1196914"/>
          <a:ext cx="1721591" cy="73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4. IBM</a:t>
          </a:r>
          <a:endParaRPr lang="en-US" sz="2400" kern="1200" dirty="0"/>
        </a:p>
      </dsp:txBody>
      <dsp:txXfrm>
        <a:off x="3910756" y="1196914"/>
        <a:ext cx="1721591" cy="730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5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562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020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088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536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48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33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675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62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5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5968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42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201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2767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757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202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7FBBFE-748D-4D83-ACC8-5310C2034BA9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F2B8BBD-6E73-48EC-ADF1-6010ACD4C4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71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3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14.png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8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19.png"/><Relationship Id="rId9" Type="http://schemas.microsoft.com/office/2007/relationships/diagramDrawing" Target="../diagrams/drawin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killsbuild.org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bm.com/training/" TargetMode="External"/><Relationship Id="rId4" Type="http://schemas.openxmlformats.org/officeDocument/2006/relationships/hyperlink" Target="https://www.edstellar.com/blog/role-of-modern-technology-in-employee-trai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0C27-7F76-EC50-0062-3F46AFF82D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3704" y="2527213"/>
            <a:ext cx="6335404" cy="1803573"/>
          </a:xfrm>
        </p:spPr>
        <p:txBody>
          <a:bodyPr>
            <a:noAutofit/>
          </a:bodyPr>
          <a:lstStyle/>
          <a:p>
            <a:r>
              <a:rPr lang="en-GB" sz="4000" dirty="0"/>
              <a:t>IMPACT OF TECHNOLOGY ON LEARNING AND </a:t>
            </a:r>
            <a:r>
              <a:rPr lang="en-GB" sz="4000" dirty="0" smtClean="0"/>
              <a:t>DEVLOPMENT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1474CE-2B74-EE28-8C58-126F2B4F00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79697" y="5030995"/>
            <a:ext cx="3012303" cy="1592154"/>
          </a:xfrm>
        </p:spPr>
        <p:txBody>
          <a:bodyPr>
            <a:noAutofit/>
          </a:bodyPr>
          <a:lstStyle/>
          <a:p>
            <a:pPr algn="l"/>
            <a:r>
              <a:rPr lang="en-GB" sz="1400" dirty="0"/>
              <a:t>Name – Angel Ivanov</a:t>
            </a:r>
          </a:p>
          <a:p>
            <a:pPr algn="l"/>
            <a:r>
              <a:rPr lang="en-GB" sz="1400" dirty="0"/>
              <a:t>Student </a:t>
            </a:r>
            <a:r>
              <a:rPr lang="en-GB" sz="1400" dirty="0" smtClean="0"/>
              <a:t>ID</a:t>
            </a:r>
            <a:r>
              <a:rPr lang="en-GB" sz="1400" dirty="0" smtClean="0"/>
              <a:t> </a:t>
            </a:r>
            <a:r>
              <a:rPr lang="en-GB" sz="1400" dirty="0"/>
              <a:t>– 2215628</a:t>
            </a:r>
          </a:p>
          <a:p>
            <a:pPr algn="l"/>
            <a:r>
              <a:rPr lang="en-GB" sz="1400" dirty="0"/>
              <a:t>Module </a:t>
            </a:r>
            <a:r>
              <a:rPr lang="en-GB" sz="1400" dirty="0" smtClean="0"/>
              <a:t>code</a:t>
            </a:r>
            <a:r>
              <a:rPr lang="en-GB" sz="1400" dirty="0" smtClean="0"/>
              <a:t> </a:t>
            </a:r>
            <a:r>
              <a:rPr lang="en-GB" sz="1400" dirty="0"/>
              <a:t>– </a:t>
            </a:r>
            <a:r>
              <a:rPr lang="en-GB" sz="1400" dirty="0" smtClean="0"/>
              <a:t>LCBB5004</a:t>
            </a:r>
          </a:p>
          <a:p>
            <a:pPr algn="l"/>
            <a:r>
              <a:rPr lang="en-GB" sz="1400" dirty="0" smtClean="0"/>
              <a:t>Module name </a:t>
            </a:r>
            <a:r>
              <a:rPr lang="en-AU" sz="1400" dirty="0" smtClean="0"/>
              <a:t>– Managing people </a:t>
            </a:r>
            <a:endParaRPr lang="en-GB" sz="1400" dirty="0"/>
          </a:p>
          <a:p>
            <a:pPr algn="l"/>
            <a:r>
              <a:rPr lang="en-GB" sz="1400" dirty="0"/>
              <a:t>Module leader – Dr. Mushfiqur Rahmam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77E726-8584-3123-2BD8-4E536C2F9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9108" y="296685"/>
            <a:ext cx="3096193" cy="1380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6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F157D5-8F28-AD0E-8BD9-6FB67AE7AF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636" b="38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 15">
            <a:extLst>
              <a:ext uri="{FF2B5EF4-FFF2-40B4-BE49-F238E27FC236}">
                <a16:creationId xmlns:a16="http://schemas.microsoft.com/office/drawing/2014/main" id="{AAAE29C6-F6DD-4D29-805A-6C214EA9C04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9491133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9203266 w 9203266"/>
              <a:gd name="connsiteY0" fmla="*/ 16933 h 6883400"/>
              <a:gd name="connsiteX1" fmla="*/ 4783666 w 9203266"/>
              <a:gd name="connsiteY1" fmla="*/ 2573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203266"/>
              <a:gd name="connsiteY0" fmla="*/ 16933 h 6883400"/>
              <a:gd name="connsiteX1" fmla="*/ 8339666 w 9203266"/>
              <a:gd name="connsiteY1" fmla="*/ 5240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491133"/>
              <a:gd name="connsiteY0" fmla="*/ 16933 h 6883400"/>
              <a:gd name="connsiteX1" fmla="*/ 8339666 w 9491133"/>
              <a:gd name="connsiteY1" fmla="*/ 5240866 h 6883400"/>
              <a:gd name="connsiteX2" fmla="*/ 9491133 w 9491133"/>
              <a:gd name="connsiteY2" fmla="*/ 6883400 h 6883400"/>
              <a:gd name="connsiteX3" fmla="*/ 0 w 9491133"/>
              <a:gd name="connsiteY3" fmla="*/ 6883400 h 6883400"/>
              <a:gd name="connsiteX4" fmla="*/ 8466 w 9491133"/>
              <a:gd name="connsiteY4" fmla="*/ 0 h 6883400"/>
              <a:gd name="connsiteX5" fmla="*/ 9203266 w 9491133"/>
              <a:gd name="connsiteY5" fmla="*/ 16933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91133" h="6883400">
                <a:moveTo>
                  <a:pt x="9203266" y="16933"/>
                </a:moveTo>
                <a:lnTo>
                  <a:pt x="8339666" y="5240866"/>
                </a:lnTo>
                <a:lnTo>
                  <a:pt x="9491133" y="6883400"/>
                </a:lnTo>
                <a:lnTo>
                  <a:pt x="0" y="6883400"/>
                </a:lnTo>
                <a:lnTo>
                  <a:pt x="8466" y="0"/>
                </a:lnTo>
                <a:lnTo>
                  <a:pt x="9203266" y="16933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61DF9-664D-CC3B-0DF2-9EEFB0411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7391400" cy="1176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0C90-5674-D9EE-87BE-4553B5A81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1888067"/>
            <a:ext cx="7391401" cy="39708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</a:t>
            </a:r>
          </a:p>
          <a:p>
            <a:r>
              <a:rPr lang="en-GB">
                <a:solidFill>
                  <a:schemeClr val="bg1"/>
                </a:solidFill>
              </a:rPr>
              <a:t>Importance of technology in training and development</a:t>
            </a:r>
          </a:p>
          <a:p>
            <a:r>
              <a:rPr lang="en-GB">
                <a:solidFill>
                  <a:schemeClr val="bg1"/>
                </a:solidFill>
              </a:rPr>
              <a:t>Benefits of technology-based training and development for employees</a:t>
            </a:r>
          </a:p>
          <a:p>
            <a:r>
              <a:rPr lang="en-GB">
                <a:solidFill>
                  <a:schemeClr val="bg1"/>
                </a:solidFill>
              </a:rPr>
              <a:t>Benefits of technology-based training and development for employers</a:t>
            </a:r>
          </a:p>
          <a:p>
            <a:r>
              <a:rPr lang="en-GB">
                <a:solidFill>
                  <a:schemeClr val="bg1"/>
                </a:solidFill>
              </a:rPr>
              <a:t>Conclusion</a:t>
            </a:r>
          </a:p>
          <a:p>
            <a:r>
              <a:rPr lang="en-GB">
                <a:solidFill>
                  <a:schemeClr val="bg1"/>
                </a:solidFill>
              </a:rPr>
              <a:t>References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0581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87398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A4078F-28D4-AF09-D68F-5A2E5DFB84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798" r="26568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7E48D4-E30D-6D6C-1DBA-753543668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784" y="555171"/>
            <a:ext cx="3805193" cy="81642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16371-F1D6-250F-593A-7A7DD731A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743200"/>
            <a:ext cx="5260680" cy="3048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Wide range of online sources and materials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Easy access to all </a:t>
            </a:r>
            <a:r>
              <a:rPr lang="en-GB" sz="2000" dirty="0" smtClean="0"/>
              <a:t>kinds </a:t>
            </a:r>
            <a:r>
              <a:rPr lang="en-GB" sz="2000" dirty="0"/>
              <a:t>of information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Connecting people; allowing efficient exchange </a:t>
            </a:r>
            <a:r>
              <a:rPr lang="en-GB" sz="2000" dirty="0" smtClean="0"/>
              <a:t>of </a:t>
            </a:r>
            <a:r>
              <a:rPr lang="en-GB" sz="2000" dirty="0"/>
              <a:t>information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Learning made easy and inspiring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Methods, guidance, assessments, etc. – all available!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Digital literacy, analytical tools, VR, and more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8871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DA46E-0BFB-ED57-1711-CBE38AD90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>
            <a:normAutofit/>
          </a:bodyPr>
          <a:lstStyle/>
          <a:p>
            <a:r>
              <a:rPr lang="en-GB"/>
              <a:t>IMPORTANCE OF TECHNOLOGY IN TRAINING AND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E0C5E1-E113-4DE1-55BD-B0D923876F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148698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615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A2DD2A-CF44-0AA2-9CC3-A6FD6FD55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BENEFITS OF TECHNOLOGY-BASED TRAINING PROGRAMS FOR </a:t>
            </a:r>
            <a:r>
              <a:rPr lang="en-GB" sz="2400" u="sng" dirty="0">
                <a:solidFill>
                  <a:srgbClr val="FFFFFF"/>
                </a:solidFill>
              </a:rPr>
              <a:t>EMPLOYEES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042DA5-4BAF-3CD9-D7D7-B290ADDD18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4470449"/>
              </p:ext>
            </p:extLst>
          </p:nvPr>
        </p:nvGraphicFramePr>
        <p:xfrm>
          <a:off x="4686892" y="102733"/>
          <a:ext cx="4924943" cy="28520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28F3AA3-F638-D046-38FA-B0E3B0A5A0E6}"/>
              </a:ext>
            </a:extLst>
          </p:cNvPr>
          <p:cNvSpPr txBox="1"/>
          <p:nvPr/>
        </p:nvSpPr>
        <p:spPr>
          <a:xfrm>
            <a:off x="4686892" y="3438256"/>
            <a:ext cx="3945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Employees can have access to their learning materials anywhere they go, which allows flexibility of learning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EC4C3-26B1-4114-8651-DB824241FD85}"/>
              </a:ext>
            </a:extLst>
          </p:cNvPr>
          <p:cNvSpPr txBox="1"/>
          <p:nvPr/>
        </p:nvSpPr>
        <p:spPr>
          <a:xfrm>
            <a:off x="8710108" y="3236661"/>
            <a:ext cx="31169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Less expensive way for a company to train and educate their workers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7D66CB-EF99-6BFA-4770-D33A5413BE7C}"/>
              </a:ext>
            </a:extLst>
          </p:cNvPr>
          <p:cNvSpPr txBox="1"/>
          <p:nvPr/>
        </p:nvSpPr>
        <p:spPr>
          <a:xfrm>
            <a:off x="4731079" y="4770763"/>
            <a:ext cx="3338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New content can be updated frequently ensuring that employees stay up to date with all requirements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F9F3A7-8145-6F20-B505-2AD11679309C}"/>
              </a:ext>
            </a:extLst>
          </p:cNvPr>
          <p:cNvSpPr txBox="1"/>
          <p:nvPr/>
        </p:nvSpPr>
        <p:spPr>
          <a:xfrm>
            <a:off x="8710108" y="4447598"/>
            <a:ext cx="27767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Collecting data related to employees’ performance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AA09D71-9FDB-4189-BF45-21A3A986E954}"/>
              </a:ext>
            </a:extLst>
          </p:cNvPr>
          <p:cNvSpPr txBox="1"/>
          <p:nvPr/>
        </p:nvSpPr>
        <p:spPr>
          <a:xfrm>
            <a:off x="8797306" y="5652799"/>
            <a:ext cx="34478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Allows active learning with quizzes, assignments, videos, etc.</a:t>
            </a:r>
          </a:p>
        </p:txBody>
      </p:sp>
    </p:spTree>
    <p:extLst>
      <p:ext uri="{BB962C8B-B14F-4D97-AF65-F5344CB8AC3E}">
        <p14:creationId xmlns:p14="http://schemas.microsoft.com/office/powerpoint/2010/main" val="124561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diagram of technology-based learning&#10;&#10;Description automatically generated">
            <a:extLst>
              <a:ext uri="{FF2B5EF4-FFF2-40B4-BE49-F238E27FC236}">
                <a16:creationId xmlns:a16="http://schemas.microsoft.com/office/drawing/2014/main" id="{BD2ED733-823D-5934-0808-1997DBA547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4510" y="3338761"/>
            <a:ext cx="4862569" cy="312420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Picture 6" descr="A person sitting at a desk using a computer&#10;&#10;Description automatically generated">
            <a:extLst>
              <a:ext uri="{FF2B5EF4-FFF2-40B4-BE49-F238E27FC236}">
                <a16:creationId xmlns:a16="http://schemas.microsoft.com/office/drawing/2014/main" id="{A3BCB3DC-F79E-2286-455B-D5DA0A55F9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5502" y="745641"/>
            <a:ext cx="3142793" cy="1767820"/>
          </a:xfrm>
          <a:prstGeom prst="roundRect">
            <a:avLst>
              <a:gd name="adj" fmla="val 4380"/>
            </a:avLst>
          </a:prstGeom>
          <a:solidFill>
            <a:srgbClr val="FFFFFF">
              <a:shade val="85000"/>
            </a:srgbClr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39E448-CEFA-7F5B-16E9-C1EB967C56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094687"/>
              </p:ext>
            </p:extLst>
          </p:nvPr>
        </p:nvGraphicFramePr>
        <p:xfrm>
          <a:off x="1688841" y="307714"/>
          <a:ext cx="5086048" cy="2643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82F06944-C501-3A62-24BC-BFCCCED74542}"/>
              </a:ext>
            </a:extLst>
          </p:cNvPr>
          <p:cNvSpPr txBox="1"/>
          <p:nvPr/>
        </p:nvSpPr>
        <p:spPr>
          <a:xfrm>
            <a:off x="1548882" y="3429000"/>
            <a:ext cx="4786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Quickly acquire new skills and knowledge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F8A9D1F-AC30-3487-C7E7-019145A8511D}"/>
              </a:ext>
            </a:extLst>
          </p:cNvPr>
          <p:cNvSpPr txBox="1"/>
          <p:nvPr/>
        </p:nvSpPr>
        <p:spPr>
          <a:xfrm>
            <a:off x="1548882" y="4180114"/>
            <a:ext cx="3545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Immediate feedback regarding employees’ progress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C669650-373B-4CAB-1253-18CFF5709683}"/>
              </a:ext>
            </a:extLst>
          </p:cNvPr>
          <p:cNvSpPr txBox="1"/>
          <p:nvPr/>
        </p:nvSpPr>
        <p:spPr>
          <a:xfrm>
            <a:off x="1548882" y="5094515"/>
            <a:ext cx="39655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Collaboration and teamwork activities allow workers to help each other gain more insight</a:t>
            </a:r>
          </a:p>
        </p:txBody>
      </p:sp>
    </p:spTree>
    <p:extLst>
      <p:ext uri="{BB962C8B-B14F-4D97-AF65-F5344CB8AC3E}">
        <p14:creationId xmlns:p14="http://schemas.microsoft.com/office/powerpoint/2010/main" val="415398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42C19-4F91-08D1-22CA-454049855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</a:rPr>
              <a:t>BENEFITS OF TECHNOLOGY-BASED TRAINING PROGRAMS FOR </a:t>
            </a:r>
            <a:r>
              <a:rPr lang="en-GB" sz="2400" u="sng" dirty="0">
                <a:solidFill>
                  <a:srgbClr val="FFFFFF"/>
                </a:solidFill>
              </a:rPr>
              <a:t>EMPLOYERS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E50B0E-5C9E-2DD4-D3BE-F483E798E2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855034"/>
              </p:ext>
            </p:extLst>
          </p:nvPr>
        </p:nvGraphicFramePr>
        <p:xfrm>
          <a:off x="4739280" y="0"/>
          <a:ext cx="4713029" cy="2880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6BF8E84-F808-DC3B-E106-D78E66F974C8}"/>
              </a:ext>
            </a:extLst>
          </p:cNvPr>
          <p:cNvSpPr txBox="1"/>
          <p:nvPr/>
        </p:nvSpPr>
        <p:spPr>
          <a:xfrm>
            <a:off x="4543890" y="3599220"/>
            <a:ext cx="3508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Reduced expenses for materials for training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A35E53-2073-1613-7F01-82F556B72206}"/>
              </a:ext>
            </a:extLst>
          </p:cNvPr>
          <p:cNvSpPr txBox="1"/>
          <p:nvPr/>
        </p:nvSpPr>
        <p:spPr>
          <a:xfrm>
            <a:off x="4543890" y="4877362"/>
            <a:ext cx="2490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Ensures consistency in training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FA46B4-E70C-9423-2B83-7FB0114DCDB7}"/>
              </a:ext>
            </a:extLst>
          </p:cNvPr>
          <p:cNvSpPr txBox="1"/>
          <p:nvPr/>
        </p:nvSpPr>
        <p:spPr>
          <a:xfrm>
            <a:off x="8537509" y="3565849"/>
            <a:ext cx="31194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Customised training that meets the specific needs and goals of an organisati0n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70A63F-C1AD-9FB4-0FED-63DBC01E9624}"/>
              </a:ext>
            </a:extLst>
          </p:cNvPr>
          <p:cNvSpPr txBox="1"/>
          <p:nvPr/>
        </p:nvSpPr>
        <p:spPr>
          <a:xfrm>
            <a:off x="8537509" y="4867870"/>
            <a:ext cx="213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Competitive advantages in the market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DFA70A2-E058-BA12-D22B-FDDA6DAFC1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61773" y="685800"/>
            <a:ext cx="2320763" cy="1544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79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2FE3CD2-91AE-5C7F-8A78-B25875A7DD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310" y="645285"/>
            <a:ext cx="3775345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6B1778-4826-858B-E1AF-F991F78098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2943" y="3467184"/>
            <a:ext cx="3950079" cy="237004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DD177D-289B-79C6-3266-9C009AE3A2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6967695"/>
              </p:ext>
            </p:extLst>
          </p:nvPr>
        </p:nvGraphicFramePr>
        <p:xfrm>
          <a:off x="1493641" y="3429000"/>
          <a:ext cx="5747778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EB4174F-5EC6-7FFB-243C-EB96E1069BB5}"/>
              </a:ext>
            </a:extLst>
          </p:cNvPr>
          <p:cNvSpPr txBox="1"/>
          <p:nvPr/>
        </p:nvSpPr>
        <p:spPr>
          <a:xfrm>
            <a:off x="2192694" y="830804"/>
            <a:ext cx="31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More security with data protecting technology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9F869E-EFD2-0F33-61EE-34656C1AFC7A}"/>
              </a:ext>
            </a:extLst>
          </p:cNvPr>
          <p:cNvSpPr txBox="1"/>
          <p:nvPr/>
        </p:nvSpPr>
        <p:spPr>
          <a:xfrm>
            <a:off x="2192694" y="1912313"/>
            <a:ext cx="31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Tools for remote managing employees and 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8CFCBF-DE27-2022-1D70-0120549B21AE}"/>
              </a:ext>
            </a:extLst>
          </p:cNvPr>
          <p:cNvSpPr txBox="1"/>
          <p:nvPr/>
        </p:nvSpPr>
        <p:spPr>
          <a:xfrm>
            <a:off x="2192694" y="2895144"/>
            <a:ext cx="37753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Helps employers make data-driven decisions regarding the employees and the company in general </a:t>
            </a:r>
          </a:p>
        </p:txBody>
      </p:sp>
    </p:spTree>
    <p:extLst>
      <p:ext uri="{BB962C8B-B14F-4D97-AF65-F5344CB8AC3E}">
        <p14:creationId xmlns:p14="http://schemas.microsoft.com/office/powerpoint/2010/main" val="31171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EF08599-3FED-4288-A20D-E7BCAC3B8E2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F370C3-B27C-C3BE-F99A-64D7418834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3328" r="9091"/>
          <a:stretch/>
        </p:blipFill>
        <p:spPr>
          <a:xfrm>
            <a:off x="-16933" y="25410"/>
            <a:ext cx="12191980" cy="6857990"/>
          </a:xfrm>
          <a:prstGeom prst="rect">
            <a:avLst/>
          </a:prstGeom>
        </p:spPr>
      </p:pic>
      <p:sp>
        <p:nvSpPr>
          <p:cNvPr id="19" name="Freeform 13">
            <a:extLst>
              <a:ext uri="{FF2B5EF4-FFF2-40B4-BE49-F238E27FC236}">
                <a16:creationId xmlns:a16="http://schemas.microsoft.com/office/drawing/2014/main" id="{C884A6B2-90E9-4BDB-8503-71AC02D3956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40600" h="68834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2ACB0-1021-8EA2-2B38-F108B53B4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100" y="668852"/>
            <a:ext cx="4080932" cy="75512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5000" dirty="0">
                <a:solidFill>
                  <a:schemeClr val="bg1"/>
                </a:solidFill>
              </a:rPr>
              <a:t>CONCLUSION 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9046BC8-D404-4E7D-9202-A07F3FDD382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4C202215-4C35-450D-9F60-671C8F8DEB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F1A5BA8A-AEB4-4BCB-B86C-3F6A8E229C7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28AC2443-05F0-41CD-8D4A-63DE144F8B4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33E32F17-ED99-4969-B4D6-10A987D7366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5599A813-8424-4E53-95CA-85BF5470D68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52431A4F-4662-480B-8AD3-394EACD7ED1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A026104-EFC8-58E0-4039-F2238CF4D6CE}"/>
              </a:ext>
            </a:extLst>
          </p:cNvPr>
          <p:cNvSpPr txBox="1"/>
          <p:nvPr/>
        </p:nvSpPr>
        <p:spPr>
          <a:xfrm>
            <a:off x="592065" y="2710930"/>
            <a:ext cx="229610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</a:rPr>
              <a:t>Efficiency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</a:rPr>
              <a:t>Accessibility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</a:rPr>
              <a:t>Adaptability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</a:rPr>
              <a:t>Engagement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bg1"/>
                </a:solidFill>
              </a:rPr>
              <a:t>Fast learning and progress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989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31" name="Picture 30" descr="Glasses on top of a book">
            <a:extLst>
              <a:ext uri="{FF2B5EF4-FFF2-40B4-BE49-F238E27FC236}">
                <a16:creationId xmlns:a16="http://schemas.microsoft.com/office/drawing/2014/main" id="{DE125CAF-6CA7-A57C-64EC-41F173C39D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t="14112" b="983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7E9356-57C3-0EAB-69AD-181E9DA82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7250" y="64858"/>
            <a:ext cx="4236778" cy="99181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6000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47796" y="1461310"/>
            <a:ext cx="743943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Amazon. (2022). Amazon's Machine Learning University: Empowering Employees with Technology Skills. [Online] Available at: https://www.aboutamazon.com/impact/empowerment/training-for-the-public (Accessed: 7 November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Aws.amazon.com. (2022). IT skills training, certifications benefit both organizations and employees | AWS Training and Certification Blog. [online] Available at: https://aws.amazon.com/blogs/training-and-certification/skillsoft-it-skills-and-salary-report-2022/.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Buildyourfuture.withgoogle.com. (n.d.). Build your future with Google. [online] Available at: https://buildyourfuture.withgoogle.com/programs</a:t>
            </a: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Google. (2023). Grow with Google: Professional Training and Certifications. [Online] Available at: https://grow.google/intl/uk/ (Accessed: 7 November 2023</a:t>
            </a:r>
            <a:r>
              <a:rPr lang="en-US" dirty="0" smtClean="0"/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IBM</a:t>
            </a:r>
            <a:r>
              <a:rPr lang="en-US" dirty="0"/>
              <a:t>. (</a:t>
            </a:r>
            <a:r>
              <a:rPr lang="en-US" dirty="0" smtClean="0"/>
              <a:t>2023). </a:t>
            </a:r>
            <a:r>
              <a:rPr lang="en-US" dirty="0"/>
              <a:t>IBM SkillsBuild: Technology Training and Education. [Online] Available at: </a:t>
            </a:r>
            <a:r>
              <a:rPr lang="en-AU" dirty="0" smtClean="0">
                <a:hlinkClick r:id="rId4"/>
              </a:rPr>
              <a:t>https</a:t>
            </a:r>
            <a:r>
              <a:rPr lang="en-AU" dirty="0">
                <a:hlinkClick r:id="rId4"/>
              </a:rPr>
              <a:t>://skillsbuild.org</a:t>
            </a:r>
            <a:r>
              <a:rPr lang="en-AU" dirty="0" smtClean="0">
                <a:hlinkClick r:id="rId4"/>
              </a:rPr>
              <a:t>/</a:t>
            </a:r>
            <a:r>
              <a:rPr lang="en-AU" dirty="0"/>
              <a:t> (Accessed: </a:t>
            </a:r>
            <a:r>
              <a:rPr lang="en-AU" dirty="0" smtClean="0"/>
              <a:t>7 November </a:t>
            </a:r>
            <a:r>
              <a:rPr lang="en-AU" dirty="0"/>
              <a:t>2023</a:t>
            </a:r>
            <a:r>
              <a:rPr lang="en-AU" dirty="0" smtClean="0"/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MadCap Software. (n.d.). How to Improve Training and Development. [online] Available at: https://www.madcapsoftware.com/blog/how-new-technology-has-improved-training-and-development</a:t>
            </a:r>
            <a:r>
              <a:rPr lang="en-US" dirty="0" smtClean="0"/>
              <a:t>/.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38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31" name="Picture 30" descr="Glasses on top of a book">
            <a:extLst>
              <a:ext uri="{FF2B5EF4-FFF2-40B4-BE49-F238E27FC236}">
                <a16:creationId xmlns:a16="http://schemas.microsoft.com/office/drawing/2014/main" id="{DE125CAF-6CA7-A57C-64EC-41F173C39D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t="14112" b="983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7E9356-57C3-0EAB-69AD-181E9DA82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7250" y="64858"/>
            <a:ext cx="4236778" cy="99181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6000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47796" y="1461310"/>
            <a:ext cx="743943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Microsoft. (2023). Microsoft Technology Training: Building Skills for the Future. [Online] Available at: https://www.microsoft.com/en-gb/home/digital-skills/ (Accessed: 7 November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RainmakerVT. (n.d.). Technology-Based Training vs. Instructor-Led Training. [online] Available at: https://www.rainmakervt.com/technology-based-training-vs-instructor-led-training/.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Rybovic, A. (2018). The Advantages of Technology-based training Engaging virtual training. [online] MindBox. Available at: https://mindboxvr.com/the-advantages-of-technology-based-training</a:t>
            </a:r>
            <a:r>
              <a:rPr lang="en-US" dirty="0" smtClean="0"/>
              <a:t>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Www.edstellar.com</a:t>
            </a:r>
            <a:r>
              <a:rPr lang="en-US" dirty="0"/>
              <a:t>. (n.d.). Role of Modern Technology in Employee Training | Edstellar. [online] Available at: </a:t>
            </a:r>
            <a:r>
              <a:rPr lang="en-US" dirty="0">
                <a:hlinkClick r:id="rId4"/>
              </a:rPr>
              <a:t>https://www.edstellar.com/blog/role-of-modern-technology-in-employee-training</a:t>
            </a:r>
            <a:r>
              <a:rPr lang="en-US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Www.ibm.com</a:t>
            </a:r>
            <a:r>
              <a:rPr lang="en-US" dirty="0"/>
              <a:t>. (n.d.). IBM Training. [online] Available at: </a:t>
            </a:r>
            <a:r>
              <a:rPr lang="en-US" dirty="0">
                <a:hlinkClick r:id="rId5"/>
              </a:rPr>
              <a:t>https://www.ibm.com/training</a:t>
            </a:r>
            <a:r>
              <a:rPr lang="en-US" dirty="0" smtClean="0">
                <a:hlinkClick r:id="rId5"/>
              </a:rPr>
              <a:t>/</a:t>
            </a:r>
            <a:r>
              <a:rPr lang="en-US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‌Www.nibusinessinfo.co.uk</a:t>
            </a:r>
            <a:r>
              <a:rPr lang="en-US" dirty="0"/>
              <a:t>. (n.d.). Advantages of IT training for your business | nibusinessinfo.co.uk. [online] Available at: https://www.nibusinessinfo.co.uk/content/advantages-it-training-your-business</a:t>
            </a:r>
            <a:r>
              <a:rPr lang="en-US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32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0" ma:contentTypeDescription="Create a new document." ma:contentTypeScope="" ma:versionID="9d83735d704a8a4a645628c5fbc7d68c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ff57a7b9e6f777d327d090cf984fd27d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E2388D-A3ED-4B6B-AC65-D555F8E4CEF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5AD78E-FC3F-46CE-9188-F69463448A4B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96A8458-BC5A-4BE3-A672-3383B03070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354</TotalTime>
  <Words>661</Words>
  <Application>Microsoft Office PowerPoint</Application>
  <PresentationFormat>Widescreen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Corbel</vt:lpstr>
      <vt:lpstr>Wingdings</vt:lpstr>
      <vt:lpstr>Parallax</vt:lpstr>
      <vt:lpstr>IMPACT OF TECHNOLOGY ON LEARNING AND DEVLOPMENT</vt:lpstr>
      <vt:lpstr>TABLE OF CONTENTS</vt:lpstr>
      <vt:lpstr>INTRODUCTION</vt:lpstr>
      <vt:lpstr>IMPORTANCE OF TECHNOLOGY IN TRAINING AND DEVELOPMENT</vt:lpstr>
      <vt:lpstr>BENEFITS OF TECHNOLOGY-BASED TRAINING PROGRAMS FOR EMPLOYEES</vt:lpstr>
      <vt:lpstr>PowerPoint Presentation</vt:lpstr>
      <vt:lpstr>BENEFITS OF TECHNOLOGY-BASED TRAINING PROGRAMS FOR EMPLOYERS</vt:lpstr>
      <vt:lpstr>PowerPoint Presentation</vt:lpstr>
      <vt:lpstr>CONCLUSION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TECHNOLOGY ON LEARNING AND DEELOPMENT</dc:title>
  <dc:creator>Angel Ivanov (2215628)</dc:creator>
  <cp:lastModifiedBy>Angel Ivanov (2215628)</cp:lastModifiedBy>
  <cp:revision>9</cp:revision>
  <dcterms:created xsi:type="dcterms:W3CDTF">2023-11-05T10:02:15Z</dcterms:created>
  <dcterms:modified xsi:type="dcterms:W3CDTF">2023-11-07T21:23:26Z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