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1310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80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96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340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633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55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981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78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951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974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9107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BE0FDF0-E867-4605-A704-B6C7337385F8}" type="datetimeFigureOut">
              <a:rPr lang="en-GB" smtClean="0"/>
              <a:t>04/06/2019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2A9F2CC4-E886-4CBA-B74B-C6E9A8B919E3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434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B8D726A5-7900-41B4-8D49-49B4A2010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Image result for eve genesis">
            <a:extLst>
              <a:ext uri="{FF2B5EF4-FFF2-40B4-BE49-F238E27FC236}">
                <a16:creationId xmlns:a16="http://schemas.microsoft.com/office/drawing/2014/main" id="{7C433D5D-F236-4AB8-95E2-E3E6270E00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81" r="-1" b="-1"/>
          <a:stretch/>
        </p:blipFill>
        <p:spPr bwMode="auto">
          <a:xfrm>
            <a:off x="20" y="-1"/>
            <a:ext cx="121889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127314-FB70-4627-9203-DF5F854F9E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643467"/>
            <a:ext cx="7164674" cy="5571066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tx1"/>
                </a:solidFill>
              </a:rPr>
              <a:t>Eve and Popular Culture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F677E9-81E0-48A8-B9F6-BCB5632E34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51608" y="643467"/>
            <a:ext cx="3096926" cy="5571066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chemeClr val="tx1"/>
                </a:solidFill>
              </a:rPr>
              <a:t>CAITLIN VIVIAN </a:t>
            </a:r>
          </a:p>
          <a:p>
            <a:r>
              <a:rPr lang="en-GB" sz="2000" dirty="0">
                <a:solidFill>
                  <a:schemeClr val="tx1"/>
                </a:solidFill>
              </a:rPr>
              <a:t>1800517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46E49661-E258-450C-8150-A91A6B30D1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39605" y="1828800"/>
            <a:ext cx="0" cy="32004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789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A69B8-8707-457F-B213-633CD80E2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6066818" cy="1499616"/>
          </a:xfrm>
        </p:spPr>
        <p:txBody>
          <a:bodyPr>
            <a:normAutofit/>
          </a:bodyPr>
          <a:lstStyle/>
          <a:p>
            <a:r>
              <a:rPr lang="en-GB" dirty="0"/>
              <a:t>The Bible and Popular Culture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A3E09-DA7E-40E5-B896-6ECFB4A22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286000"/>
            <a:ext cx="6066818" cy="4023360"/>
          </a:xfrm>
        </p:spPr>
        <p:txBody>
          <a:bodyPr vert="horz" lIns="45720" tIns="45720" rIns="4572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/>
              <a:t>Popular Culture is a term used to describe a culture popular with a particular society, at a point in time. It is usually media related.</a:t>
            </a:r>
          </a:p>
          <a:p>
            <a:pPr marL="0" indent="0">
              <a:buNone/>
            </a:pPr>
            <a:r>
              <a:rPr lang="en-GB" sz="2000" dirty="0"/>
              <a:t>The Bible has been a focus point for Pop Culture since the term was first used. The most popular biblical story used is The Creation Story.</a:t>
            </a:r>
          </a:p>
          <a:p>
            <a:pPr marL="0" indent="0">
              <a:buNone/>
            </a:pPr>
            <a:r>
              <a:rPr lang="en-GB" sz="2000" dirty="0"/>
              <a:t>Most interpretations of Eve are negative as she is generally viewed as the person who created Original Sin.</a:t>
            </a:r>
          </a:p>
          <a:p>
            <a:pPr marL="0" indent="0">
              <a:buNone/>
            </a:pPr>
            <a:r>
              <a:rPr lang="en-GB" sz="2000" dirty="0"/>
              <a:t>However, Adam is viewed as mostly positive.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4" descr="A picture containing text&#10;&#10;Description generated with very high confidence">
            <a:extLst>
              <a:ext uri="{FF2B5EF4-FFF2-40B4-BE49-F238E27FC236}">
                <a16:creationId xmlns:a16="http://schemas.microsoft.com/office/drawing/2014/main" id="{75948C93-30E2-437E-B212-E808535875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2" r="3611"/>
          <a:stretch/>
        </p:blipFill>
        <p:spPr>
          <a:xfrm>
            <a:off x="7552266" y="10"/>
            <a:ext cx="463973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392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4CAAB-336E-48F7-A44A-7193A611D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Neil </a:t>
            </a:r>
            <a:r>
              <a:rPr lang="en-GB" dirty="0" err="1"/>
              <a:t>Gaiman</a:t>
            </a:r>
            <a:r>
              <a:rPr lang="en-GB" dirty="0"/>
              <a:t> and Terry Pratchett's Good Omens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DA4B4-C70E-4F75-A0C2-DEADBF233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depiction of Eve has both positive and negative points.</a:t>
            </a:r>
          </a:p>
          <a:p>
            <a:endParaRPr lang="en-GB" dirty="0"/>
          </a:p>
          <a:p>
            <a:r>
              <a:rPr lang="en-GB" dirty="0"/>
              <a:t>In this interpretation of Eve, she has no autonomy.</a:t>
            </a:r>
          </a:p>
          <a:p>
            <a:r>
              <a:rPr lang="en-GB" dirty="0"/>
              <a:t>She is still the eats the forbidden fruit and gives it to Adam to taste.</a:t>
            </a:r>
          </a:p>
          <a:p>
            <a:endParaRPr lang="en-GB" dirty="0"/>
          </a:p>
          <a:p>
            <a:r>
              <a:rPr lang="en-GB" dirty="0"/>
              <a:t>However, the interpretation sympathises with Eve as it suggests it was more the snake’s fault. </a:t>
            </a:r>
          </a:p>
          <a:p>
            <a:r>
              <a:rPr lang="en-GB" dirty="0"/>
              <a:t>The interpretation portrays Eve as critical to survival in a positive light.</a:t>
            </a:r>
          </a:p>
        </p:txBody>
      </p:sp>
    </p:spTree>
    <p:extLst>
      <p:ext uri="{BB962C8B-B14F-4D97-AF65-F5344CB8AC3E}">
        <p14:creationId xmlns:p14="http://schemas.microsoft.com/office/powerpoint/2010/main" val="144106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40FE6-EC88-4F8B-AD4D-A211BFE25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Feminist Interpretation of Good Omens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426AE6-E319-4F57-9FFA-F3EB6B1A0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big factor of Eve’s portrayal in Good Omens is her autonomy or lack of it.</a:t>
            </a:r>
          </a:p>
          <a:p>
            <a:r>
              <a:rPr lang="en-GB" dirty="0"/>
              <a:t>Even the positive portrayal of her being a critical factor in the survival of the human can be criticised,</a:t>
            </a:r>
          </a:p>
          <a:p>
            <a:r>
              <a:rPr lang="en-GB" dirty="0"/>
              <a:t>The angel gives Adam and Eve his flaming sword and his excuse is: </a:t>
            </a:r>
          </a:p>
          <a:p>
            <a:r>
              <a:rPr lang="en-GB" dirty="0"/>
              <a:t>‘Well, she was expecting already and its dangerous out there’</a:t>
            </a:r>
          </a:p>
          <a:p>
            <a:r>
              <a:rPr lang="en-GB" dirty="0"/>
              <a:t>This quote can be turned on its head as from a feminist interpretation, it implies she is weak and needs protecting.</a:t>
            </a:r>
          </a:p>
          <a:p>
            <a:r>
              <a:rPr lang="en-GB" dirty="0"/>
              <a:t>However, she is treated more like main character of Genesis.</a:t>
            </a:r>
          </a:p>
        </p:txBody>
      </p:sp>
    </p:spTree>
    <p:extLst>
      <p:ext uri="{BB962C8B-B14F-4D97-AF65-F5344CB8AC3E}">
        <p14:creationId xmlns:p14="http://schemas.microsoft.com/office/powerpoint/2010/main" val="1771912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F3160-B4B2-4D05-8076-FEF730953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Lucifer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3F8C6-00B7-4C56-BE68-924EFE488A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portrayal of Eve is extremely negative.</a:t>
            </a:r>
          </a:p>
          <a:p>
            <a:r>
              <a:rPr lang="en-GB" dirty="0"/>
              <a:t>The show portrays her as ‘the first love of the devil’ and Lucifer’s ex-girlfriend.</a:t>
            </a:r>
          </a:p>
          <a:p>
            <a:r>
              <a:rPr lang="en-GB" dirty="0"/>
              <a:t>It goes as far to say Eve is a bad influence on the newly reformed devil.</a:t>
            </a:r>
          </a:p>
          <a:p>
            <a:r>
              <a:rPr lang="en-GB" dirty="0"/>
              <a:t>Eve in the show, is extremely careless and shown as someone who knows of the consequences, but doesn’t care about them.</a:t>
            </a:r>
          </a:p>
          <a:p>
            <a:r>
              <a:rPr lang="en-GB" dirty="0"/>
              <a:t>The most negative factor of Lucifer’s portrayal of Eve is she is sexualised.</a:t>
            </a:r>
          </a:p>
        </p:txBody>
      </p:sp>
    </p:spTree>
    <p:extLst>
      <p:ext uri="{BB962C8B-B14F-4D97-AF65-F5344CB8AC3E}">
        <p14:creationId xmlns:p14="http://schemas.microsoft.com/office/powerpoint/2010/main" val="1896271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89201-0244-4CC9-9805-A92345020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Feminist interpretation of Lucifer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C90EA-C068-4CCE-82CE-0EC589D1EF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 is shown as this careless and carefree figure which is not necessarily true with the Bible.</a:t>
            </a:r>
          </a:p>
          <a:p>
            <a:r>
              <a:rPr lang="en-GB" dirty="0"/>
              <a:t>She is also very sexualised in a different way to the Bible (</a:t>
            </a:r>
            <a:r>
              <a:rPr lang="en-GB" dirty="0" err="1"/>
              <a:t>ie</a:t>
            </a:r>
            <a:r>
              <a:rPr lang="en-GB" dirty="0"/>
              <a:t> her role as wife to Adam). In contrary, this portrayal of Eve is sexualised in her appearance.</a:t>
            </a:r>
          </a:p>
          <a:p>
            <a:r>
              <a:rPr lang="en-GB" dirty="0"/>
              <a:t>Lucifer also makes Eve the side-line character of the show and the devil’s ex-girlfriend which undermines her importance as a Biblical character.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469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8A9A8-F59F-43D1-8F6E-705CB07D7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Bible vs PORTRAYAL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5A65D-000F-4D12-8DEB-C1B42BB5F5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contrast to Good Omens portrayal of Eve, in the Bible, she makes a conscious decision about eating the forbidden fruit.</a:t>
            </a:r>
          </a:p>
          <a:p>
            <a:pPr marL="0" indent="0">
              <a:buNone/>
            </a:pPr>
            <a:r>
              <a:rPr lang="en-GB" dirty="0"/>
              <a:t>She is not sexualised in the Bible at all and doesn’t tempt Adam to eat the fruit.</a:t>
            </a:r>
          </a:p>
          <a:p>
            <a:pPr marL="0" indent="0">
              <a:buNone/>
            </a:pPr>
            <a:r>
              <a:rPr lang="en-GB" dirty="0"/>
              <a:t>She is portrayed as not considering the consequences before committing the act.</a:t>
            </a:r>
          </a:p>
          <a:p>
            <a:pPr marL="0" indent="0">
              <a:buNone/>
            </a:pPr>
            <a:r>
              <a:rPr lang="en-GB" dirty="0"/>
              <a:t>The Women’s Bible Commentary argues that women, especially Eve, are sexualised in the Bible. However, this is only because of their social roles. </a:t>
            </a:r>
          </a:p>
          <a:p>
            <a:pPr marL="0" indent="0">
              <a:buNone/>
            </a:pPr>
            <a:r>
              <a:rPr lang="en-GB" dirty="0"/>
              <a:t>Eve was never the </a:t>
            </a:r>
            <a:r>
              <a:rPr lang="en-GB"/>
              <a:t>devil’s girlfriend or first love.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773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314EE-0FF0-4BDB-A1F9-3019CA899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5E205-08AB-4D63-A302-96A81DBC00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45720" tIns="45720" rIns="45720" bIns="45720" rtlCol="0" anchor="t">
            <a:normAutofit/>
          </a:bodyPr>
          <a:lstStyle/>
          <a:p>
            <a:r>
              <a:rPr lang="en-GB" dirty="0"/>
              <a:t>Fig 1: Adam and Eve, Fig 2: Adam and The Apple, CultureCreature.com</a:t>
            </a:r>
          </a:p>
          <a:p>
            <a:r>
              <a:rPr lang="en-GB" dirty="0"/>
              <a:t>Good Omens, Ep.1, Season 1, Amazon Prime Video (2018)</a:t>
            </a:r>
          </a:p>
          <a:p>
            <a:r>
              <a:rPr lang="en-GB" dirty="0"/>
              <a:t>Lucifer Trailer Season 4, youtube.com/watch:lucifer_trailer_s4. </a:t>
            </a:r>
          </a:p>
          <a:p>
            <a:r>
              <a:rPr lang="en-GB" dirty="0"/>
              <a:t>The Women’s Bible Commentary, C.A. Newson, S.H. </a:t>
            </a:r>
            <a:r>
              <a:rPr lang="en-GB" dirty="0" err="1"/>
              <a:t>Ringe</a:t>
            </a:r>
            <a:r>
              <a:rPr lang="en-GB" dirty="0"/>
              <a:t>, J.E. Lapsley, (2014) Revised </a:t>
            </a:r>
            <a:r>
              <a:rPr lang="en-GB" dirty="0" err="1"/>
              <a:t>Edn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25889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600</Words>
  <Application>Microsoft Office PowerPoint</Application>
  <PresentationFormat>Widescreen</PresentationFormat>
  <Paragraphs>45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Integral</vt:lpstr>
      <vt:lpstr>Eve and Popular Culture</vt:lpstr>
      <vt:lpstr>The Bible and Popular Culture</vt:lpstr>
      <vt:lpstr>Neil Gaiman and Terry Pratchett's Good Omens</vt:lpstr>
      <vt:lpstr>Feminist Interpretation of Good Omens</vt:lpstr>
      <vt:lpstr>Lucifer</vt:lpstr>
      <vt:lpstr>Feminist interpretation of Lucifer</vt:lpstr>
      <vt:lpstr>Bible vs PORTRAYAL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 and Popular Culture</dc:title>
  <dc:creator>Caitlin Vivian (1800517)</dc:creator>
  <cp:lastModifiedBy>Caitlin Vivian (1800517)</cp:lastModifiedBy>
  <cp:revision>31</cp:revision>
  <dcterms:created xsi:type="dcterms:W3CDTF">2019-06-04T10:04:57Z</dcterms:created>
  <dcterms:modified xsi:type="dcterms:W3CDTF">2019-06-04T16:38:43Z</dcterms:modified>
</cp:coreProperties>
</file>