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1" r:id="rId9"/>
    <p:sldId id="262" r:id="rId10"/>
    <p:sldId id="263" r:id="rId11"/>
    <p:sldId id="264" r:id="rId12"/>
    <p:sldId id="265" r:id="rId13"/>
    <p:sldId id="266" r:id="rId14"/>
    <p:sldId id="267" r:id="rId15"/>
    <p:sldId id="268" r:id="rId16"/>
    <p:sldId id="269" r:id="rId17"/>
    <p:sldId id="26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Tozer (2502353)" userId="a2a9eef3-5310-4ce5-b88b-470168ff7c7c" providerId="ADAL" clId="{5266E24F-C29A-41E3-95B8-DEBBD1551EF6}"/>
    <pc:docChg chg="undo custSel addSld modSld">
      <pc:chgData name="Chloe Tozer (2502353)" userId="a2a9eef3-5310-4ce5-b88b-470168ff7c7c" providerId="ADAL" clId="{5266E24F-C29A-41E3-95B8-DEBBD1551EF6}" dt="2026-04-30T08:14:33.393" v="9023" actId="313"/>
      <pc:docMkLst>
        <pc:docMk/>
      </pc:docMkLst>
      <pc:sldChg chg="addSp delSp modSp mod setBg addAnim delAnim">
        <pc:chgData name="Chloe Tozer (2502353)" userId="a2a9eef3-5310-4ce5-b88b-470168ff7c7c" providerId="ADAL" clId="{5266E24F-C29A-41E3-95B8-DEBBD1551EF6}" dt="2026-04-30T08:10:44.731" v="8991" actId="26606"/>
        <pc:sldMkLst>
          <pc:docMk/>
          <pc:sldMk cId="2678624512" sldId="256"/>
        </pc:sldMkLst>
        <pc:spChg chg="mod">
          <ac:chgData name="Chloe Tozer (2502353)" userId="a2a9eef3-5310-4ce5-b88b-470168ff7c7c" providerId="ADAL" clId="{5266E24F-C29A-41E3-95B8-DEBBD1551EF6}" dt="2026-04-30T08:10:44.731" v="8991" actId="26606"/>
          <ac:spMkLst>
            <pc:docMk/>
            <pc:sldMk cId="2678624512" sldId="256"/>
            <ac:spMk id="2" creationId="{7363BE0B-39A1-02E6-EDE4-7A2DCCBE0922}"/>
          </ac:spMkLst>
        </pc:spChg>
        <pc:spChg chg="mod">
          <ac:chgData name="Chloe Tozer (2502353)" userId="a2a9eef3-5310-4ce5-b88b-470168ff7c7c" providerId="ADAL" clId="{5266E24F-C29A-41E3-95B8-DEBBD1551EF6}" dt="2026-04-30T08:10:44.731" v="8991" actId="26606"/>
          <ac:spMkLst>
            <pc:docMk/>
            <pc:sldMk cId="2678624512" sldId="256"/>
            <ac:spMk id="3" creationId="{7C05E485-4F6C-7B21-DC42-1FAC326C0262}"/>
          </ac:spMkLst>
        </pc:spChg>
        <pc:spChg chg="add del">
          <ac:chgData name="Chloe Tozer (2502353)" userId="a2a9eef3-5310-4ce5-b88b-470168ff7c7c" providerId="ADAL" clId="{5266E24F-C29A-41E3-95B8-DEBBD1551EF6}" dt="2026-04-30T08:10:44.700" v="8990" actId="26606"/>
          <ac:spMkLst>
            <pc:docMk/>
            <pc:sldMk cId="2678624512" sldId="256"/>
            <ac:spMk id="8" creationId="{1A3C89F8-0D2F-47FF-B903-151248265F47}"/>
          </ac:spMkLst>
        </pc:spChg>
        <pc:spChg chg="add del">
          <ac:chgData name="Chloe Tozer (2502353)" userId="a2a9eef3-5310-4ce5-b88b-470168ff7c7c" providerId="ADAL" clId="{5266E24F-C29A-41E3-95B8-DEBBD1551EF6}" dt="2026-04-30T08:10:44.700" v="8990" actId="26606"/>
          <ac:spMkLst>
            <pc:docMk/>
            <pc:sldMk cId="2678624512" sldId="256"/>
            <ac:spMk id="10" creationId="{C5CB530E-515E-412C-9DF1-5F8FFBD6F383}"/>
          </ac:spMkLst>
        </pc:spChg>
        <pc:spChg chg="add del">
          <ac:chgData name="Chloe Tozer (2502353)" userId="a2a9eef3-5310-4ce5-b88b-470168ff7c7c" providerId="ADAL" clId="{5266E24F-C29A-41E3-95B8-DEBBD1551EF6}" dt="2026-04-30T08:10:44.700" v="8990" actId="26606"/>
          <ac:spMkLst>
            <pc:docMk/>
            <pc:sldMk cId="2678624512" sldId="256"/>
            <ac:spMk id="12" creationId="{712D4376-A578-4FF1-94FC-245E7A6A489F}"/>
          </ac:spMkLst>
        </pc:spChg>
        <pc:spChg chg="add del">
          <ac:chgData name="Chloe Tozer (2502353)" userId="a2a9eef3-5310-4ce5-b88b-470168ff7c7c" providerId="ADAL" clId="{5266E24F-C29A-41E3-95B8-DEBBD1551EF6}" dt="2026-04-30T08:10:44.700" v="8990" actId="26606"/>
          <ac:spMkLst>
            <pc:docMk/>
            <pc:sldMk cId="2678624512" sldId="256"/>
            <ac:spMk id="14" creationId="{AEA7509D-F04F-40CB-A0B3-EEF16499CC9F}"/>
          </ac:spMkLst>
        </pc:spChg>
        <pc:spChg chg="add del">
          <ac:chgData name="Chloe Tozer (2502353)" userId="a2a9eef3-5310-4ce5-b88b-470168ff7c7c" providerId="ADAL" clId="{5266E24F-C29A-41E3-95B8-DEBBD1551EF6}" dt="2026-04-30T08:10:44.700" v="8990" actId="26606"/>
          <ac:spMkLst>
            <pc:docMk/>
            <pc:sldMk cId="2678624512" sldId="256"/>
            <ac:spMk id="18" creationId="{508BEF50-7B1E-49A4-BC19-5F4F1D755E64}"/>
          </ac:spMkLst>
        </pc:spChg>
        <pc:spChg chg="add del">
          <ac:chgData name="Chloe Tozer (2502353)" userId="a2a9eef3-5310-4ce5-b88b-470168ff7c7c" providerId="ADAL" clId="{5266E24F-C29A-41E3-95B8-DEBBD1551EF6}" dt="2026-04-30T08:10:44.700" v="8990" actId="26606"/>
          <ac:spMkLst>
            <pc:docMk/>
            <pc:sldMk cId="2678624512" sldId="256"/>
            <ac:spMk id="20" creationId="{3FBAD350-5664-4811-A208-657FB882D350}"/>
          </ac:spMkLst>
        </pc:spChg>
        <pc:spChg chg="add del">
          <ac:chgData name="Chloe Tozer (2502353)" userId="a2a9eef3-5310-4ce5-b88b-470168ff7c7c" providerId="ADAL" clId="{5266E24F-C29A-41E3-95B8-DEBBD1551EF6}" dt="2026-04-30T08:10:44.700" v="8990" actId="26606"/>
          <ac:spMkLst>
            <pc:docMk/>
            <pc:sldMk cId="2678624512" sldId="256"/>
            <ac:spMk id="22" creationId="{C39ADB8F-D187-49D7-BDCF-C1B6DC727068}"/>
          </ac:spMkLst>
        </pc:spChg>
        <pc:spChg chg="add">
          <ac:chgData name="Chloe Tozer (2502353)" userId="a2a9eef3-5310-4ce5-b88b-470168ff7c7c" providerId="ADAL" clId="{5266E24F-C29A-41E3-95B8-DEBBD1551EF6}" dt="2026-04-30T08:10:44.731" v="8991" actId="26606"/>
          <ac:spMkLst>
            <pc:docMk/>
            <pc:sldMk cId="2678624512" sldId="256"/>
            <ac:spMk id="24" creationId="{0E30439A-8A5B-46EC-8283-9B6B031D40D0}"/>
          </ac:spMkLst>
        </pc:spChg>
        <pc:spChg chg="add">
          <ac:chgData name="Chloe Tozer (2502353)" userId="a2a9eef3-5310-4ce5-b88b-470168ff7c7c" providerId="ADAL" clId="{5266E24F-C29A-41E3-95B8-DEBBD1551EF6}" dt="2026-04-30T08:10:44.731" v="8991" actId="26606"/>
          <ac:spMkLst>
            <pc:docMk/>
            <pc:sldMk cId="2678624512" sldId="256"/>
            <ac:spMk id="25" creationId="{5CEAD642-85CF-4750-8432-7C80C901F001}"/>
          </ac:spMkLst>
        </pc:spChg>
        <pc:spChg chg="add">
          <ac:chgData name="Chloe Tozer (2502353)" userId="a2a9eef3-5310-4ce5-b88b-470168ff7c7c" providerId="ADAL" clId="{5266E24F-C29A-41E3-95B8-DEBBD1551EF6}" dt="2026-04-30T08:10:44.731" v="8991" actId="26606"/>
          <ac:spMkLst>
            <pc:docMk/>
            <pc:sldMk cId="2678624512" sldId="256"/>
            <ac:spMk id="26" creationId="{FA33EEAE-15D5-4119-8C1E-89D943F911EF}"/>
          </ac:spMkLst>
        </pc:spChg>
        <pc:spChg chg="add">
          <ac:chgData name="Chloe Tozer (2502353)" userId="a2a9eef3-5310-4ce5-b88b-470168ff7c7c" providerId="ADAL" clId="{5266E24F-C29A-41E3-95B8-DEBBD1551EF6}" dt="2026-04-30T08:10:44.731" v="8991" actId="26606"/>
          <ac:spMkLst>
            <pc:docMk/>
            <pc:sldMk cId="2678624512" sldId="256"/>
            <ac:spMk id="27" creationId="{730D8B3B-9B80-4025-B934-26DC7D7CD231}"/>
          </ac:spMkLst>
        </pc:spChg>
        <pc:spChg chg="add">
          <ac:chgData name="Chloe Tozer (2502353)" userId="a2a9eef3-5310-4ce5-b88b-470168ff7c7c" providerId="ADAL" clId="{5266E24F-C29A-41E3-95B8-DEBBD1551EF6}" dt="2026-04-30T08:10:44.731" v="8991" actId="26606"/>
          <ac:spMkLst>
            <pc:docMk/>
            <pc:sldMk cId="2678624512" sldId="256"/>
            <ac:spMk id="28" creationId="{B5A1B09C-1565-46F8-B70F-621C5EB48A09}"/>
          </ac:spMkLst>
        </pc:spChg>
        <pc:spChg chg="add">
          <ac:chgData name="Chloe Tozer (2502353)" userId="a2a9eef3-5310-4ce5-b88b-470168ff7c7c" providerId="ADAL" clId="{5266E24F-C29A-41E3-95B8-DEBBD1551EF6}" dt="2026-04-30T08:10:44.731" v="8991" actId="26606"/>
          <ac:spMkLst>
            <pc:docMk/>
            <pc:sldMk cId="2678624512" sldId="256"/>
            <ac:spMk id="29" creationId="{8C516CC8-80AC-446C-A56E-9F54B7210402}"/>
          </ac:spMkLst>
        </pc:spChg>
        <pc:spChg chg="add">
          <ac:chgData name="Chloe Tozer (2502353)" userId="a2a9eef3-5310-4ce5-b88b-470168ff7c7c" providerId="ADAL" clId="{5266E24F-C29A-41E3-95B8-DEBBD1551EF6}" dt="2026-04-30T08:10:44.731" v="8991" actId="26606"/>
          <ac:spMkLst>
            <pc:docMk/>
            <pc:sldMk cId="2678624512" sldId="256"/>
            <ac:spMk id="30" creationId="{53947E58-F088-49F1-A3D1-DEA690192E84}"/>
          </ac:spMkLst>
        </pc:spChg>
        <pc:cxnChg chg="add del">
          <ac:chgData name="Chloe Tozer (2502353)" userId="a2a9eef3-5310-4ce5-b88b-470168ff7c7c" providerId="ADAL" clId="{5266E24F-C29A-41E3-95B8-DEBBD1551EF6}" dt="2026-04-30T08:10:44.700" v="8990" actId="26606"/>
          <ac:cxnSpMkLst>
            <pc:docMk/>
            <pc:sldMk cId="2678624512" sldId="256"/>
            <ac:cxnSpMk id="16" creationId="{56020367-4FD5-4596-8E10-C5F095CD8DBF}"/>
          </ac:cxnSpMkLst>
        </pc:cxnChg>
      </pc:sldChg>
      <pc:sldChg chg="addSp modSp mod setBg">
        <pc:chgData name="Chloe Tozer (2502353)" userId="a2a9eef3-5310-4ce5-b88b-470168ff7c7c" providerId="ADAL" clId="{5266E24F-C29A-41E3-95B8-DEBBD1551EF6}" dt="2026-04-30T08:10:54.244" v="8992" actId="26606"/>
        <pc:sldMkLst>
          <pc:docMk/>
          <pc:sldMk cId="2366447431" sldId="257"/>
        </pc:sldMkLst>
        <pc:spChg chg="mod">
          <ac:chgData name="Chloe Tozer (2502353)" userId="a2a9eef3-5310-4ce5-b88b-470168ff7c7c" providerId="ADAL" clId="{5266E24F-C29A-41E3-95B8-DEBBD1551EF6}" dt="2026-04-30T08:10:54.244" v="8992" actId="26606"/>
          <ac:spMkLst>
            <pc:docMk/>
            <pc:sldMk cId="2366447431" sldId="257"/>
            <ac:spMk id="2" creationId="{8BA67676-B616-0371-4F49-64631BC7E52C}"/>
          </ac:spMkLst>
        </pc:spChg>
        <pc:spChg chg="mod">
          <ac:chgData name="Chloe Tozer (2502353)" userId="a2a9eef3-5310-4ce5-b88b-470168ff7c7c" providerId="ADAL" clId="{5266E24F-C29A-41E3-95B8-DEBBD1551EF6}" dt="2026-04-30T08:10:54.244" v="8992" actId="26606"/>
          <ac:spMkLst>
            <pc:docMk/>
            <pc:sldMk cId="2366447431" sldId="257"/>
            <ac:spMk id="3" creationId="{AA6D1003-E903-9ABB-5DD7-1268A2EBA8C4}"/>
          </ac:spMkLst>
        </pc:spChg>
        <pc:spChg chg="add">
          <ac:chgData name="Chloe Tozer (2502353)" userId="a2a9eef3-5310-4ce5-b88b-470168ff7c7c" providerId="ADAL" clId="{5266E24F-C29A-41E3-95B8-DEBBD1551EF6}" dt="2026-04-30T08:10:54.244" v="8992" actId="26606"/>
          <ac:spMkLst>
            <pc:docMk/>
            <pc:sldMk cId="2366447431" sldId="257"/>
            <ac:spMk id="8" creationId="{1B15ED52-F352-441B-82BF-E0EA34836D08}"/>
          </ac:spMkLst>
        </pc:spChg>
        <pc:spChg chg="add">
          <ac:chgData name="Chloe Tozer (2502353)" userId="a2a9eef3-5310-4ce5-b88b-470168ff7c7c" providerId="ADAL" clId="{5266E24F-C29A-41E3-95B8-DEBBD1551EF6}" dt="2026-04-30T08:10:54.244" v="8992" actId="26606"/>
          <ac:spMkLst>
            <pc:docMk/>
            <pc:sldMk cId="2366447431" sldId="257"/>
            <ac:spMk id="10" creationId="{3B2E3793-BFE6-45A2-9B7B-E18844431C99}"/>
          </ac:spMkLst>
        </pc:spChg>
        <pc:spChg chg="add">
          <ac:chgData name="Chloe Tozer (2502353)" userId="a2a9eef3-5310-4ce5-b88b-470168ff7c7c" providerId="ADAL" clId="{5266E24F-C29A-41E3-95B8-DEBBD1551EF6}" dt="2026-04-30T08:10:54.244" v="8992" actId="26606"/>
          <ac:spMkLst>
            <pc:docMk/>
            <pc:sldMk cId="2366447431" sldId="257"/>
            <ac:spMk id="12" creationId="{BC4C4868-CB8F-4AF9-9CDB-8108F2C19B67}"/>
          </ac:spMkLst>
        </pc:spChg>
        <pc:spChg chg="add">
          <ac:chgData name="Chloe Tozer (2502353)" userId="a2a9eef3-5310-4ce5-b88b-470168ff7c7c" providerId="ADAL" clId="{5266E24F-C29A-41E3-95B8-DEBBD1551EF6}" dt="2026-04-30T08:10:54.244" v="8992" actId="26606"/>
          <ac:spMkLst>
            <pc:docMk/>
            <pc:sldMk cId="2366447431" sldId="257"/>
            <ac:spMk id="14" creationId="{375E0459-6403-40CD-989D-56A4407CA12E}"/>
          </ac:spMkLst>
        </pc:spChg>
        <pc:spChg chg="add">
          <ac:chgData name="Chloe Tozer (2502353)" userId="a2a9eef3-5310-4ce5-b88b-470168ff7c7c" providerId="ADAL" clId="{5266E24F-C29A-41E3-95B8-DEBBD1551EF6}" dt="2026-04-30T08:10:54.244" v="8992" actId="26606"/>
          <ac:spMkLst>
            <pc:docMk/>
            <pc:sldMk cId="2366447431" sldId="257"/>
            <ac:spMk id="16" creationId="{53E5B1A8-3AC9-4BD1-9BBC-78CA94F2D1BA}"/>
          </ac:spMkLst>
        </pc:spChg>
      </pc:sldChg>
      <pc:sldChg chg="addSp modSp mod setBg">
        <pc:chgData name="Chloe Tozer (2502353)" userId="a2a9eef3-5310-4ce5-b88b-470168ff7c7c" providerId="ADAL" clId="{5266E24F-C29A-41E3-95B8-DEBBD1551EF6}" dt="2026-04-30T08:14:33.393" v="9023" actId="313"/>
        <pc:sldMkLst>
          <pc:docMk/>
          <pc:sldMk cId="3200473324" sldId="258"/>
        </pc:sldMkLst>
        <pc:spChg chg="mod">
          <ac:chgData name="Chloe Tozer (2502353)" userId="a2a9eef3-5310-4ce5-b88b-470168ff7c7c" providerId="ADAL" clId="{5266E24F-C29A-41E3-95B8-DEBBD1551EF6}" dt="2026-04-30T08:11:00.934" v="8993" actId="26606"/>
          <ac:spMkLst>
            <pc:docMk/>
            <pc:sldMk cId="3200473324" sldId="258"/>
            <ac:spMk id="2" creationId="{7C42E317-79DB-9FDC-FA5A-3B3995CBCF50}"/>
          </ac:spMkLst>
        </pc:spChg>
        <pc:spChg chg="mod">
          <ac:chgData name="Chloe Tozer (2502353)" userId="a2a9eef3-5310-4ce5-b88b-470168ff7c7c" providerId="ADAL" clId="{5266E24F-C29A-41E3-95B8-DEBBD1551EF6}" dt="2026-04-30T08:14:33.393" v="9023" actId="313"/>
          <ac:spMkLst>
            <pc:docMk/>
            <pc:sldMk cId="3200473324" sldId="258"/>
            <ac:spMk id="3" creationId="{C667DD2A-47D6-88B3-F409-E73B00FAD3D2}"/>
          </ac:spMkLst>
        </pc:spChg>
        <pc:spChg chg="add">
          <ac:chgData name="Chloe Tozer (2502353)" userId="a2a9eef3-5310-4ce5-b88b-470168ff7c7c" providerId="ADAL" clId="{5266E24F-C29A-41E3-95B8-DEBBD1551EF6}" dt="2026-04-30T08:11:00.934" v="8993" actId="26606"/>
          <ac:spMkLst>
            <pc:docMk/>
            <pc:sldMk cId="3200473324" sldId="258"/>
            <ac:spMk id="8" creationId="{1B15ED52-F352-441B-82BF-E0EA34836D08}"/>
          </ac:spMkLst>
        </pc:spChg>
        <pc:spChg chg="add">
          <ac:chgData name="Chloe Tozer (2502353)" userId="a2a9eef3-5310-4ce5-b88b-470168ff7c7c" providerId="ADAL" clId="{5266E24F-C29A-41E3-95B8-DEBBD1551EF6}" dt="2026-04-30T08:11:00.934" v="8993" actId="26606"/>
          <ac:spMkLst>
            <pc:docMk/>
            <pc:sldMk cId="3200473324" sldId="258"/>
            <ac:spMk id="10" creationId="{3B2E3793-BFE6-45A2-9B7B-E18844431C99}"/>
          </ac:spMkLst>
        </pc:spChg>
        <pc:spChg chg="add">
          <ac:chgData name="Chloe Tozer (2502353)" userId="a2a9eef3-5310-4ce5-b88b-470168ff7c7c" providerId="ADAL" clId="{5266E24F-C29A-41E3-95B8-DEBBD1551EF6}" dt="2026-04-30T08:11:00.934" v="8993" actId="26606"/>
          <ac:spMkLst>
            <pc:docMk/>
            <pc:sldMk cId="3200473324" sldId="258"/>
            <ac:spMk id="12" creationId="{BC4C4868-CB8F-4AF9-9CDB-8108F2C19B67}"/>
          </ac:spMkLst>
        </pc:spChg>
        <pc:spChg chg="add">
          <ac:chgData name="Chloe Tozer (2502353)" userId="a2a9eef3-5310-4ce5-b88b-470168ff7c7c" providerId="ADAL" clId="{5266E24F-C29A-41E3-95B8-DEBBD1551EF6}" dt="2026-04-30T08:11:00.934" v="8993" actId="26606"/>
          <ac:spMkLst>
            <pc:docMk/>
            <pc:sldMk cId="3200473324" sldId="258"/>
            <ac:spMk id="14" creationId="{375E0459-6403-40CD-989D-56A4407CA12E}"/>
          </ac:spMkLst>
        </pc:spChg>
        <pc:spChg chg="add">
          <ac:chgData name="Chloe Tozer (2502353)" userId="a2a9eef3-5310-4ce5-b88b-470168ff7c7c" providerId="ADAL" clId="{5266E24F-C29A-41E3-95B8-DEBBD1551EF6}" dt="2026-04-30T08:11:00.934" v="8993" actId="26606"/>
          <ac:spMkLst>
            <pc:docMk/>
            <pc:sldMk cId="3200473324" sldId="258"/>
            <ac:spMk id="16" creationId="{53E5B1A8-3AC9-4BD1-9BBC-78CA94F2D1BA}"/>
          </ac:spMkLst>
        </pc:spChg>
      </pc:sldChg>
      <pc:sldChg chg="addSp modSp mod setBg">
        <pc:chgData name="Chloe Tozer (2502353)" userId="a2a9eef3-5310-4ce5-b88b-470168ff7c7c" providerId="ADAL" clId="{5266E24F-C29A-41E3-95B8-DEBBD1551EF6}" dt="2026-04-30T08:11:10.401" v="8994" actId="26606"/>
        <pc:sldMkLst>
          <pc:docMk/>
          <pc:sldMk cId="978355412" sldId="259"/>
        </pc:sldMkLst>
        <pc:spChg chg="mod">
          <ac:chgData name="Chloe Tozer (2502353)" userId="a2a9eef3-5310-4ce5-b88b-470168ff7c7c" providerId="ADAL" clId="{5266E24F-C29A-41E3-95B8-DEBBD1551EF6}" dt="2026-04-30T08:11:10.401" v="8994" actId="26606"/>
          <ac:spMkLst>
            <pc:docMk/>
            <pc:sldMk cId="978355412" sldId="259"/>
            <ac:spMk id="2" creationId="{06806EE1-8726-EB79-C924-A34DEB28ADF9}"/>
          </ac:spMkLst>
        </pc:spChg>
        <pc:spChg chg="mod">
          <ac:chgData name="Chloe Tozer (2502353)" userId="a2a9eef3-5310-4ce5-b88b-470168ff7c7c" providerId="ADAL" clId="{5266E24F-C29A-41E3-95B8-DEBBD1551EF6}" dt="2026-04-30T08:11:10.401" v="8994" actId="26606"/>
          <ac:spMkLst>
            <pc:docMk/>
            <pc:sldMk cId="978355412" sldId="259"/>
            <ac:spMk id="3" creationId="{B4FBE7E9-4431-79BC-6C1A-27DC02C3EF6C}"/>
          </ac:spMkLst>
        </pc:spChg>
        <pc:spChg chg="add">
          <ac:chgData name="Chloe Tozer (2502353)" userId="a2a9eef3-5310-4ce5-b88b-470168ff7c7c" providerId="ADAL" clId="{5266E24F-C29A-41E3-95B8-DEBBD1551EF6}" dt="2026-04-30T08:11:10.401" v="8994" actId="26606"/>
          <ac:spMkLst>
            <pc:docMk/>
            <pc:sldMk cId="978355412" sldId="259"/>
            <ac:spMk id="8" creationId="{DEE2AD96-B495-4E06-9291-B71706F728CB}"/>
          </ac:spMkLst>
        </pc:spChg>
        <pc:spChg chg="add">
          <ac:chgData name="Chloe Tozer (2502353)" userId="a2a9eef3-5310-4ce5-b88b-470168ff7c7c" providerId="ADAL" clId="{5266E24F-C29A-41E3-95B8-DEBBD1551EF6}" dt="2026-04-30T08:11:10.401" v="8994" actId="26606"/>
          <ac:spMkLst>
            <pc:docMk/>
            <pc:sldMk cId="978355412" sldId="259"/>
            <ac:spMk id="10" creationId="{53CF6D67-C5A8-4ADD-9E8E-1E38CA1D3166}"/>
          </ac:spMkLst>
        </pc:spChg>
        <pc:spChg chg="add">
          <ac:chgData name="Chloe Tozer (2502353)" userId="a2a9eef3-5310-4ce5-b88b-470168ff7c7c" providerId="ADAL" clId="{5266E24F-C29A-41E3-95B8-DEBBD1551EF6}" dt="2026-04-30T08:11:10.401" v="8994" actId="26606"/>
          <ac:spMkLst>
            <pc:docMk/>
            <pc:sldMk cId="978355412" sldId="259"/>
            <ac:spMk id="12" creationId="{86909FA0-B515-4681-B7A8-FA281D133B94}"/>
          </ac:spMkLst>
        </pc:spChg>
        <pc:spChg chg="add">
          <ac:chgData name="Chloe Tozer (2502353)" userId="a2a9eef3-5310-4ce5-b88b-470168ff7c7c" providerId="ADAL" clId="{5266E24F-C29A-41E3-95B8-DEBBD1551EF6}" dt="2026-04-30T08:11:10.401" v="8994" actId="26606"/>
          <ac:spMkLst>
            <pc:docMk/>
            <pc:sldMk cId="978355412" sldId="259"/>
            <ac:spMk id="14" creationId="{21C9FE86-FCC3-4A31-AA1C-C882262B7FE7}"/>
          </ac:spMkLst>
        </pc:spChg>
        <pc:spChg chg="add">
          <ac:chgData name="Chloe Tozer (2502353)" userId="a2a9eef3-5310-4ce5-b88b-470168ff7c7c" providerId="ADAL" clId="{5266E24F-C29A-41E3-95B8-DEBBD1551EF6}" dt="2026-04-30T08:11:10.401" v="8994" actId="26606"/>
          <ac:spMkLst>
            <pc:docMk/>
            <pc:sldMk cId="978355412" sldId="259"/>
            <ac:spMk id="16" creationId="{7D96243B-ECED-4B71-8E06-AE9A285EAD20}"/>
          </ac:spMkLst>
        </pc:spChg>
        <pc:spChg chg="add">
          <ac:chgData name="Chloe Tozer (2502353)" userId="a2a9eef3-5310-4ce5-b88b-470168ff7c7c" providerId="ADAL" clId="{5266E24F-C29A-41E3-95B8-DEBBD1551EF6}" dt="2026-04-30T08:11:10.401" v="8994" actId="26606"/>
          <ac:spMkLst>
            <pc:docMk/>
            <pc:sldMk cId="978355412" sldId="259"/>
            <ac:spMk id="18" creationId="{A09989E4-EFDC-4A90-A633-E0525FB4139E}"/>
          </ac:spMkLst>
        </pc:spChg>
      </pc:sldChg>
      <pc:sldChg chg="addSp delSp modSp mod setBg">
        <pc:chgData name="Chloe Tozer (2502353)" userId="a2a9eef3-5310-4ce5-b88b-470168ff7c7c" providerId="ADAL" clId="{5266E24F-C29A-41E3-95B8-DEBBD1551EF6}" dt="2026-04-30T08:12:36.097" v="9008" actId="26606"/>
        <pc:sldMkLst>
          <pc:docMk/>
          <pc:sldMk cId="2363542057" sldId="260"/>
        </pc:sldMkLst>
        <pc:spChg chg="mod">
          <ac:chgData name="Chloe Tozer (2502353)" userId="a2a9eef3-5310-4ce5-b88b-470168ff7c7c" providerId="ADAL" clId="{5266E24F-C29A-41E3-95B8-DEBBD1551EF6}" dt="2026-04-30T08:12:36.097" v="9008" actId="26606"/>
          <ac:spMkLst>
            <pc:docMk/>
            <pc:sldMk cId="2363542057" sldId="260"/>
            <ac:spMk id="2" creationId="{EB0E90AB-73BD-062F-DA54-6A35F324C4ED}"/>
          </ac:spMkLst>
        </pc:spChg>
        <pc:spChg chg="mod">
          <ac:chgData name="Chloe Tozer (2502353)" userId="a2a9eef3-5310-4ce5-b88b-470168ff7c7c" providerId="ADAL" clId="{5266E24F-C29A-41E3-95B8-DEBBD1551EF6}" dt="2026-04-30T08:12:36.097" v="9008" actId="26606"/>
          <ac:spMkLst>
            <pc:docMk/>
            <pc:sldMk cId="2363542057" sldId="260"/>
            <ac:spMk id="3" creationId="{1D2A2DD1-B9D6-5D8A-ED6A-D488E5768439}"/>
          </ac:spMkLst>
        </pc:spChg>
        <pc:spChg chg="add del">
          <ac:chgData name="Chloe Tozer (2502353)" userId="a2a9eef3-5310-4ce5-b88b-470168ff7c7c" providerId="ADAL" clId="{5266E24F-C29A-41E3-95B8-DEBBD1551EF6}" dt="2026-04-30T08:12:36.081" v="9007" actId="26606"/>
          <ac:spMkLst>
            <pc:docMk/>
            <pc:sldMk cId="2363542057" sldId="260"/>
            <ac:spMk id="8" creationId="{081EA652-8C6A-4E69-BEB9-170809474553}"/>
          </ac:spMkLst>
        </pc:spChg>
        <pc:spChg chg="add del">
          <ac:chgData name="Chloe Tozer (2502353)" userId="a2a9eef3-5310-4ce5-b88b-470168ff7c7c" providerId="ADAL" clId="{5266E24F-C29A-41E3-95B8-DEBBD1551EF6}" dt="2026-04-30T08:12:36.081" v="9007" actId="26606"/>
          <ac:spMkLst>
            <pc:docMk/>
            <pc:sldMk cId="2363542057" sldId="260"/>
            <ac:spMk id="10" creationId="{5298780A-33B9-4EA2-8F67-DE68AD62841B}"/>
          </ac:spMkLst>
        </pc:spChg>
        <pc:spChg chg="add del">
          <ac:chgData name="Chloe Tozer (2502353)" userId="a2a9eef3-5310-4ce5-b88b-470168ff7c7c" providerId="ADAL" clId="{5266E24F-C29A-41E3-95B8-DEBBD1551EF6}" dt="2026-04-30T08:12:36.081" v="9007" actId="26606"/>
          <ac:spMkLst>
            <pc:docMk/>
            <pc:sldMk cId="2363542057" sldId="260"/>
            <ac:spMk id="12" creationId="{7F488E8B-4E1E-4402-8935-D4E6C02615C7}"/>
          </ac:spMkLst>
        </pc:spChg>
        <pc:spChg chg="add">
          <ac:chgData name="Chloe Tozer (2502353)" userId="a2a9eef3-5310-4ce5-b88b-470168ff7c7c" providerId="ADAL" clId="{5266E24F-C29A-41E3-95B8-DEBBD1551EF6}" dt="2026-04-30T08:12:36.097" v="9008" actId="26606"/>
          <ac:spMkLst>
            <pc:docMk/>
            <pc:sldMk cId="2363542057" sldId="260"/>
            <ac:spMk id="16" creationId="{7D96243B-ECED-4B71-8E06-AE9A285EAD20}"/>
          </ac:spMkLst>
        </pc:spChg>
        <pc:spChg chg="add">
          <ac:chgData name="Chloe Tozer (2502353)" userId="a2a9eef3-5310-4ce5-b88b-470168ff7c7c" providerId="ADAL" clId="{5266E24F-C29A-41E3-95B8-DEBBD1551EF6}" dt="2026-04-30T08:12:36.097" v="9008" actId="26606"/>
          <ac:spMkLst>
            <pc:docMk/>
            <pc:sldMk cId="2363542057" sldId="260"/>
            <ac:spMk id="17" creationId="{DEE2AD96-B495-4E06-9291-B71706F728CB}"/>
          </ac:spMkLst>
        </pc:spChg>
        <pc:spChg chg="add">
          <ac:chgData name="Chloe Tozer (2502353)" userId="a2a9eef3-5310-4ce5-b88b-470168ff7c7c" providerId="ADAL" clId="{5266E24F-C29A-41E3-95B8-DEBBD1551EF6}" dt="2026-04-30T08:12:36.097" v="9008" actId="26606"/>
          <ac:spMkLst>
            <pc:docMk/>
            <pc:sldMk cId="2363542057" sldId="260"/>
            <ac:spMk id="18" creationId="{A09989E4-EFDC-4A90-A633-E0525FB4139E}"/>
          </ac:spMkLst>
        </pc:spChg>
        <pc:spChg chg="add">
          <ac:chgData name="Chloe Tozer (2502353)" userId="a2a9eef3-5310-4ce5-b88b-470168ff7c7c" providerId="ADAL" clId="{5266E24F-C29A-41E3-95B8-DEBBD1551EF6}" dt="2026-04-30T08:12:36.097" v="9008" actId="26606"/>
          <ac:spMkLst>
            <pc:docMk/>
            <pc:sldMk cId="2363542057" sldId="260"/>
            <ac:spMk id="19" creationId="{53CF6D67-C5A8-4ADD-9E8E-1E38CA1D3166}"/>
          </ac:spMkLst>
        </pc:spChg>
        <pc:spChg chg="add">
          <ac:chgData name="Chloe Tozer (2502353)" userId="a2a9eef3-5310-4ce5-b88b-470168ff7c7c" providerId="ADAL" clId="{5266E24F-C29A-41E3-95B8-DEBBD1551EF6}" dt="2026-04-30T08:12:36.097" v="9008" actId="26606"/>
          <ac:spMkLst>
            <pc:docMk/>
            <pc:sldMk cId="2363542057" sldId="260"/>
            <ac:spMk id="20" creationId="{86909FA0-B515-4681-B7A8-FA281D133B94}"/>
          </ac:spMkLst>
        </pc:spChg>
        <pc:spChg chg="add">
          <ac:chgData name="Chloe Tozer (2502353)" userId="a2a9eef3-5310-4ce5-b88b-470168ff7c7c" providerId="ADAL" clId="{5266E24F-C29A-41E3-95B8-DEBBD1551EF6}" dt="2026-04-30T08:12:36.097" v="9008" actId="26606"/>
          <ac:spMkLst>
            <pc:docMk/>
            <pc:sldMk cId="2363542057" sldId="260"/>
            <ac:spMk id="21" creationId="{21C9FE86-FCC3-4A31-AA1C-C882262B7FE7}"/>
          </ac:spMkLst>
        </pc:spChg>
        <pc:cxnChg chg="add del">
          <ac:chgData name="Chloe Tozer (2502353)" userId="a2a9eef3-5310-4ce5-b88b-470168ff7c7c" providerId="ADAL" clId="{5266E24F-C29A-41E3-95B8-DEBBD1551EF6}" dt="2026-04-30T08:12:36.081" v="9007" actId="26606"/>
          <ac:cxnSpMkLst>
            <pc:docMk/>
            <pc:sldMk cId="2363542057" sldId="260"/>
            <ac:cxnSpMk id="14" creationId="{23AAC9B5-8015-485C-ACF9-A750390E9A56}"/>
          </ac:cxnSpMkLst>
        </pc:cxnChg>
      </pc:sldChg>
      <pc:sldChg chg="addSp modSp new mod setBg">
        <pc:chgData name="Chloe Tozer (2502353)" userId="a2a9eef3-5310-4ce5-b88b-470168ff7c7c" providerId="ADAL" clId="{5266E24F-C29A-41E3-95B8-DEBBD1551EF6}" dt="2026-04-30T08:11:17.041" v="8995" actId="26606"/>
        <pc:sldMkLst>
          <pc:docMk/>
          <pc:sldMk cId="1362061021" sldId="261"/>
        </pc:sldMkLst>
        <pc:spChg chg="mod">
          <ac:chgData name="Chloe Tozer (2502353)" userId="a2a9eef3-5310-4ce5-b88b-470168ff7c7c" providerId="ADAL" clId="{5266E24F-C29A-41E3-95B8-DEBBD1551EF6}" dt="2026-04-30T08:11:17.041" v="8995" actId="26606"/>
          <ac:spMkLst>
            <pc:docMk/>
            <pc:sldMk cId="1362061021" sldId="261"/>
            <ac:spMk id="2" creationId="{1CDD43EC-787F-ADB8-F5D1-F32EC3E5156C}"/>
          </ac:spMkLst>
        </pc:spChg>
        <pc:spChg chg="mod">
          <ac:chgData name="Chloe Tozer (2502353)" userId="a2a9eef3-5310-4ce5-b88b-470168ff7c7c" providerId="ADAL" clId="{5266E24F-C29A-41E3-95B8-DEBBD1551EF6}" dt="2026-04-30T08:11:17.041" v="8995" actId="26606"/>
          <ac:spMkLst>
            <pc:docMk/>
            <pc:sldMk cId="1362061021" sldId="261"/>
            <ac:spMk id="3" creationId="{456A0FEA-0D58-513F-BBDA-B926772288A9}"/>
          </ac:spMkLst>
        </pc:spChg>
        <pc:spChg chg="add">
          <ac:chgData name="Chloe Tozer (2502353)" userId="a2a9eef3-5310-4ce5-b88b-470168ff7c7c" providerId="ADAL" clId="{5266E24F-C29A-41E3-95B8-DEBBD1551EF6}" dt="2026-04-30T08:11:17.041" v="8995" actId="26606"/>
          <ac:spMkLst>
            <pc:docMk/>
            <pc:sldMk cId="1362061021" sldId="261"/>
            <ac:spMk id="8" creationId="{DEE2AD96-B495-4E06-9291-B71706F728CB}"/>
          </ac:spMkLst>
        </pc:spChg>
        <pc:spChg chg="add">
          <ac:chgData name="Chloe Tozer (2502353)" userId="a2a9eef3-5310-4ce5-b88b-470168ff7c7c" providerId="ADAL" clId="{5266E24F-C29A-41E3-95B8-DEBBD1551EF6}" dt="2026-04-30T08:11:17.041" v="8995" actId="26606"/>
          <ac:spMkLst>
            <pc:docMk/>
            <pc:sldMk cId="1362061021" sldId="261"/>
            <ac:spMk id="10" creationId="{53CF6D67-C5A8-4ADD-9E8E-1E38CA1D3166}"/>
          </ac:spMkLst>
        </pc:spChg>
        <pc:spChg chg="add">
          <ac:chgData name="Chloe Tozer (2502353)" userId="a2a9eef3-5310-4ce5-b88b-470168ff7c7c" providerId="ADAL" clId="{5266E24F-C29A-41E3-95B8-DEBBD1551EF6}" dt="2026-04-30T08:11:17.041" v="8995" actId="26606"/>
          <ac:spMkLst>
            <pc:docMk/>
            <pc:sldMk cId="1362061021" sldId="261"/>
            <ac:spMk id="12" creationId="{86909FA0-B515-4681-B7A8-FA281D133B94}"/>
          </ac:spMkLst>
        </pc:spChg>
        <pc:spChg chg="add">
          <ac:chgData name="Chloe Tozer (2502353)" userId="a2a9eef3-5310-4ce5-b88b-470168ff7c7c" providerId="ADAL" clId="{5266E24F-C29A-41E3-95B8-DEBBD1551EF6}" dt="2026-04-30T08:11:17.041" v="8995" actId="26606"/>
          <ac:spMkLst>
            <pc:docMk/>
            <pc:sldMk cId="1362061021" sldId="261"/>
            <ac:spMk id="14" creationId="{21C9FE86-FCC3-4A31-AA1C-C882262B7FE7}"/>
          </ac:spMkLst>
        </pc:spChg>
        <pc:spChg chg="add">
          <ac:chgData name="Chloe Tozer (2502353)" userId="a2a9eef3-5310-4ce5-b88b-470168ff7c7c" providerId="ADAL" clId="{5266E24F-C29A-41E3-95B8-DEBBD1551EF6}" dt="2026-04-30T08:11:17.041" v="8995" actId="26606"/>
          <ac:spMkLst>
            <pc:docMk/>
            <pc:sldMk cId="1362061021" sldId="261"/>
            <ac:spMk id="16" creationId="{7D96243B-ECED-4B71-8E06-AE9A285EAD20}"/>
          </ac:spMkLst>
        </pc:spChg>
        <pc:spChg chg="add">
          <ac:chgData name="Chloe Tozer (2502353)" userId="a2a9eef3-5310-4ce5-b88b-470168ff7c7c" providerId="ADAL" clId="{5266E24F-C29A-41E3-95B8-DEBBD1551EF6}" dt="2026-04-30T08:11:17.041" v="8995" actId="26606"/>
          <ac:spMkLst>
            <pc:docMk/>
            <pc:sldMk cId="1362061021" sldId="261"/>
            <ac:spMk id="18" creationId="{A09989E4-EFDC-4A90-A633-E0525FB4139E}"/>
          </ac:spMkLst>
        </pc:spChg>
      </pc:sldChg>
      <pc:sldChg chg="addSp modSp new mod setBg">
        <pc:chgData name="Chloe Tozer (2502353)" userId="a2a9eef3-5310-4ce5-b88b-470168ff7c7c" providerId="ADAL" clId="{5266E24F-C29A-41E3-95B8-DEBBD1551EF6}" dt="2026-04-30T08:11:23.008" v="8996" actId="26606"/>
        <pc:sldMkLst>
          <pc:docMk/>
          <pc:sldMk cId="327467855" sldId="262"/>
        </pc:sldMkLst>
        <pc:spChg chg="mod">
          <ac:chgData name="Chloe Tozer (2502353)" userId="a2a9eef3-5310-4ce5-b88b-470168ff7c7c" providerId="ADAL" clId="{5266E24F-C29A-41E3-95B8-DEBBD1551EF6}" dt="2026-04-30T08:11:23.008" v="8996" actId="26606"/>
          <ac:spMkLst>
            <pc:docMk/>
            <pc:sldMk cId="327467855" sldId="262"/>
            <ac:spMk id="2" creationId="{ECA7B0C5-C607-8B36-2F15-920BB6D8781F}"/>
          </ac:spMkLst>
        </pc:spChg>
        <pc:spChg chg="mod">
          <ac:chgData name="Chloe Tozer (2502353)" userId="a2a9eef3-5310-4ce5-b88b-470168ff7c7c" providerId="ADAL" clId="{5266E24F-C29A-41E3-95B8-DEBBD1551EF6}" dt="2026-04-30T08:11:23.008" v="8996" actId="26606"/>
          <ac:spMkLst>
            <pc:docMk/>
            <pc:sldMk cId="327467855" sldId="262"/>
            <ac:spMk id="3" creationId="{F4D47053-9D60-02C2-46C2-73A3A9C406C5}"/>
          </ac:spMkLst>
        </pc:spChg>
        <pc:spChg chg="add">
          <ac:chgData name="Chloe Tozer (2502353)" userId="a2a9eef3-5310-4ce5-b88b-470168ff7c7c" providerId="ADAL" clId="{5266E24F-C29A-41E3-95B8-DEBBD1551EF6}" dt="2026-04-30T08:11:23.008" v="8996" actId="26606"/>
          <ac:spMkLst>
            <pc:docMk/>
            <pc:sldMk cId="327467855" sldId="262"/>
            <ac:spMk id="8" creationId="{09588DA8-065E-4F6F-8EFD-43104AB2E0CF}"/>
          </ac:spMkLst>
        </pc:spChg>
        <pc:spChg chg="add">
          <ac:chgData name="Chloe Tozer (2502353)" userId="a2a9eef3-5310-4ce5-b88b-470168ff7c7c" providerId="ADAL" clId="{5266E24F-C29A-41E3-95B8-DEBBD1551EF6}" dt="2026-04-30T08:11:23.008" v="8996" actId="26606"/>
          <ac:spMkLst>
            <pc:docMk/>
            <pc:sldMk cId="327467855" sldId="262"/>
            <ac:spMk id="10" creationId="{C4285719-470E-454C-AF62-8323075F1F5B}"/>
          </ac:spMkLst>
        </pc:spChg>
        <pc:spChg chg="add">
          <ac:chgData name="Chloe Tozer (2502353)" userId="a2a9eef3-5310-4ce5-b88b-470168ff7c7c" providerId="ADAL" clId="{5266E24F-C29A-41E3-95B8-DEBBD1551EF6}" dt="2026-04-30T08:11:23.008" v="8996" actId="26606"/>
          <ac:spMkLst>
            <pc:docMk/>
            <pc:sldMk cId="327467855" sldId="262"/>
            <ac:spMk id="12" creationId="{CD9FE4EF-C4D8-49A0-B2FF-81D8DB7D8A24}"/>
          </ac:spMkLst>
        </pc:spChg>
        <pc:spChg chg="add">
          <ac:chgData name="Chloe Tozer (2502353)" userId="a2a9eef3-5310-4ce5-b88b-470168ff7c7c" providerId="ADAL" clId="{5266E24F-C29A-41E3-95B8-DEBBD1551EF6}" dt="2026-04-30T08:11:23.008" v="8996" actId="26606"/>
          <ac:spMkLst>
            <pc:docMk/>
            <pc:sldMk cId="327467855" sldId="262"/>
            <ac:spMk id="14" creationId="{4300840D-0A0B-4512-BACA-B439D5B9C57C}"/>
          </ac:spMkLst>
        </pc:spChg>
        <pc:spChg chg="add">
          <ac:chgData name="Chloe Tozer (2502353)" userId="a2a9eef3-5310-4ce5-b88b-470168ff7c7c" providerId="ADAL" clId="{5266E24F-C29A-41E3-95B8-DEBBD1551EF6}" dt="2026-04-30T08:11:23.008" v="8996" actId="26606"/>
          <ac:spMkLst>
            <pc:docMk/>
            <pc:sldMk cId="327467855" sldId="262"/>
            <ac:spMk id="16" creationId="{D2B78728-A580-49A7-84F9-6EF6F583ADE0}"/>
          </ac:spMkLst>
        </pc:spChg>
        <pc:spChg chg="add">
          <ac:chgData name="Chloe Tozer (2502353)" userId="a2a9eef3-5310-4ce5-b88b-470168ff7c7c" providerId="ADAL" clId="{5266E24F-C29A-41E3-95B8-DEBBD1551EF6}" dt="2026-04-30T08:11:23.008" v="8996" actId="26606"/>
          <ac:spMkLst>
            <pc:docMk/>
            <pc:sldMk cId="327467855" sldId="262"/>
            <ac:spMk id="18" creationId="{38FAA1A1-D861-433F-88FA-1E9D6FD31D11}"/>
          </ac:spMkLst>
        </pc:spChg>
        <pc:spChg chg="add">
          <ac:chgData name="Chloe Tozer (2502353)" userId="a2a9eef3-5310-4ce5-b88b-470168ff7c7c" providerId="ADAL" clId="{5266E24F-C29A-41E3-95B8-DEBBD1551EF6}" dt="2026-04-30T08:11:23.008" v="8996" actId="26606"/>
          <ac:spMkLst>
            <pc:docMk/>
            <pc:sldMk cId="327467855" sldId="262"/>
            <ac:spMk id="20" creationId="{8D71EDA1-87BF-4D5D-AB79-F346FD19278A}"/>
          </ac:spMkLst>
        </pc:spChg>
      </pc:sldChg>
      <pc:sldChg chg="addSp modSp new mod setBg">
        <pc:chgData name="Chloe Tozer (2502353)" userId="a2a9eef3-5310-4ce5-b88b-470168ff7c7c" providerId="ADAL" clId="{5266E24F-C29A-41E3-95B8-DEBBD1551EF6}" dt="2026-04-30T08:11:31.525" v="8997" actId="26606"/>
        <pc:sldMkLst>
          <pc:docMk/>
          <pc:sldMk cId="618312571" sldId="263"/>
        </pc:sldMkLst>
        <pc:spChg chg="mod">
          <ac:chgData name="Chloe Tozer (2502353)" userId="a2a9eef3-5310-4ce5-b88b-470168ff7c7c" providerId="ADAL" clId="{5266E24F-C29A-41E3-95B8-DEBBD1551EF6}" dt="2026-04-30T08:11:31.525" v="8997" actId="26606"/>
          <ac:spMkLst>
            <pc:docMk/>
            <pc:sldMk cId="618312571" sldId="263"/>
            <ac:spMk id="2" creationId="{F5E21607-8254-FE53-CB91-BB26EC385FE2}"/>
          </ac:spMkLst>
        </pc:spChg>
        <pc:spChg chg="mod">
          <ac:chgData name="Chloe Tozer (2502353)" userId="a2a9eef3-5310-4ce5-b88b-470168ff7c7c" providerId="ADAL" clId="{5266E24F-C29A-41E3-95B8-DEBBD1551EF6}" dt="2026-04-30T08:11:31.525" v="8997" actId="26606"/>
          <ac:spMkLst>
            <pc:docMk/>
            <pc:sldMk cId="618312571" sldId="263"/>
            <ac:spMk id="3" creationId="{B83EB9E0-EB84-C40B-87CF-A1057257847A}"/>
          </ac:spMkLst>
        </pc:spChg>
        <pc:spChg chg="add">
          <ac:chgData name="Chloe Tozer (2502353)" userId="a2a9eef3-5310-4ce5-b88b-470168ff7c7c" providerId="ADAL" clId="{5266E24F-C29A-41E3-95B8-DEBBD1551EF6}" dt="2026-04-30T08:11:31.525" v="8997" actId="26606"/>
          <ac:spMkLst>
            <pc:docMk/>
            <pc:sldMk cId="618312571" sldId="263"/>
            <ac:spMk id="10" creationId="{EDDBB197-D710-4A4F-A9CA-FD2177498BE8}"/>
          </ac:spMkLst>
        </pc:spChg>
        <pc:spChg chg="add">
          <ac:chgData name="Chloe Tozer (2502353)" userId="a2a9eef3-5310-4ce5-b88b-470168ff7c7c" providerId="ADAL" clId="{5266E24F-C29A-41E3-95B8-DEBBD1551EF6}" dt="2026-04-30T08:11:31.525" v="8997" actId="26606"/>
          <ac:spMkLst>
            <pc:docMk/>
            <pc:sldMk cId="618312571" sldId="263"/>
            <ac:spMk id="12" creationId="{975D1CFA-2CDB-4B64-BD9F-85744E8DA12F}"/>
          </ac:spMkLst>
        </pc:spChg>
        <pc:grpChg chg="add">
          <ac:chgData name="Chloe Tozer (2502353)" userId="a2a9eef3-5310-4ce5-b88b-470168ff7c7c" providerId="ADAL" clId="{5266E24F-C29A-41E3-95B8-DEBBD1551EF6}" dt="2026-04-30T08:11:31.525" v="8997" actId="26606"/>
          <ac:grpSpMkLst>
            <pc:docMk/>
            <pc:sldMk cId="618312571" sldId="263"/>
            <ac:grpSpMk id="14" creationId="{25EE5136-01F1-466C-962D-BA9B4C6757AA}"/>
          </ac:grpSpMkLst>
        </pc:grpChg>
        <pc:picChg chg="add">
          <ac:chgData name="Chloe Tozer (2502353)" userId="a2a9eef3-5310-4ce5-b88b-470168ff7c7c" providerId="ADAL" clId="{5266E24F-C29A-41E3-95B8-DEBBD1551EF6}" dt="2026-04-30T08:11:31.525" v="8997" actId="26606"/>
          <ac:picMkLst>
            <pc:docMk/>
            <pc:sldMk cId="618312571" sldId="263"/>
            <ac:picMk id="7" creationId="{D2FCF8E0-B1F3-F455-0DDA-2143FA8A3A3B}"/>
          </ac:picMkLst>
        </pc:picChg>
      </pc:sldChg>
      <pc:sldChg chg="addSp modSp new mod setBg">
        <pc:chgData name="Chloe Tozer (2502353)" userId="a2a9eef3-5310-4ce5-b88b-470168ff7c7c" providerId="ADAL" clId="{5266E24F-C29A-41E3-95B8-DEBBD1551EF6}" dt="2026-04-30T08:11:40.704" v="8998" actId="26606"/>
        <pc:sldMkLst>
          <pc:docMk/>
          <pc:sldMk cId="4065270285" sldId="264"/>
        </pc:sldMkLst>
        <pc:spChg chg="mod">
          <ac:chgData name="Chloe Tozer (2502353)" userId="a2a9eef3-5310-4ce5-b88b-470168ff7c7c" providerId="ADAL" clId="{5266E24F-C29A-41E3-95B8-DEBBD1551EF6}" dt="2026-04-30T08:11:40.704" v="8998" actId="26606"/>
          <ac:spMkLst>
            <pc:docMk/>
            <pc:sldMk cId="4065270285" sldId="264"/>
            <ac:spMk id="2" creationId="{B72F31CA-755E-DA6D-B59A-98AB48930095}"/>
          </ac:spMkLst>
        </pc:spChg>
        <pc:spChg chg="mod">
          <ac:chgData name="Chloe Tozer (2502353)" userId="a2a9eef3-5310-4ce5-b88b-470168ff7c7c" providerId="ADAL" clId="{5266E24F-C29A-41E3-95B8-DEBBD1551EF6}" dt="2026-04-30T08:11:40.704" v="8998" actId="26606"/>
          <ac:spMkLst>
            <pc:docMk/>
            <pc:sldMk cId="4065270285" sldId="264"/>
            <ac:spMk id="3" creationId="{2D29FE8D-B298-59D3-4D60-78874EDA5FD2}"/>
          </ac:spMkLst>
        </pc:spChg>
        <pc:spChg chg="add">
          <ac:chgData name="Chloe Tozer (2502353)" userId="a2a9eef3-5310-4ce5-b88b-470168ff7c7c" providerId="ADAL" clId="{5266E24F-C29A-41E3-95B8-DEBBD1551EF6}" dt="2026-04-30T08:11:40.704" v="8998" actId="26606"/>
          <ac:spMkLst>
            <pc:docMk/>
            <pc:sldMk cId="4065270285" sldId="264"/>
            <ac:spMk id="10" creationId="{EDDBB197-D710-4A4F-A9CA-FD2177498BE8}"/>
          </ac:spMkLst>
        </pc:spChg>
        <pc:spChg chg="add">
          <ac:chgData name="Chloe Tozer (2502353)" userId="a2a9eef3-5310-4ce5-b88b-470168ff7c7c" providerId="ADAL" clId="{5266E24F-C29A-41E3-95B8-DEBBD1551EF6}" dt="2026-04-30T08:11:40.704" v="8998" actId="26606"/>
          <ac:spMkLst>
            <pc:docMk/>
            <pc:sldMk cId="4065270285" sldId="264"/>
            <ac:spMk id="12" creationId="{975D1CFA-2CDB-4B64-BD9F-85744E8DA12F}"/>
          </ac:spMkLst>
        </pc:spChg>
        <pc:grpChg chg="add">
          <ac:chgData name="Chloe Tozer (2502353)" userId="a2a9eef3-5310-4ce5-b88b-470168ff7c7c" providerId="ADAL" clId="{5266E24F-C29A-41E3-95B8-DEBBD1551EF6}" dt="2026-04-30T08:11:40.704" v="8998" actId="26606"/>
          <ac:grpSpMkLst>
            <pc:docMk/>
            <pc:sldMk cId="4065270285" sldId="264"/>
            <ac:grpSpMk id="14" creationId="{25EE5136-01F1-466C-962D-BA9B4C6757AA}"/>
          </ac:grpSpMkLst>
        </pc:grpChg>
        <pc:picChg chg="add">
          <ac:chgData name="Chloe Tozer (2502353)" userId="a2a9eef3-5310-4ce5-b88b-470168ff7c7c" providerId="ADAL" clId="{5266E24F-C29A-41E3-95B8-DEBBD1551EF6}" dt="2026-04-30T08:11:40.704" v="8998" actId="26606"/>
          <ac:picMkLst>
            <pc:docMk/>
            <pc:sldMk cId="4065270285" sldId="264"/>
            <ac:picMk id="7" creationId="{A6081356-B35A-2EFD-4300-27BF57CCB5BB}"/>
          </ac:picMkLst>
        </pc:picChg>
      </pc:sldChg>
      <pc:sldChg chg="addSp modSp new mod setBg">
        <pc:chgData name="Chloe Tozer (2502353)" userId="a2a9eef3-5310-4ce5-b88b-470168ff7c7c" providerId="ADAL" clId="{5266E24F-C29A-41E3-95B8-DEBBD1551EF6}" dt="2026-04-30T08:11:47.118" v="8999" actId="26606"/>
        <pc:sldMkLst>
          <pc:docMk/>
          <pc:sldMk cId="1722155335" sldId="265"/>
        </pc:sldMkLst>
        <pc:spChg chg="mod">
          <ac:chgData name="Chloe Tozer (2502353)" userId="a2a9eef3-5310-4ce5-b88b-470168ff7c7c" providerId="ADAL" clId="{5266E24F-C29A-41E3-95B8-DEBBD1551EF6}" dt="2026-04-30T08:11:47.118" v="8999" actId="26606"/>
          <ac:spMkLst>
            <pc:docMk/>
            <pc:sldMk cId="1722155335" sldId="265"/>
            <ac:spMk id="2" creationId="{DFAB95D8-B510-2E3F-7850-21F83DDDC7F7}"/>
          </ac:spMkLst>
        </pc:spChg>
        <pc:spChg chg="mod">
          <ac:chgData name="Chloe Tozer (2502353)" userId="a2a9eef3-5310-4ce5-b88b-470168ff7c7c" providerId="ADAL" clId="{5266E24F-C29A-41E3-95B8-DEBBD1551EF6}" dt="2026-04-30T08:11:47.118" v="8999" actId="26606"/>
          <ac:spMkLst>
            <pc:docMk/>
            <pc:sldMk cId="1722155335" sldId="265"/>
            <ac:spMk id="3" creationId="{9E2D5EC4-6E5F-418D-EDE8-9F10FC3E39ED}"/>
          </ac:spMkLst>
        </pc:spChg>
        <pc:spChg chg="add">
          <ac:chgData name="Chloe Tozer (2502353)" userId="a2a9eef3-5310-4ce5-b88b-470168ff7c7c" providerId="ADAL" clId="{5266E24F-C29A-41E3-95B8-DEBBD1551EF6}" dt="2026-04-30T08:11:47.118" v="8999" actId="26606"/>
          <ac:spMkLst>
            <pc:docMk/>
            <pc:sldMk cId="1722155335" sldId="265"/>
            <ac:spMk id="10" creationId="{EDDBB197-D710-4A4F-A9CA-FD2177498BE8}"/>
          </ac:spMkLst>
        </pc:spChg>
        <pc:spChg chg="add">
          <ac:chgData name="Chloe Tozer (2502353)" userId="a2a9eef3-5310-4ce5-b88b-470168ff7c7c" providerId="ADAL" clId="{5266E24F-C29A-41E3-95B8-DEBBD1551EF6}" dt="2026-04-30T08:11:47.118" v="8999" actId="26606"/>
          <ac:spMkLst>
            <pc:docMk/>
            <pc:sldMk cId="1722155335" sldId="265"/>
            <ac:spMk id="12" creationId="{975D1CFA-2CDB-4B64-BD9F-85744E8DA12F}"/>
          </ac:spMkLst>
        </pc:spChg>
        <pc:grpChg chg="add">
          <ac:chgData name="Chloe Tozer (2502353)" userId="a2a9eef3-5310-4ce5-b88b-470168ff7c7c" providerId="ADAL" clId="{5266E24F-C29A-41E3-95B8-DEBBD1551EF6}" dt="2026-04-30T08:11:47.118" v="8999" actId="26606"/>
          <ac:grpSpMkLst>
            <pc:docMk/>
            <pc:sldMk cId="1722155335" sldId="265"/>
            <ac:grpSpMk id="14" creationId="{25EE5136-01F1-466C-962D-BA9B4C6757AA}"/>
          </ac:grpSpMkLst>
        </pc:grpChg>
        <pc:picChg chg="add">
          <ac:chgData name="Chloe Tozer (2502353)" userId="a2a9eef3-5310-4ce5-b88b-470168ff7c7c" providerId="ADAL" clId="{5266E24F-C29A-41E3-95B8-DEBBD1551EF6}" dt="2026-04-30T08:11:47.118" v="8999" actId="26606"/>
          <ac:picMkLst>
            <pc:docMk/>
            <pc:sldMk cId="1722155335" sldId="265"/>
            <ac:picMk id="7" creationId="{FDA307B9-5F80-6AC2-A6EA-05A991989CC1}"/>
          </ac:picMkLst>
        </pc:picChg>
      </pc:sldChg>
      <pc:sldChg chg="addSp delSp modSp new mod setBg">
        <pc:chgData name="Chloe Tozer (2502353)" userId="a2a9eef3-5310-4ce5-b88b-470168ff7c7c" providerId="ADAL" clId="{5266E24F-C29A-41E3-95B8-DEBBD1551EF6}" dt="2026-04-30T08:12:06.889" v="9002" actId="26606"/>
        <pc:sldMkLst>
          <pc:docMk/>
          <pc:sldMk cId="1906074664" sldId="266"/>
        </pc:sldMkLst>
        <pc:spChg chg="mod">
          <ac:chgData name="Chloe Tozer (2502353)" userId="a2a9eef3-5310-4ce5-b88b-470168ff7c7c" providerId="ADAL" clId="{5266E24F-C29A-41E3-95B8-DEBBD1551EF6}" dt="2026-04-30T08:12:06.889" v="9002" actId="26606"/>
          <ac:spMkLst>
            <pc:docMk/>
            <pc:sldMk cId="1906074664" sldId="266"/>
            <ac:spMk id="2" creationId="{75765214-EEAB-D18F-FB48-99312962A989}"/>
          </ac:spMkLst>
        </pc:spChg>
        <pc:spChg chg="add del mod">
          <ac:chgData name="Chloe Tozer (2502353)" userId="a2a9eef3-5310-4ce5-b88b-470168ff7c7c" providerId="ADAL" clId="{5266E24F-C29A-41E3-95B8-DEBBD1551EF6}" dt="2026-04-30T08:12:06.889" v="9002" actId="26606"/>
          <ac:spMkLst>
            <pc:docMk/>
            <pc:sldMk cId="1906074664" sldId="266"/>
            <ac:spMk id="3" creationId="{57316538-F6BC-99F7-FF08-4277E5C00916}"/>
          </ac:spMkLst>
        </pc:spChg>
        <pc:spChg chg="add">
          <ac:chgData name="Chloe Tozer (2502353)" userId="a2a9eef3-5310-4ce5-b88b-470168ff7c7c" providerId="ADAL" clId="{5266E24F-C29A-41E3-95B8-DEBBD1551EF6}" dt="2026-04-30T08:12:06.889" v="9002" actId="26606"/>
          <ac:spMkLst>
            <pc:docMk/>
            <pc:sldMk cId="1906074664" sldId="266"/>
            <ac:spMk id="8" creationId="{09588DA8-065E-4F6F-8EFD-43104AB2E0CF}"/>
          </ac:spMkLst>
        </pc:spChg>
        <pc:spChg chg="add del">
          <ac:chgData name="Chloe Tozer (2502353)" userId="a2a9eef3-5310-4ce5-b88b-470168ff7c7c" providerId="ADAL" clId="{5266E24F-C29A-41E3-95B8-DEBBD1551EF6}" dt="2026-04-30T08:12:06.871" v="9001" actId="26606"/>
          <ac:spMkLst>
            <pc:docMk/>
            <pc:sldMk cId="1906074664" sldId="266"/>
            <ac:spMk id="10" creationId="{DB304A14-32D0-4873-B914-423ED7B8DAFD}"/>
          </ac:spMkLst>
        </pc:spChg>
        <pc:spChg chg="add del">
          <ac:chgData name="Chloe Tozer (2502353)" userId="a2a9eef3-5310-4ce5-b88b-470168ff7c7c" providerId="ADAL" clId="{5266E24F-C29A-41E3-95B8-DEBBD1551EF6}" dt="2026-04-30T08:12:06.871" v="9001" actId="26606"/>
          <ac:spMkLst>
            <pc:docMk/>
            <pc:sldMk cId="1906074664" sldId="266"/>
            <ac:spMk id="12" creationId="{1D460C86-854F-4FB3-ABC2-E823D8FEB9DB}"/>
          </ac:spMkLst>
        </pc:spChg>
        <pc:spChg chg="add del">
          <ac:chgData name="Chloe Tozer (2502353)" userId="a2a9eef3-5310-4ce5-b88b-470168ff7c7c" providerId="ADAL" clId="{5266E24F-C29A-41E3-95B8-DEBBD1551EF6}" dt="2026-04-30T08:12:06.871" v="9001" actId="26606"/>
          <ac:spMkLst>
            <pc:docMk/>
            <pc:sldMk cId="1906074664" sldId="266"/>
            <ac:spMk id="14" creationId="{BB48116A-278A-4CC5-89D3-9DE8E8FF1245}"/>
          </ac:spMkLst>
        </pc:spChg>
        <pc:spChg chg="add">
          <ac:chgData name="Chloe Tozer (2502353)" userId="a2a9eef3-5310-4ce5-b88b-470168ff7c7c" providerId="ADAL" clId="{5266E24F-C29A-41E3-95B8-DEBBD1551EF6}" dt="2026-04-30T08:12:06.889" v="9002" actId="26606"/>
          <ac:spMkLst>
            <pc:docMk/>
            <pc:sldMk cId="1906074664" sldId="266"/>
            <ac:spMk id="16" creationId="{D2B78728-A580-49A7-84F9-6EF6F583ADE0}"/>
          </ac:spMkLst>
        </pc:spChg>
        <pc:spChg chg="add">
          <ac:chgData name="Chloe Tozer (2502353)" userId="a2a9eef3-5310-4ce5-b88b-470168ff7c7c" providerId="ADAL" clId="{5266E24F-C29A-41E3-95B8-DEBBD1551EF6}" dt="2026-04-30T08:12:06.889" v="9002" actId="26606"/>
          <ac:spMkLst>
            <pc:docMk/>
            <pc:sldMk cId="1906074664" sldId="266"/>
            <ac:spMk id="17" creationId="{C4285719-470E-454C-AF62-8323075F1F5B}"/>
          </ac:spMkLst>
        </pc:spChg>
        <pc:spChg chg="add">
          <ac:chgData name="Chloe Tozer (2502353)" userId="a2a9eef3-5310-4ce5-b88b-470168ff7c7c" providerId="ADAL" clId="{5266E24F-C29A-41E3-95B8-DEBBD1551EF6}" dt="2026-04-30T08:12:06.889" v="9002" actId="26606"/>
          <ac:spMkLst>
            <pc:docMk/>
            <pc:sldMk cId="1906074664" sldId="266"/>
            <ac:spMk id="18" creationId="{38FAA1A1-D861-433F-88FA-1E9D6FD31D11}"/>
          </ac:spMkLst>
        </pc:spChg>
        <pc:spChg chg="add">
          <ac:chgData name="Chloe Tozer (2502353)" userId="a2a9eef3-5310-4ce5-b88b-470168ff7c7c" providerId="ADAL" clId="{5266E24F-C29A-41E3-95B8-DEBBD1551EF6}" dt="2026-04-30T08:12:06.889" v="9002" actId="26606"/>
          <ac:spMkLst>
            <pc:docMk/>
            <pc:sldMk cId="1906074664" sldId="266"/>
            <ac:spMk id="19" creationId="{CD9FE4EF-C4D8-49A0-B2FF-81D8DB7D8A24}"/>
          </ac:spMkLst>
        </pc:spChg>
        <pc:spChg chg="add">
          <ac:chgData name="Chloe Tozer (2502353)" userId="a2a9eef3-5310-4ce5-b88b-470168ff7c7c" providerId="ADAL" clId="{5266E24F-C29A-41E3-95B8-DEBBD1551EF6}" dt="2026-04-30T08:12:06.889" v="9002" actId="26606"/>
          <ac:spMkLst>
            <pc:docMk/>
            <pc:sldMk cId="1906074664" sldId="266"/>
            <ac:spMk id="20" creationId="{8D71EDA1-87BF-4D5D-AB79-F346FD19278A}"/>
          </ac:spMkLst>
        </pc:spChg>
        <pc:spChg chg="add">
          <ac:chgData name="Chloe Tozer (2502353)" userId="a2a9eef3-5310-4ce5-b88b-470168ff7c7c" providerId="ADAL" clId="{5266E24F-C29A-41E3-95B8-DEBBD1551EF6}" dt="2026-04-30T08:12:06.889" v="9002" actId="26606"/>
          <ac:spMkLst>
            <pc:docMk/>
            <pc:sldMk cId="1906074664" sldId="266"/>
            <ac:spMk id="21" creationId="{4300840D-0A0B-4512-BACA-B439D5B9C57C}"/>
          </ac:spMkLst>
        </pc:spChg>
        <pc:spChg chg="add">
          <ac:chgData name="Chloe Tozer (2502353)" userId="a2a9eef3-5310-4ce5-b88b-470168ff7c7c" providerId="ADAL" clId="{5266E24F-C29A-41E3-95B8-DEBBD1551EF6}" dt="2026-04-30T08:12:06.889" v="9002" actId="26606"/>
          <ac:spMkLst>
            <pc:docMk/>
            <pc:sldMk cId="1906074664" sldId="266"/>
            <ac:spMk id="22" creationId="{57316538-F6BC-99F7-FF08-4277E5C00916}"/>
          </ac:spMkLst>
        </pc:spChg>
        <pc:graphicFrameChg chg="add del">
          <ac:chgData name="Chloe Tozer (2502353)" userId="a2a9eef3-5310-4ce5-b88b-470168ff7c7c" providerId="ADAL" clId="{5266E24F-C29A-41E3-95B8-DEBBD1551EF6}" dt="2026-04-30T08:12:06.871" v="9001" actId="26606"/>
          <ac:graphicFrameMkLst>
            <pc:docMk/>
            <pc:sldMk cId="1906074664" sldId="266"/>
            <ac:graphicFrameMk id="5" creationId="{A0E6F34D-C851-EFD2-92AD-FE455B748B1B}"/>
          </ac:graphicFrameMkLst>
        </pc:graphicFrameChg>
        <pc:picChg chg="add del">
          <ac:chgData name="Chloe Tozer (2502353)" userId="a2a9eef3-5310-4ce5-b88b-470168ff7c7c" providerId="ADAL" clId="{5266E24F-C29A-41E3-95B8-DEBBD1551EF6}" dt="2026-04-30T08:12:06.871" v="9001" actId="26606"/>
          <ac:picMkLst>
            <pc:docMk/>
            <pc:sldMk cId="1906074664" sldId="266"/>
            <ac:picMk id="6" creationId="{EF594840-3CA4-B49F-A4ED-7B3F72E6FD46}"/>
          </ac:picMkLst>
        </pc:picChg>
      </pc:sldChg>
      <pc:sldChg chg="addSp delSp modSp new mod setBg">
        <pc:chgData name="Chloe Tozer (2502353)" userId="a2a9eef3-5310-4ce5-b88b-470168ff7c7c" providerId="ADAL" clId="{5266E24F-C29A-41E3-95B8-DEBBD1551EF6}" dt="2026-04-30T08:12:12.757" v="9003" actId="26606"/>
        <pc:sldMkLst>
          <pc:docMk/>
          <pc:sldMk cId="1884222602" sldId="267"/>
        </pc:sldMkLst>
        <pc:spChg chg="mod">
          <ac:chgData name="Chloe Tozer (2502353)" userId="a2a9eef3-5310-4ce5-b88b-470168ff7c7c" providerId="ADAL" clId="{5266E24F-C29A-41E3-95B8-DEBBD1551EF6}" dt="2026-04-30T08:12:12.757" v="9003" actId="26606"/>
          <ac:spMkLst>
            <pc:docMk/>
            <pc:sldMk cId="1884222602" sldId="267"/>
            <ac:spMk id="2" creationId="{CC89E4FB-7C3E-0DF2-CBB6-42AB97BD1C38}"/>
          </ac:spMkLst>
        </pc:spChg>
        <pc:spChg chg="del mod">
          <ac:chgData name="Chloe Tozer (2502353)" userId="a2a9eef3-5310-4ce5-b88b-470168ff7c7c" providerId="ADAL" clId="{5266E24F-C29A-41E3-95B8-DEBBD1551EF6}" dt="2026-04-30T08:12:12.757" v="9003" actId="26606"/>
          <ac:spMkLst>
            <pc:docMk/>
            <pc:sldMk cId="1884222602" sldId="267"/>
            <ac:spMk id="3" creationId="{CED9690D-B65F-4231-4379-332A0CCF3BA6}"/>
          </ac:spMkLst>
        </pc:spChg>
        <pc:spChg chg="add">
          <ac:chgData name="Chloe Tozer (2502353)" userId="a2a9eef3-5310-4ce5-b88b-470168ff7c7c" providerId="ADAL" clId="{5266E24F-C29A-41E3-95B8-DEBBD1551EF6}" dt="2026-04-30T08:12:12.757" v="9003" actId="26606"/>
          <ac:spMkLst>
            <pc:docMk/>
            <pc:sldMk cId="1884222602" sldId="267"/>
            <ac:spMk id="9" creationId="{56E9B3E6-E277-4D68-BA48-9CB43FFBD6E2}"/>
          </ac:spMkLst>
        </pc:spChg>
        <pc:spChg chg="add">
          <ac:chgData name="Chloe Tozer (2502353)" userId="a2a9eef3-5310-4ce5-b88b-470168ff7c7c" providerId="ADAL" clId="{5266E24F-C29A-41E3-95B8-DEBBD1551EF6}" dt="2026-04-30T08:12:12.757" v="9003" actId="26606"/>
          <ac:spMkLst>
            <pc:docMk/>
            <pc:sldMk cId="1884222602" sldId="267"/>
            <ac:spMk id="16" creationId="{D5B0017B-2ECA-49AF-B397-DC140825DF8D}"/>
          </ac:spMkLst>
        </pc:spChg>
        <pc:grpChg chg="add">
          <ac:chgData name="Chloe Tozer (2502353)" userId="a2a9eef3-5310-4ce5-b88b-470168ff7c7c" providerId="ADAL" clId="{5266E24F-C29A-41E3-95B8-DEBBD1551EF6}" dt="2026-04-30T08:12:12.757" v="9003" actId="26606"/>
          <ac:grpSpMkLst>
            <pc:docMk/>
            <pc:sldMk cId="1884222602" sldId="267"/>
            <ac:grpSpMk id="11" creationId="{AE1C45F0-260A-458C-96ED-C1F6D2151219}"/>
          </ac:grpSpMkLst>
        </pc:grpChg>
        <pc:graphicFrameChg chg="add">
          <ac:chgData name="Chloe Tozer (2502353)" userId="a2a9eef3-5310-4ce5-b88b-470168ff7c7c" providerId="ADAL" clId="{5266E24F-C29A-41E3-95B8-DEBBD1551EF6}" dt="2026-04-30T08:12:12.757" v="9003" actId="26606"/>
          <ac:graphicFrameMkLst>
            <pc:docMk/>
            <pc:sldMk cId="1884222602" sldId="267"/>
            <ac:graphicFrameMk id="5" creationId="{690E3C65-9F61-11F0-6EFD-3F5594C7EF91}"/>
          </ac:graphicFrameMkLst>
        </pc:graphicFrameChg>
        <pc:cxnChg chg="add">
          <ac:chgData name="Chloe Tozer (2502353)" userId="a2a9eef3-5310-4ce5-b88b-470168ff7c7c" providerId="ADAL" clId="{5266E24F-C29A-41E3-95B8-DEBBD1551EF6}" dt="2026-04-30T08:12:12.757" v="9003" actId="26606"/>
          <ac:cxnSpMkLst>
            <pc:docMk/>
            <pc:sldMk cId="1884222602" sldId="267"/>
            <ac:cxnSpMk id="18" creationId="{6CF1BAF6-AD41-4082-B212-8A1F9A2E8779}"/>
          </ac:cxnSpMkLst>
        </pc:cxnChg>
      </pc:sldChg>
      <pc:sldChg chg="addSp delSp modSp new mod setBg">
        <pc:chgData name="Chloe Tozer (2502353)" userId="a2a9eef3-5310-4ce5-b88b-470168ff7c7c" providerId="ADAL" clId="{5266E24F-C29A-41E3-95B8-DEBBD1551EF6}" dt="2026-04-30T08:12:21.181" v="9004" actId="26606"/>
        <pc:sldMkLst>
          <pc:docMk/>
          <pc:sldMk cId="4031843448" sldId="268"/>
        </pc:sldMkLst>
        <pc:spChg chg="mod">
          <ac:chgData name="Chloe Tozer (2502353)" userId="a2a9eef3-5310-4ce5-b88b-470168ff7c7c" providerId="ADAL" clId="{5266E24F-C29A-41E3-95B8-DEBBD1551EF6}" dt="2026-04-30T08:12:21.181" v="9004" actId="26606"/>
          <ac:spMkLst>
            <pc:docMk/>
            <pc:sldMk cId="4031843448" sldId="268"/>
            <ac:spMk id="2" creationId="{5300FC43-E5C1-6C1D-F4B0-9BBFF28E8DDA}"/>
          </ac:spMkLst>
        </pc:spChg>
        <pc:spChg chg="del mod">
          <ac:chgData name="Chloe Tozer (2502353)" userId="a2a9eef3-5310-4ce5-b88b-470168ff7c7c" providerId="ADAL" clId="{5266E24F-C29A-41E3-95B8-DEBBD1551EF6}" dt="2026-04-30T08:12:21.181" v="9004" actId="26606"/>
          <ac:spMkLst>
            <pc:docMk/>
            <pc:sldMk cId="4031843448" sldId="268"/>
            <ac:spMk id="3" creationId="{EC32294A-6FE4-8387-7133-FD6CEF417564}"/>
          </ac:spMkLst>
        </pc:spChg>
        <pc:spChg chg="add">
          <ac:chgData name="Chloe Tozer (2502353)" userId="a2a9eef3-5310-4ce5-b88b-470168ff7c7c" providerId="ADAL" clId="{5266E24F-C29A-41E3-95B8-DEBBD1551EF6}" dt="2026-04-30T08:12:21.181" v="9004" actId="26606"/>
          <ac:spMkLst>
            <pc:docMk/>
            <pc:sldMk cId="4031843448" sldId="268"/>
            <ac:spMk id="9" creationId="{BACC6370-2D7E-4714-9D71-7542949D7D5D}"/>
          </ac:spMkLst>
        </pc:spChg>
        <pc:spChg chg="add">
          <ac:chgData name="Chloe Tozer (2502353)" userId="a2a9eef3-5310-4ce5-b88b-470168ff7c7c" providerId="ADAL" clId="{5266E24F-C29A-41E3-95B8-DEBBD1551EF6}" dt="2026-04-30T08:12:21.181" v="9004" actId="26606"/>
          <ac:spMkLst>
            <pc:docMk/>
            <pc:sldMk cId="4031843448" sldId="268"/>
            <ac:spMk id="11" creationId="{F68B3F68-107C-434F-AA38-110D5EA91B85}"/>
          </ac:spMkLst>
        </pc:spChg>
        <pc:spChg chg="add">
          <ac:chgData name="Chloe Tozer (2502353)" userId="a2a9eef3-5310-4ce5-b88b-470168ff7c7c" providerId="ADAL" clId="{5266E24F-C29A-41E3-95B8-DEBBD1551EF6}" dt="2026-04-30T08:12:21.181" v="9004" actId="26606"/>
          <ac:spMkLst>
            <pc:docMk/>
            <pc:sldMk cId="4031843448" sldId="268"/>
            <ac:spMk id="13" creationId="{AAD0DBB9-1A4B-4391-81D4-CB19F9AB918A}"/>
          </ac:spMkLst>
        </pc:spChg>
        <pc:spChg chg="add">
          <ac:chgData name="Chloe Tozer (2502353)" userId="a2a9eef3-5310-4ce5-b88b-470168ff7c7c" providerId="ADAL" clId="{5266E24F-C29A-41E3-95B8-DEBBD1551EF6}" dt="2026-04-30T08:12:21.181" v="9004" actId="26606"/>
          <ac:spMkLst>
            <pc:docMk/>
            <pc:sldMk cId="4031843448" sldId="268"/>
            <ac:spMk id="15" creationId="{063BBA22-50EA-4C4D-BE05-F1CE4E63AA56}"/>
          </ac:spMkLst>
        </pc:spChg>
        <pc:graphicFrameChg chg="add">
          <ac:chgData name="Chloe Tozer (2502353)" userId="a2a9eef3-5310-4ce5-b88b-470168ff7c7c" providerId="ADAL" clId="{5266E24F-C29A-41E3-95B8-DEBBD1551EF6}" dt="2026-04-30T08:12:21.181" v="9004" actId="26606"/>
          <ac:graphicFrameMkLst>
            <pc:docMk/>
            <pc:sldMk cId="4031843448" sldId="268"/>
            <ac:graphicFrameMk id="5" creationId="{23CB4EFD-D018-16D0-B81D-7270088CAA13}"/>
          </ac:graphicFrameMkLst>
        </pc:graphicFrameChg>
      </pc:sldChg>
      <pc:sldChg chg="addSp modSp new mod setBg">
        <pc:chgData name="Chloe Tozer (2502353)" userId="a2a9eef3-5310-4ce5-b88b-470168ff7c7c" providerId="ADAL" clId="{5266E24F-C29A-41E3-95B8-DEBBD1551EF6}" dt="2026-04-30T08:12:27.567" v="9005" actId="26606"/>
        <pc:sldMkLst>
          <pc:docMk/>
          <pc:sldMk cId="2775321953" sldId="269"/>
        </pc:sldMkLst>
        <pc:spChg chg="mod">
          <ac:chgData name="Chloe Tozer (2502353)" userId="a2a9eef3-5310-4ce5-b88b-470168ff7c7c" providerId="ADAL" clId="{5266E24F-C29A-41E3-95B8-DEBBD1551EF6}" dt="2026-04-30T08:12:27.567" v="9005" actId="26606"/>
          <ac:spMkLst>
            <pc:docMk/>
            <pc:sldMk cId="2775321953" sldId="269"/>
            <ac:spMk id="2" creationId="{51968551-1C5F-CA79-A462-96727D4D74A7}"/>
          </ac:spMkLst>
        </pc:spChg>
        <pc:spChg chg="mod">
          <ac:chgData name="Chloe Tozer (2502353)" userId="a2a9eef3-5310-4ce5-b88b-470168ff7c7c" providerId="ADAL" clId="{5266E24F-C29A-41E3-95B8-DEBBD1551EF6}" dt="2026-04-30T08:12:27.567" v="9005" actId="26606"/>
          <ac:spMkLst>
            <pc:docMk/>
            <pc:sldMk cId="2775321953" sldId="269"/>
            <ac:spMk id="3" creationId="{D6B99233-0042-C659-4DC0-B25C11BA0F38}"/>
          </ac:spMkLst>
        </pc:spChg>
        <pc:spChg chg="add">
          <ac:chgData name="Chloe Tozer (2502353)" userId="a2a9eef3-5310-4ce5-b88b-470168ff7c7c" providerId="ADAL" clId="{5266E24F-C29A-41E3-95B8-DEBBD1551EF6}" dt="2026-04-30T08:12:27.567" v="9005" actId="26606"/>
          <ac:spMkLst>
            <pc:docMk/>
            <pc:sldMk cId="2775321953" sldId="269"/>
            <ac:spMk id="8" creationId="{081EA652-8C6A-4E69-BEB9-170809474553}"/>
          </ac:spMkLst>
        </pc:spChg>
        <pc:spChg chg="add">
          <ac:chgData name="Chloe Tozer (2502353)" userId="a2a9eef3-5310-4ce5-b88b-470168ff7c7c" providerId="ADAL" clId="{5266E24F-C29A-41E3-95B8-DEBBD1551EF6}" dt="2026-04-30T08:12:27.567" v="9005" actId="26606"/>
          <ac:spMkLst>
            <pc:docMk/>
            <pc:sldMk cId="2775321953" sldId="269"/>
            <ac:spMk id="10" creationId="{5298780A-33B9-4EA2-8F67-DE68AD62841B}"/>
          </ac:spMkLst>
        </pc:spChg>
        <pc:spChg chg="add">
          <ac:chgData name="Chloe Tozer (2502353)" userId="a2a9eef3-5310-4ce5-b88b-470168ff7c7c" providerId="ADAL" clId="{5266E24F-C29A-41E3-95B8-DEBBD1551EF6}" dt="2026-04-30T08:12:27.567" v="9005" actId="26606"/>
          <ac:spMkLst>
            <pc:docMk/>
            <pc:sldMk cId="2775321953" sldId="269"/>
            <ac:spMk id="12" creationId="{7F488E8B-4E1E-4402-8935-D4E6C02615C7}"/>
          </ac:spMkLst>
        </pc:spChg>
        <pc:cxnChg chg="add">
          <ac:chgData name="Chloe Tozer (2502353)" userId="a2a9eef3-5310-4ce5-b88b-470168ff7c7c" providerId="ADAL" clId="{5266E24F-C29A-41E3-95B8-DEBBD1551EF6}" dt="2026-04-30T08:12:27.567" v="9005" actId="26606"/>
          <ac:cxnSpMkLst>
            <pc:docMk/>
            <pc:sldMk cId="2775321953" sldId="269"/>
            <ac:cxnSpMk id="14" creationId="{23AAC9B5-8015-485C-ACF9-A750390E9A56}"/>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16105B-B036-4254-AEB5-C75135632E8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D8E3A3BF-CEAF-4E6C-B091-8C03DA817F99}">
      <dgm:prSet/>
      <dgm:spPr/>
      <dgm:t>
        <a:bodyPr/>
        <a:lstStyle/>
        <a:p>
          <a:r>
            <a:rPr lang="en-GB"/>
            <a:t>Using digital tools has helped me with my learning and researching during my time so far at university. It has benefited me with my assignment writing, presentations and itenary planning. I have developed skills in platforms such as; Microsoft Office, canva and Microsoft Teams. It has also benefited me with my organisation, helping me to manage deadlines, store information and present work professionally. </a:t>
          </a:r>
          <a:endParaRPr lang="en-US"/>
        </a:p>
      </dgm:t>
    </dgm:pt>
    <dgm:pt modelId="{E898C7BD-EB86-4585-9A7E-5EB35D4D4C5D}" type="parTrans" cxnId="{3742EDC5-8D9C-4C30-8922-C46B9196274B}">
      <dgm:prSet/>
      <dgm:spPr/>
      <dgm:t>
        <a:bodyPr/>
        <a:lstStyle/>
        <a:p>
          <a:endParaRPr lang="en-US"/>
        </a:p>
      </dgm:t>
    </dgm:pt>
    <dgm:pt modelId="{0D41B639-D16E-4C5D-8AE7-87C744A1FB3A}" type="sibTrans" cxnId="{3742EDC5-8D9C-4C30-8922-C46B9196274B}">
      <dgm:prSet/>
      <dgm:spPr/>
      <dgm:t>
        <a:bodyPr/>
        <a:lstStyle/>
        <a:p>
          <a:endParaRPr lang="en-US"/>
        </a:p>
      </dgm:t>
    </dgm:pt>
    <dgm:pt modelId="{35127B53-DD01-4A7A-9880-C13AC7573850}">
      <dgm:prSet/>
      <dgm:spPr/>
      <dgm:t>
        <a:bodyPr/>
        <a:lstStyle/>
        <a:p>
          <a:r>
            <a:rPr lang="en-GB"/>
            <a:t>During the start of university I had no knowledge on these dgital tools as I used different platforms in school and college, this course has allowed me to build confidence using these tools and improve the quality of my assignments. </a:t>
          </a:r>
          <a:endParaRPr lang="en-US"/>
        </a:p>
      </dgm:t>
    </dgm:pt>
    <dgm:pt modelId="{ABE5E3AA-4F31-42C4-9548-86F47B62EFCD}" type="parTrans" cxnId="{862F7F15-3188-47E0-AD2E-D407F04521E0}">
      <dgm:prSet/>
      <dgm:spPr/>
      <dgm:t>
        <a:bodyPr/>
        <a:lstStyle/>
        <a:p>
          <a:endParaRPr lang="en-US"/>
        </a:p>
      </dgm:t>
    </dgm:pt>
    <dgm:pt modelId="{58DA8F70-C147-4F30-AEED-88B0A7552014}" type="sibTrans" cxnId="{862F7F15-3188-47E0-AD2E-D407F04521E0}">
      <dgm:prSet/>
      <dgm:spPr/>
      <dgm:t>
        <a:bodyPr/>
        <a:lstStyle/>
        <a:p>
          <a:endParaRPr lang="en-US"/>
        </a:p>
      </dgm:t>
    </dgm:pt>
    <dgm:pt modelId="{E9BD8273-A76C-4D98-83BA-C70A8F93B189}" type="pres">
      <dgm:prSet presAssocID="{1016105B-B036-4254-AEB5-C75135632E83}" presName="hierChild1" presStyleCnt="0">
        <dgm:presLayoutVars>
          <dgm:chPref val="1"/>
          <dgm:dir/>
          <dgm:animOne val="branch"/>
          <dgm:animLvl val="lvl"/>
          <dgm:resizeHandles/>
        </dgm:presLayoutVars>
      </dgm:prSet>
      <dgm:spPr/>
    </dgm:pt>
    <dgm:pt modelId="{0F1A1FC5-A09E-47B0-867E-E67C2E7C7D73}" type="pres">
      <dgm:prSet presAssocID="{D8E3A3BF-CEAF-4E6C-B091-8C03DA817F99}" presName="hierRoot1" presStyleCnt="0"/>
      <dgm:spPr/>
    </dgm:pt>
    <dgm:pt modelId="{5A2B9184-FAA1-4AE8-A222-C941F600F428}" type="pres">
      <dgm:prSet presAssocID="{D8E3A3BF-CEAF-4E6C-B091-8C03DA817F99}" presName="composite" presStyleCnt="0"/>
      <dgm:spPr/>
    </dgm:pt>
    <dgm:pt modelId="{3006CBE0-41FE-4B8B-939D-AFACF1085646}" type="pres">
      <dgm:prSet presAssocID="{D8E3A3BF-CEAF-4E6C-B091-8C03DA817F99}" presName="background" presStyleLbl="node0" presStyleIdx="0" presStyleCnt="2"/>
      <dgm:spPr/>
    </dgm:pt>
    <dgm:pt modelId="{9726C410-FBB5-487A-A39A-99726CB11F8C}" type="pres">
      <dgm:prSet presAssocID="{D8E3A3BF-CEAF-4E6C-B091-8C03DA817F99}" presName="text" presStyleLbl="fgAcc0" presStyleIdx="0" presStyleCnt="2">
        <dgm:presLayoutVars>
          <dgm:chPref val="3"/>
        </dgm:presLayoutVars>
      </dgm:prSet>
      <dgm:spPr/>
    </dgm:pt>
    <dgm:pt modelId="{ED0EE402-E1EB-489A-B83E-1318782F04FE}" type="pres">
      <dgm:prSet presAssocID="{D8E3A3BF-CEAF-4E6C-B091-8C03DA817F99}" presName="hierChild2" presStyleCnt="0"/>
      <dgm:spPr/>
    </dgm:pt>
    <dgm:pt modelId="{DB5B2034-14E4-46B7-B70C-C304C679494D}" type="pres">
      <dgm:prSet presAssocID="{35127B53-DD01-4A7A-9880-C13AC7573850}" presName="hierRoot1" presStyleCnt="0"/>
      <dgm:spPr/>
    </dgm:pt>
    <dgm:pt modelId="{F367D8E0-B61E-404E-9B69-AF9DDF9A0562}" type="pres">
      <dgm:prSet presAssocID="{35127B53-DD01-4A7A-9880-C13AC7573850}" presName="composite" presStyleCnt="0"/>
      <dgm:spPr/>
    </dgm:pt>
    <dgm:pt modelId="{6D2126BC-DA5F-45FD-9674-03EAF1A987B8}" type="pres">
      <dgm:prSet presAssocID="{35127B53-DD01-4A7A-9880-C13AC7573850}" presName="background" presStyleLbl="node0" presStyleIdx="1" presStyleCnt="2"/>
      <dgm:spPr/>
    </dgm:pt>
    <dgm:pt modelId="{B765D493-D8A8-4069-AE05-4D026E70EA82}" type="pres">
      <dgm:prSet presAssocID="{35127B53-DD01-4A7A-9880-C13AC7573850}" presName="text" presStyleLbl="fgAcc0" presStyleIdx="1" presStyleCnt="2">
        <dgm:presLayoutVars>
          <dgm:chPref val="3"/>
        </dgm:presLayoutVars>
      </dgm:prSet>
      <dgm:spPr/>
    </dgm:pt>
    <dgm:pt modelId="{B8C8DF41-C6C1-4273-B765-CA6BAC365325}" type="pres">
      <dgm:prSet presAssocID="{35127B53-DD01-4A7A-9880-C13AC7573850}" presName="hierChild2" presStyleCnt="0"/>
      <dgm:spPr/>
    </dgm:pt>
  </dgm:ptLst>
  <dgm:cxnLst>
    <dgm:cxn modelId="{70023106-F3A6-440F-84AF-2B4C0EDC9914}" type="presOf" srcId="{35127B53-DD01-4A7A-9880-C13AC7573850}" destId="{B765D493-D8A8-4069-AE05-4D026E70EA82}" srcOrd="0" destOrd="0" presId="urn:microsoft.com/office/officeart/2005/8/layout/hierarchy1"/>
    <dgm:cxn modelId="{B08DBB14-64A6-476B-9145-0C3E7F8B444D}" type="presOf" srcId="{D8E3A3BF-CEAF-4E6C-B091-8C03DA817F99}" destId="{9726C410-FBB5-487A-A39A-99726CB11F8C}" srcOrd="0" destOrd="0" presId="urn:microsoft.com/office/officeart/2005/8/layout/hierarchy1"/>
    <dgm:cxn modelId="{862F7F15-3188-47E0-AD2E-D407F04521E0}" srcId="{1016105B-B036-4254-AEB5-C75135632E83}" destId="{35127B53-DD01-4A7A-9880-C13AC7573850}" srcOrd="1" destOrd="0" parTransId="{ABE5E3AA-4F31-42C4-9548-86F47B62EFCD}" sibTransId="{58DA8F70-C147-4F30-AEED-88B0A7552014}"/>
    <dgm:cxn modelId="{524254AE-8C3C-4FFA-B7FA-7081EDCA17C8}" type="presOf" srcId="{1016105B-B036-4254-AEB5-C75135632E83}" destId="{E9BD8273-A76C-4D98-83BA-C70A8F93B189}" srcOrd="0" destOrd="0" presId="urn:microsoft.com/office/officeart/2005/8/layout/hierarchy1"/>
    <dgm:cxn modelId="{3742EDC5-8D9C-4C30-8922-C46B9196274B}" srcId="{1016105B-B036-4254-AEB5-C75135632E83}" destId="{D8E3A3BF-CEAF-4E6C-B091-8C03DA817F99}" srcOrd="0" destOrd="0" parTransId="{E898C7BD-EB86-4585-9A7E-5EB35D4D4C5D}" sibTransId="{0D41B639-D16E-4C5D-8AE7-87C744A1FB3A}"/>
    <dgm:cxn modelId="{E873FCB3-D2FE-4C4E-9507-9A0BCEB22E19}" type="presParOf" srcId="{E9BD8273-A76C-4D98-83BA-C70A8F93B189}" destId="{0F1A1FC5-A09E-47B0-867E-E67C2E7C7D73}" srcOrd="0" destOrd="0" presId="urn:microsoft.com/office/officeart/2005/8/layout/hierarchy1"/>
    <dgm:cxn modelId="{FD8E3AC1-E853-415D-8C35-A88D752F8EE5}" type="presParOf" srcId="{0F1A1FC5-A09E-47B0-867E-E67C2E7C7D73}" destId="{5A2B9184-FAA1-4AE8-A222-C941F600F428}" srcOrd="0" destOrd="0" presId="urn:microsoft.com/office/officeart/2005/8/layout/hierarchy1"/>
    <dgm:cxn modelId="{66F5BD4F-03DF-4116-B65C-105F633920F6}" type="presParOf" srcId="{5A2B9184-FAA1-4AE8-A222-C941F600F428}" destId="{3006CBE0-41FE-4B8B-939D-AFACF1085646}" srcOrd="0" destOrd="0" presId="urn:microsoft.com/office/officeart/2005/8/layout/hierarchy1"/>
    <dgm:cxn modelId="{2B3B790A-330A-495A-9B14-E9F3F6883AA1}" type="presParOf" srcId="{5A2B9184-FAA1-4AE8-A222-C941F600F428}" destId="{9726C410-FBB5-487A-A39A-99726CB11F8C}" srcOrd="1" destOrd="0" presId="urn:microsoft.com/office/officeart/2005/8/layout/hierarchy1"/>
    <dgm:cxn modelId="{D85F1AE9-AC46-40E9-B94D-805DEABF42C9}" type="presParOf" srcId="{0F1A1FC5-A09E-47B0-867E-E67C2E7C7D73}" destId="{ED0EE402-E1EB-489A-B83E-1318782F04FE}" srcOrd="1" destOrd="0" presId="urn:microsoft.com/office/officeart/2005/8/layout/hierarchy1"/>
    <dgm:cxn modelId="{BD543D72-F8B4-492E-B662-EAB543B68E78}" type="presParOf" srcId="{E9BD8273-A76C-4D98-83BA-C70A8F93B189}" destId="{DB5B2034-14E4-46B7-B70C-C304C679494D}" srcOrd="1" destOrd="0" presId="urn:microsoft.com/office/officeart/2005/8/layout/hierarchy1"/>
    <dgm:cxn modelId="{0E3A2B4D-8D7C-48A3-A710-A86EA09B135B}" type="presParOf" srcId="{DB5B2034-14E4-46B7-B70C-C304C679494D}" destId="{F367D8E0-B61E-404E-9B69-AF9DDF9A0562}" srcOrd="0" destOrd="0" presId="urn:microsoft.com/office/officeart/2005/8/layout/hierarchy1"/>
    <dgm:cxn modelId="{4E22D394-4612-4305-BAFF-D591B7635BCB}" type="presParOf" srcId="{F367D8E0-B61E-404E-9B69-AF9DDF9A0562}" destId="{6D2126BC-DA5F-45FD-9674-03EAF1A987B8}" srcOrd="0" destOrd="0" presId="urn:microsoft.com/office/officeart/2005/8/layout/hierarchy1"/>
    <dgm:cxn modelId="{563DEF44-D993-4EC2-936C-7B102C9C11D2}" type="presParOf" srcId="{F367D8E0-B61E-404E-9B69-AF9DDF9A0562}" destId="{B765D493-D8A8-4069-AE05-4D026E70EA82}" srcOrd="1" destOrd="0" presId="urn:microsoft.com/office/officeart/2005/8/layout/hierarchy1"/>
    <dgm:cxn modelId="{5D325814-A727-4E77-807D-2C73275873E4}" type="presParOf" srcId="{DB5B2034-14E4-46B7-B70C-C304C679494D}" destId="{B8C8DF41-C6C1-4273-B765-CA6BAC36532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305563-D52C-474A-A909-6962FA48822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4157287-2BEA-471C-AE47-608B1B4D7809}">
      <dgm:prSet/>
      <dgm:spPr/>
      <dgm:t>
        <a:bodyPr/>
        <a:lstStyle/>
        <a:p>
          <a:r>
            <a:rPr lang="en-GB"/>
            <a:t>I will continue to use digital tools for research, coursework and presentations. The skills I have learned will support me in University and in future practice. </a:t>
          </a:r>
          <a:endParaRPr lang="en-US"/>
        </a:p>
      </dgm:t>
    </dgm:pt>
    <dgm:pt modelId="{94186463-1568-4FC9-9D16-20ADE0409626}" type="parTrans" cxnId="{E71819BE-0176-4B09-A7F3-2D45F08D7376}">
      <dgm:prSet/>
      <dgm:spPr/>
      <dgm:t>
        <a:bodyPr/>
        <a:lstStyle/>
        <a:p>
          <a:endParaRPr lang="en-US"/>
        </a:p>
      </dgm:t>
    </dgm:pt>
    <dgm:pt modelId="{8220AF16-8325-4D18-86CD-F3E129F1FBEE}" type="sibTrans" cxnId="{E71819BE-0176-4B09-A7F3-2D45F08D7376}">
      <dgm:prSet/>
      <dgm:spPr/>
      <dgm:t>
        <a:bodyPr/>
        <a:lstStyle/>
        <a:p>
          <a:endParaRPr lang="en-US"/>
        </a:p>
      </dgm:t>
    </dgm:pt>
    <dgm:pt modelId="{C426F533-7644-4A40-892B-7A4F427C5563}">
      <dgm:prSet/>
      <dgm:spPr/>
      <dgm:t>
        <a:bodyPr/>
        <a:lstStyle/>
        <a:p>
          <a:r>
            <a:rPr lang="en-GB"/>
            <a:t>Digital skills are essential in the travel and tourism industry, where technology is used for booking systems, travel software and communicating with clients online. “digital technologies are widely used in tourism to improve customer experience, marketing and operational efficiency” Sanchez and Jaimes(2024) During placements I can also apply these skills to practice for real life situations.</a:t>
          </a:r>
          <a:endParaRPr lang="en-US"/>
        </a:p>
      </dgm:t>
    </dgm:pt>
    <dgm:pt modelId="{41110BFC-595C-4798-88DA-6F352D7C5C93}" type="parTrans" cxnId="{81607341-B6FC-44FC-ADE1-861E4D3CF512}">
      <dgm:prSet/>
      <dgm:spPr/>
      <dgm:t>
        <a:bodyPr/>
        <a:lstStyle/>
        <a:p>
          <a:endParaRPr lang="en-US"/>
        </a:p>
      </dgm:t>
    </dgm:pt>
    <dgm:pt modelId="{A06DA4EF-B558-43B7-A9CF-14A21156778E}" type="sibTrans" cxnId="{81607341-B6FC-44FC-ADE1-861E4D3CF512}">
      <dgm:prSet/>
      <dgm:spPr/>
      <dgm:t>
        <a:bodyPr/>
        <a:lstStyle/>
        <a:p>
          <a:endParaRPr lang="en-US"/>
        </a:p>
      </dgm:t>
    </dgm:pt>
    <dgm:pt modelId="{3E0C716A-0972-47EE-8D52-8E51F5146FD6}" type="pres">
      <dgm:prSet presAssocID="{32305563-D52C-474A-A909-6962FA48822E}" presName="hierChild1" presStyleCnt="0">
        <dgm:presLayoutVars>
          <dgm:chPref val="1"/>
          <dgm:dir/>
          <dgm:animOne val="branch"/>
          <dgm:animLvl val="lvl"/>
          <dgm:resizeHandles/>
        </dgm:presLayoutVars>
      </dgm:prSet>
      <dgm:spPr/>
    </dgm:pt>
    <dgm:pt modelId="{CA47484D-136F-4ECA-B80B-78EF957D0C4F}" type="pres">
      <dgm:prSet presAssocID="{A4157287-2BEA-471C-AE47-608B1B4D7809}" presName="hierRoot1" presStyleCnt="0"/>
      <dgm:spPr/>
    </dgm:pt>
    <dgm:pt modelId="{70657D82-AE59-4A5D-8994-0BA266DCCA33}" type="pres">
      <dgm:prSet presAssocID="{A4157287-2BEA-471C-AE47-608B1B4D7809}" presName="composite" presStyleCnt="0"/>
      <dgm:spPr/>
    </dgm:pt>
    <dgm:pt modelId="{3702DE40-1D9E-4B2D-9423-4DD5C766177D}" type="pres">
      <dgm:prSet presAssocID="{A4157287-2BEA-471C-AE47-608B1B4D7809}" presName="background" presStyleLbl="node0" presStyleIdx="0" presStyleCnt="2"/>
      <dgm:spPr/>
    </dgm:pt>
    <dgm:pt modelId="{01468C5E-BBFE-4565-A175-A604A2459553}" type="pres">
      <dgm:prSet presAssocID="{A4157287-2BEA-471C-AE47-608B1B4D7809}" presName="text" presStyleLbl="fgAcc0" presStyleIdx="0" presStyleCnt="2">
        <dgm:presLayoutVars>
          <dgm:chPref val="3"/>
        </dgm:presLayoutVars>
      </dgm:prSet>
      <dgm:spPr/>
    </dgm:pt>
    <dgm:pt modelId="{5241728C-5097-4D80-BBD8-4280C14C6392}" type="pres">
      <dgm:prSet presAssocID="{A4157287-2BEA-471C-AE47-608B1B4D7809}" presName="hierChild2" presStyleCnt="0"/>
      <dgm:spPr/>
    </dgm:pt>
    <dgm:pt modelId="{A727FDC9-5E31-469D-8A2C-A405FB3CF92A}" type="pres">
      <dgm:prSet presAssocID="{C426F533-7644-4A40-892B-7A4F427C5563}" presName="hierRoot1" presStyleCnt="0"/>
      <dgm:spPr/>
    </dgm:pt>
    <dgm:pt modelId="{10933D2E-385A-40E0-8EAE-D56DDCA46F8E}" type="pres">
      <dgm:prSet presAssocID="{C426F533-7644-4A40-892B-7A4F427C5563}" presName="composite" presStyleCnt="0"/>
      <dgm:spPr/>
    </dgm:pt>
    <dgm:pt modelId="{81C7CCCB-291A-481C-A0B5-16765477A2F9}" type="pres">
      <dgm:prSet presAssocID="{C426F533-7644-4A40-892B-7A4F427C5563}" presName="background" presStyleLbl="node0" presStyleIdx="1" presStyleCnt="2"/>
      <dgm:spPr/>
    </dgm:pt>
    <dgm:pt modelId="{14E459C4-E205-4332-ABE4-BB8B0C957058}" type="pres">
      <dgm:prSet presAssocID="{C426F533-7644-4A40-892B-7A4F427C5563}" presName="text" presStyleLbl="fgAcc0" presStyleIdx="1" presStyleCnt="2">
        <dgm:presLayoutVars>
          <dgm:chPref val="3"/>
        </dgm:presLayoutVars>
      </dgm:prSet>
      <dgm:spPr/>
    </dgm:pt>
    <dgm:pt modelId="{BEB419B5-2241-409E-AC27-6B045F60F2D2}" type="pres">
      <dgm:prSet presAssocID="{C426F533-7644-4A40-892B-7A4F427C5563}" presName="hierChild2" presStyleCnt="0"/>
      <dgm:spPr/>
    </dgm:pt>
  </dgm:ptLst>
  <dgm:cxnLst>
    <dgm:cxn modelId="{81607341-B6FC-44FC-ADE1-861E4D3CF512}" srcId="{32305563-D52C-474A-A909-6962FA48822E}" destId="{C426F533-7644-4A40-892B-7A4F427C5563}" srcOrd="1" destOrd="0" parTransId="{41110BFC-595C-4798-88DA-6F352D7C5C93}" sibTransId="{A06DA4EF-B558-43B7-A9CF-14A21156778E}"/>
    <dgm:cxn modelId="{FBBD9467-E918-44E9-A8A9-A1D1579675CD}" type="presOf" srcId="{32305563-D52C-474A-A909-6962FA48822E}" destId="{3E0C716A-0972-47EE-8D52-8E51F5146FD6}" srcOrd="0" destOrd="0" presId="urn:microsoft.com/office/officeart/2005/8/layout/hierarchy1"/>
    <dgm:cxn modelId="{29913194-7A26-413F-B829-2F8A3CFA7B9B}" type="presOf" srcId="{A4157287-2BEA-471C-AE47-608B1B4D7809}" destId="{01468C5E-BBFE-4565-A175-A604A2459553}" srcOrd="0" destOrd="0" presId="urn:microsoft.com/office/officeart/2005/8/layout/hierarchy1"/>
    <dgm:cxn modelId="{E71819BE-0176-4B09-A7F3-2D45F08D7376}" srcId="{32305563-D52C-474A-A909-6962FA48822E}" destId="{A4157287-2BEA-471C-AE47-608B1B4D7809}" srcOrd="0" destOrd="0" parTransId="{94186463-1568-4FC9-9D16-20ADE0409626}" sibTransId="{8220AF16-8325-4D18-86CD-F3E129F1FBEE}"/>
    <dgm:cxn modelId="{7FD180DA-2EC9-4107-BD04-98A73BA78D6C}" type="presOf" srcId="{C426F533-7644-4A40-892B-7A4F427C5563}" destId="{14E459C4-E205-4332-ABE4-BB8B0C957058}" srcOrd="0" destOrd="0" presId="urn:microsoft.com/office/officeart/2005/8/layout/hierarchy1"/>
    <dgm:cxn modelId="{60B561E4-A2BA-4997-AFA4-0E1547542FF5}" type="presParOf" srcId="{3E0C716A-0972-47EE-8D52-8E51F5146FD6}" destId="{CA47484D-136F-4ECA-B80B-78EF957D0C4F}" srcOrd="0" destOrd="0" presId="urn:microsoft.com/office/officeart/2005/8/layout/hierarchy1"/>
    <dgm:cxn modelId="{D51ECD08-172A-4CDE-B75D-BD61B1E0ECB2}" type="presParOf" srcId="{CA47484D-136F-4ECA-B80B-78EF957D0C4F}" destId="{70657D82-AE59-4A5D-8994-0BA266DCCA33}" srcOrd="0" destOrd="0" presId="urn:microsoft.com/office/officeart/2005/8/layout/hierarchy1"/>
    <dgm:cxn modelId="{AD326F36-C62C-4486-A263-5AFA53A5AD3D}" type="presParOf" srcId="{70657D82-AE59-4A5D-8994-0BA266DCCA33}" destId="{3702DE40-1D9E-4B2D-9423-4DD5C766177D}" srcOrd="0" destOrd="0" presId="urn:microsoft.com/office/officeart/2005/8/layout/hierarchy1"/>
    <dgm:cxn modelId="{E2BDF03E-4955-497F-80B2-09431C24BEAA}" type="presParOf" srcId="{70657D82-AE59-4A5D-8994-0BA266DCCA33}" destId="{01468C5E-BBFE-4565-A175-A604A2459553}" srcOrd="1" destOrd="0" presId="urn:microsoft.com/office/officeart/2005/8/layout/hierarchy1"/>
    <dgm:cxn modelId="{6C45D3BF-28D5-4104-9792-5E531634F8E0}" type="presParOf" srcId="{CA47484D-136F-4ECA-B80B-78EF957D0C4F}" destId="{5241728C-5097-4D80-BBD8-4280C14C6392}" srcOrd="1" destOrd="0" presId="urn:microsoft.com/office/officeart/2005/8/layout/hierarchy1"/>
    <dgm:cxn modelId="{835A3875-6A34-49CC-9EEB-3DB6963BB15F}" type="presParOf" srcId="{3E0C716A-0972-47EE-8D52-8E51F5146FD6}" destId="{A727FDC9-5E31-469D-8A2C-A405FB3CF92A}" srcOrd="1" destOrd="0" presId="urn:microsoft.com/office/officeart/2005/8/layout/hierarchy1"/>
    <dgm:cxn modelId="{0A39EB9F-2292-4BF7-AB77-953CDF8AFEAF}" type="presParOf" srcId="{A727FDC9-5E31-469D-8A2C-A405FB3CF92A}" destId="{10933D2E-385A-40E0-8EAE-D56DDCA46F8E}" srcOrd="0" destOrd="0" presId="urn:microsoft.com/office/officeart/2005/8/layout/hierarchy1"/>
    <dgm:cxn modelId="{FDF94598-B97D-468E-A4C9-91EC65C1806C}" type="presParOf" srcId="{10933D2E-385A-40E0-8EAE-D56DDCA46F8E}" destId="{81C7CCCB-291A-481C-A0B5-16765477A2F9}" srcOrd="0" destOrd="0" presId="urn:microsoft.com/office/officeart/2005/8/layout/hierarchy1"/>
    <dgm:cxn modelId="{FC8ECBE6-A3B3-4507-A5D8-55E7E26943EE}" type="presParOf" srcId="{10933D2E-385A-40E0-8EAE-D56DDCA46F8E}" destId="{14E459C4-E205-4332-ABE4-BB8B0C957058}" srcOrd="1" destOrd="0" presId="urn:microsoft.com/office/officeart/2005/8/layout/hierarchy1"/>
    <dgm:cxn modelId="{6B36BCB3-C001-40E8-BB63-985DDE5717A0}" type="presParOf" srcId="{A727FDC9-5E31-469D-8A2C-A405FB3CF92A}" destId="{BEB419B5-2241-409E-AC27-6B045F60F2D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06CBE0-41FE-4B8B-939D-AFACF1085646}">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26C410-FBB5-487A-A39A-99726CB11F8C}">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Using digital tools has helped me with my learning and researching during my time so far at university. It has benefited me with my assignment writing, presentations and itenary planning. I have developed skills in platforms such as; Microsoft Office, canva and Microsoft Teams. It has also benefited me with my organisation, helping me to manage deadlines, store information and present work professionally. </a:t>
          </a:r>
          <a:endParaRPr lang="en-US" sz="1700" kern="1200"/>
        </a:p>
      </dsp:txBody>
      <dsp:txXfrm>
        <a:off x="696297" y="538547"/>
        <a:ext cx="4171627" cy="2590157"/>
      </dsp:txXfrm>
    </dsp:sp>
    <dsp:sp modelId="{6D2126BC-DA5F-45FD-9674-03EAF1A987B8}">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65D493-D8A8-4069-AE05-4D026E70EA82}">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During the start of university I had no knowledge on these dgital tools as I used different platforms in school and college, this course has allowed me to build confidence using these tools and improve the quality of my assignments. </a:t>
          </a:r>
          <a:endParaRPr lang="en-US" sz="17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02DE40-1D9E-4B2D-9423-4DD5C766177D}">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468C5E-BBFE-4565-A175-A604A2459553}">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 will continue to use digital tools for research, coursework and presentations. The skills I have learned will support me in University and in future practice. </a:t>
          </a:r>
          <a:endParaRPr lang="en-US" sz="1900" kern="1200"/>
        </a:p>
      </dsp:txBody>
      <dsp:txXfrm>
        <a:off x="608661" y="692298"/>
        <a:ext cx="4508047" cy="2799040"/>
      </dsp:txXfrm>
    </dsp:sp>
    <dsp:sp modelId="{81C7CCCB-291A-481C-A0B5-16765477A2F9}">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E459C4-E205-4332-ABE4-BB8B0C957058}">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Digital skills are essential in the travel and tourism industry, where technology is used for booking systems, travel software and communicating with clients online. “digital technologies are widely used in tourism to improve customer experience, marketing and operational efficiency” Sanchez and Jaimes(2024) During placements I can also apply these skills to practice for real life situations.</a:t>
          </a:r>
          <a:endParaRPr lang="en-US" sz="1900" kern="1200"/>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056A8-3B69-0F0C-5AE7-86FB19E81D9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41532BE-62C6-AAD3-E469-70851F9FA2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39C4FCD-4EF0-DB83-D796-DBD2A99FBC11}"/>
              </a:ext>
            </a:extLst>
          </p:cNvPr>
          <p:cNvSpPr>
            <a:spLocks noGrp="1"/>
          </p:cNvSpPr>
          <p:nvPr>
            <p:ph type="dt" sz="half" idx="10"/>
          </p:nvPr>
        </p:nvSpPr>
        <p:spPr/>
        <p:txBody>
          <a:bodyPr/>
          <a:lstStyle/>
          <a:p>
            <a:fld id="{FB825CE9-C46E-4B20-83EB-4A2FF3E99036}" type="datetimeFigureOut">
              <a:rPr lang="en-GB" smtClean="0"/>
              <a:t>28/04/2026</a:t>
            </a:fld>
            <a:endParaRPr lang="en-GB"/>
          </a:p>
        </p:txBody>
      </p:sp>
      <p:sp>
        <p:nvSpPr>
          <p:cNvPr id="5" name="Footer Placeholder 4">
            <a:extLst>
              <a:ext uri="{FF2B5EF4-FFF2-40B4-BE49-F238E27FC236}">
                <a16:creationId xmlns:a16="http://schemas.microsoft.com/office/drawing/2014/main" id="{3898C0BD-3372-8E37-C7E7-FB51AC7F52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C95215-1430-15E5-82B6-8B5B758E04AD}"/>
              </a:ext>
            </a:extLst>
          </p:cNvPr>
          <p:cNvSpPr>
            <a:spLocks noGrp="1"/>
          </p:cNvSpPr>
          <p:nvPr>
            <p:ph type="sldNum" sz="quarter" idx="12"/>
          </p:nvPr>
        </p:nvSpPr>
        <p:spPr/>
        <p:txBody>
          <a:bodyPr/>
          <a:lstStyle/>
          <a:p>
            <a:fld id="{D08241F0-0A39-4659-996B-1A4A2CE254E4}" type="slidenum">
              <a:rPr lang="en-GB" smtClean="0"/>
              <a:t>‹#›</a:t>
            </a:fld>
            <a:endParaRPr lang="en-GB"/>
          </a:p>
        </p:txBody>
      </p:sp>
    </p:spTree>
    <p:extLst>
      <p:ext uri="{BB962C8B-B14F-4D97-AF65-F5344CB8AC3E}">
        <p14:creationId xmlns:p14="http://schemas.microsoft.com/office/powerpoint/2010/main" val="3335887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7A146-FFCA-66A4-A8D1-F22B798A7A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3D9EA5-A5D8-A6EF-DB98-7D89AAB9DB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266E7B-1116-D9F6-8617-BD196313EB67}"/>
              </a:ext>
            </a:extLst>
          </p:cNvPr>
          <p:cNvSpPr>
            <a:spLocks noGrp="1"/>
          </p:cNvSpPr>
          <p:nvPr>
            <p:ph type="dt" sz="half" idx="10"/>
          </p:nvPr>
        </p:nvSpPr>
        <p:spPr/>
        <p:txBody>
          <a:bodyPr/>
          <a:lstStyle/>
          <a:p>
            <a:fld id="{FB825CE9-C46E-4B20-83EB-4A2FF3E99036}" type="datetimeFigureOut">
              <a:rPr lang="en-GB" smtClean="0"/>
              <a:t>28/04/2026</a:t>
            </a:fld>
            <a:endParaRPr lang="en-GB"/>
          </a:p>
        </p:txBody>
      </p:sp>
      <p:sp>
        <p:nvSpPr>
          <p:cNvPr id="5" name="Footer Placeholder 4">
            <a:extLst>
              <a:ext uri="{FF2B5EF4-FFF2-40B4-BE49-F238E27FC236}">
                <a16:creationId xmlns:a16="http://schemas.microsoft.com/office/drawing/2014/main" id="{0F4A41D6-ECD5-80A1-B69D-511D5A0EBA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3E93D1-BCF7-C168-7D52-362F73665709}"/>
              </a:ext>
            </a:extLst>
          </p:cNvPr>
          <p:cNvSpPr>
            <a:spLocks noGrp="1"/>
          </p:cNvSpPr>
          <p:nvPr>
            <p:ph type="sldNum" sz="quarter" idx="12"/>
          </p:nvPr>
        </p:nvSpPr>
        <p:spPr/>
        <p:txBody>
          <a:bodyPr/>
          <a:lstStyle/>
          <a:p>
            <a:fld id="{D08241F0-0A39-4659-996B-1A4A2CE254E4}" type="slidenum">
              <a:rPr lang="en-GB" smtClean="0"/>
              <a:t>‹#›</a:t>
            </a:fld>
            <a:endParaRPr lang="en-GB"/>
          </a:p>
        </p:txBody>
      </p:sp>
    </p:spTree>
    <p:extLst>
      <p:ext uri="{BB962C8B-B14F-4D97-AF65-F5344CB8AC3E}">
        <p14:creationId xmlns:p14="http://schemas.microsoft.com/office/powerpoint/2010/main" val="1017797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1CB36-4D76-CD59-16C6-C1FCF3466C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1AD7F59-B254-7346-A051-7FF473E288C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01A8236-E46C-9AF0-DC34-8D67740B645A}"/>
              </a:ext>
            </a:extLst>
          </p:cNvPr>
          <p:cNvSpPr>
            <a:spLocks noGrp="1"/>
          </p:cNvSpPr>
          <p:nvPr>
            <p:ph type="dt" sz="half" idx="10"/>
          </p:nvPr>
        </p:nvSpPr>
        <p:spPr/>
        <p:txBody>
          <a:bodyPr/>
          <a:lstStyle/>
          <a:p>
            <a:fld id="{FB825CE9-C46E-4B20-83EB-4A2FF3E99036}" type="datetimeFigureOut">
              <a:rPr lang="en-GB" smtClean="0"/>
              <a:t>28/04/2026</a:t>
            </a:fld>
            <a:endParaRPr lang="en-GB"/>
          </a:p>
        </p:txBody>
      </p:sp>
      <p:sp>
        <p:nvSpPr>
          <p:cNvPr id="5" name="Footer Placeholder 4">
            <a:extLst>
              <a:ext uri="{FF2B5EF4-FFF2-40B4-BE49-F238E27FC236}">
                <a16:creationId xmlns:a16="http://schemas.microsoft.com/office/drawing/2014/main" id="{632896E8-422F-8E21-581B-78BA3D58BA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57C0E0-8DA8-E916-DF92-DEEA4D8AAB20}"/>
              </a:ext>
            </a:extLst>
          </p:cNvPr>
          <p:cNvSpPr>
            <a:spLocks noGrp="1"/>
          </p:cNvSpPr>
          <p:nvPr>
            <p:ph type="sldNum" sz="quarter" idx="12"/>
          </p:nvPr>
        </p:nvSpPr>
        <p:spPr/>
        <p:txBody>
          <a:bodyPr/>
          <a:lstStyle/>
          <a:p>
            <a:fld id="{D08241F0-0A39-4659-996B-1A4A2CE254E4}" type="slidenum">
              <a:rPr lang="en-GB" smtClean="0"/>
              <a:t>‹#›</a:t>
            </a:fld>
            <a:endParaRPr lang="en-GB"/>
          </a:p>
        </p:txBody>
      </p:sp>
    </p:spTree>
    <p:extLst>
      <p:ext uri="{BB962C8B-B14F-4D97-AF65-F5344CB8AC3E}">
        <p14:creationId xmlns:p14="http://schemas.microsoft.com/office/powerpoint/2010/main" val="2816523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5D74B-928A-62D2-B1DB-C550DCB92A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7441E5-3122-D332-6150-10F6628833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179D50-1E57-E9A8-B59E-0F6A34EC02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DF760C-262A-685F-80A4-012AE13B9F89}"/>
              </a:ext>
            </a:extLst>
          </p:cNvPr>
          <p:cNvSpPr>
            <a:spLocks noGrp="1"/>
          </p:cNvSpPr>
          <p:nvPr>
            <p:ph type="dt" sz="half" idx="10"/>
          </p:nvPr>
        </p:nvSpPr>
        <p:spPr/>
        <p:txBody>
          <a:bodyPr/>
          <a:lstStyle/>
          <a:p>
            <a:fld id="{FB825CE9-C46E-4B20-83EB-4A2FF3E99036}" type="datetimeFigureOut">
              <a:rPr lang="en-GB" smtClean="0"/>
              <a:t>28/04/2026</a:t>
            </a:fld>
            <a:endParaRPr lang="en-GB"/>
          </a:p>
        </p:txBody>
      </p:sp>
      <p:sp>
        <p:nvSpPr>
          <p:cNvPr id="6" name="Footer Placeholder 5">
            <a:extLst>
              <a:ext uri="{FF2B5EF4-FFF2-40B4-BE49-F238E27FC236}">
                <a16:creationId xmlns:a16="http://schemas.microsoft.com/office/drawing/2014/main" id="{48470A1A-DB1A-8609-C6ED-265512EDC5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828839-9967-3EDF-7D93-C08F59C09E07}"/>
              </a:ext>
            </a:extLst>
          </p:cNvPr>
          <p:cNvSpPr>
            <a:spLocks noGrp="1"/>
          </p:cNvSpPr>
          <p:nvPr>
            <p:ph type="sldNum" sz="quarter" idx="12"/>
          </p:nvPr>
        </p:nvSpPr>
        <p:spPr/>
        <p:txBody>
          <a:bodyPr/>
          <a:lstStyle/>
          <a:p>
            <a:fld id="{D08241F0-0A39-4659-996B-1A4A2CE254E4}" type="slidenum">
              <a:rPr lang="en-GB" smtClean="0"/>
              <a:t>‹#›</a:t>
            </a:fld>
            <a:endParaRPr lang="en-GB"/>
          </a:p>
        </p:txBody>
      </p:sp>
    </p:spTree>
    <p:extLst>
      <p:ext uri="{BB962C8B-B14F-4D97-AF65-F5344CB8AC3E}">
        <p14:creationId xmlns:p14="http://schemas.microsoft.com/office/powerpoint/2010/main" val="3484229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B439F-2E88-1DDA-883E-3B7030D8D0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79ED7A-2F88-CD36-A269-B22B52D1D7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C4D20C7-1AEE-EB0B-9192-79EAA6C021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D20113-7F63-FFFC-4F10-19B8B80F2C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97A143-0884-0E8F-A834-7F194721E9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FB9E25D-C08B-2E6B-5E38-7459352089B6}"/>
              </a:ext>
            </a:extLst>
          </p:cNvPr>
          <p:cNvSpPr>
            <a:spLocks noGrp="1"/>
          </p:cNvSpPr>
          <p:nvPr>
            <p:ph type="dt" sz="half" idx="10"/>
          </p:nvPr>
        </p:nvSpPr>
        <p:spPr/>
        <p:txBody>
          <a:bodyPr/>
          <a:lstStyle/>
          <a:p>
            <a:fld id="{FB825CE9-C46E-4B20-83EB-4A2FF3E99036}" type="datetimeFigureOut">
              <a:rPr lang="en-GB" smtClean="0"/>
              <a:t>28/04/2026</a:t>
            </a:fld>
            <a:endParaRPr lang="en-GB"/>
          </a:p>
        </p:txBody>
      </p:sp>
      <p:sp>
        <p:nvSpPr>
          <p:cNvPr id="8" name="Footer Placeholder 7">
            <a:extLst>
              <a:ext uri="{FF2B5EF4-FFF2-40B4-BE49-F238E27FC236}">
                <a16:creationId xmlns:a16="http://schemas.microsoft.com/office/drawing/2014/main" id="{22C4A5B0-F3CF-7B1F-FE03-EA4782331E7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54343E-D8A8-77C9-685B-BCC78C79059A}"/>
              </a:ext>
            </a:extLst>
          </p:cNvPr>
          <p:cNvSpPr>
            <a:spLocks noGrp="1"/>
          </p:cNvSpPr>
          <p:nvPr>
            <p:ph type="sldNum" sz="quarter" idx="12"/>
          </p:nvPr>
        </p:nvSpPr>
        <p:spPr/>
        <p:txBody>
          <a:bodyPr/>
          <a:lstStyle/>
          <a:p>
            <a:fld id="{D08241F0-0A39-4659-996B-1A4A2CE254E4}" type="slidenum">
              <a:rPr lang="en-GB" smtClean="0"/>
              <a:t>‹#›</a:t>
            </a:fld>
            <a:endParaRPr lang="en-GB"/>
          </a:p>
        </p:txBody>
      </p:sp>
    </p:spTree>
    <p:extLst>
      <p:ext uri="{BB962C8B-B14F-4D97-AF65-F5344CB8AC3E}">
        <p14:creationId xmlns:p14="http://schemas.microsoft.com/office/powerpoint/2010/main" val="542091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4DC40-E935-37CD-E62F-5BA2A87759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8FF2755-46D3-3587-185C-5CF1378AAD5F}"/>
              </a:ext>
            </a:extLst>
          </p:cNvPr>
          <p:cNvSpPr>
            <a:spLocks noGrp="1"/>
          </p:cNvSpPr>
          <p:nvPr>
            <p:ph type="dt" sz="half" idx="10"/>
          </p:nvPr>
        </p:nvSpPr>
        <p:spPr/>
        <p:txBody>
          <a:bodyPr/>
          <a:lstStyle/>
          <a:p>
            <a:fld id="{FB825CE9-C46E-4B20-83EB-4A2FF3E99036}" type="datetimeFigureOut">
              <a:rPr lang="en-GB" smtClean="0"/>
              <a:t>28/04/2026</a:t>
            </a:fld>
            <a:endParaRPr lang="en-GB"/>
          </a:p>
        </p:txBody>
      </p:sp>
      <p:sp>
        <p:nvSpPr>
          <p:cNvPr id="4" name="Footer Placeholder 3">
            <a:extLst>
              <a:ext uri="{FF2B5EF4-FFF2-40B4-BE49-F238E27FC236}">
                <a16:creationId xmlns:a16="http://schemas.microsoft.com/office/drawing/2014/main" id="{D081673C-8A0F-4166-A9DB-95EDBDA06F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9DFBDC-9C0F-64C3-E85A-0160DB3CCAC6}"/>
              </a:ext>
            </a:extLst>
          </p:cNvPr>
          <p:cNvSpPr>
            <a:spLocks noGrp="1"/>
          </p:cNvSpPr>
          <p:nvPr>
            <p:ph type="sldNum" sz="quarter" idx="12"/>
          </p:nvPr>
        </p:nvSpPr>
        <p:spPr/>
        <p:txBody>
          <a:bodyPr/>
          <a:lstStyle/>
          <a:p>
            <a:fld id="{D08241F0-0A39-4659-996B-1A4A2CE254E4}" type="slidenum">
              <a:rPr lang="en-GB" smtClean="0"/>
              <a:t>‹#›</a:t>
            </a:fld>
            <a:endParaRPr lang="en-GB"/>
          </a:p>
        </p:txBody>
      </p:sp>
    </p:spTree>
    <p:extLst>
      <p:ext uri="{BB962C8B-B14F-4D97-AF65-F5344CB8AC3E}">
        <p14:creationId xmlns:p14="http://schemas.microsoft.com/office/powerpoint/2010/main" val="2905179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8DEACF-7A52-2E8C-B8B6-F25194D250BE}"/>
              </a:ext>
            </a:extLst>
          </p:cNvPr>
          <p:cNvSpPr>
            <a:spLocks noGrp="1"/>
          </p:cNvSpPr>
          <p:nvPr>
            <p:ph type="dt" sz="half" idx="10"/>
          </p:nvPr>
        </p:nvSpPr>
        <p:spPr/>
        <p:txBody>
          <a:bodyPr/>
          <a:lstStyle/>
          <a:p>
            <a:fld id="{FB825CE9-C46E-4B20-83EB-4A2FF3E99036}" type="datetimeFigureOut">
              <a:rPr lang="en-GB" smtClean="0"/>
              <a:t>28/04/2026</a:t>
            </a:fld>
            <a:endParaRPr lang="en-GB"/>
          </a:p>
        </p:txBody>
      </p:sp>
      <p:sp>
        <p:nvSpPr>
          <p:cNvPr id="3" name="Footer Placeholder 2">
            <a:extLst>
              <a:ext uri="{FF2B5EF4-FFF2-40B4-BE49-F238E27FC236}">
                <a16:creationId xmlns:a16="http://schemas.microsoft.com/office/drawing/2014/main" id="{BC9D1D15-6D45-B1FF-82D3-2455B0EEE92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CF7234-1AA1-1E89-FBBE-6B331D857B93}"/>
              </a:ext>
            </a:extLst>
          </p:cNvPr>
          <p:cNvSpPr>
            <a:spLocks noGrp="1"/>
          </p:cNvSpPr>
          <p:nvPr>
            <p:ph type="sldNum" sz="quarter" idx="12"/>
          </p:nvPr>
        </p:nvSpPr>
        <p:spPr/>
        <p:txBody>
          <a:bodyPr/>
          <a:lstStyle/>
          <a:p>
            <a:fld id="{D08241F0-0A39-4659-996B-1A4A2CE254E4}" type="slidenum">
              <a:rPr lang="en-GB" smtClean="0"/>
              <a:t>‹#›</a:t>
            </a:fld>
            <a:endParaRPr lang="en-GB"/>
          </a:p>
        </p:txBody>
      </p:sp>
    </p:spTree>
    <p:extLst>
      <p:ext uri="{BB962C8B-B14F-4D97-AF65-F5344CB8AC3E}">
        <p14:creationId xmlns:p14="http://schemas.microsoft.com/office/powerpoint/2010/main" val="1154161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087B8-F623-E5DE-7EA1-9717759863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05F8F3B-4526-059F-9248-E1F68B546C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98ACFC-9163-B929-4C1B-AD0A657B91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69AAF4-6052-54EE-10B5-5995E676CF34}"/>
              </a:ext>
            </a:extLst>
          </p:cNvPr>
          <p:cNvSpPr>
            <a:spLocks noGrp="1"/>
          </p:cNvSpPr>
          <p:nvPr>
            <p:ph type="dt" sz="half" idx="10"/>
          </p:nvPr>
        </p:nvSpPr>
        <p:spPr/>
        <p:txBody>
          <a:bodyPr/>
          <a:lstStyle/>
          <a:p>
            <a:fld id="{FB825CE9-C46E-4B20-83EB-4A2FF3E99036}" type="datetimeFigureOut">
              <a:rPr lang="en-GB" smtClean="0"/>
              <a:t>28/04/2026</a:t>
            </a:fld>
            <a:endParaRPr lang="en-GB"/>
          </a:p>
        </p:txBody>
      </p:sp>
      <p:sp>
        <p:nvSpPr>
          <p:cNvPr id="6" name="Footer Placeholder 5">
            <a:extLst>
              <a:ext uri="{FF2B5EF4-FFF2-40B4-BE49-F238E27FC236}">
                <a16:creationId xmlns:a16="http://schemas.microsoft.com/office/drawing/2014/main" id="{9FA0AEE0-3CD4-E3AD-E0C2-BB56DA8012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EC43E4-54EB-5A30-51DE-CBB49C13C2C2}"/>
              </a:ext>
            </a:extLst>
          </p:cNvPr>
          <p:cNvSpPr>
            <a:spLocks noGrp="1"/>
          </p:cNvSpPr>
          <p:nvPr>
            <p:ph type="sldNum" sz="quarter" idx="12"/>
          </p:nvPr>
        </p:nvSpPr>
        <p:spPr/>
        <p:txBody>
          <a:bodyPr/>
          <a:lstStyle/>
          <a:p>
            <a:fld id="{D08241F0-0A39-4659-996B-1A4A2CE254E4}" type="slidenum">
              <a:rPr lang="en-GB" smtClean="0"/>
              <a:t>‹#›</a:t>
            </a:fld>
            <a:endParaRPr lang="en-GB"/>
          </a:p>
        </p:txBody>
      </p:sp>
    </p:spTree>
    <p:extLst>
      <p:ext uri="{BB962C8B-B14F-4D97-AF65-F5344CB8AC3E}">
        <p14:creationId xmlns:p14="http://schemas.microsoft.com/office/powerpoint/2010/main" val="4185531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322C2-B364-0870-4564-959DFDF88F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293275-AA00-9D91-D5C5-7E7B48E72F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6339AA-33D3-5FD1-27A0-E7EC385507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9E739E-2CB5-5F8C-2F87-39F6392331E0}"/>
              </a:ext>
            </a:extLst>
          </p:cNvPr>
          <p:cNvSpPr>
            <a:spLocks noGrp="1"/>
          </p:cNvSpPr>
          <p:nvPr>
            <p:ph type="dt" sz="half" idx="10"/>
          </p:nvPr>
        </p:nvSpPr>
        <p:spPr/>
        <p:txBody>
          <a:bodyPr/>
          <a:lstStyle/>
          <a:p>
            <a:fld id="{FB825CE9-C46E-4B20-83EB-4A2FF3E99036}" type="datetimeFigureOut">
              <a:rPr lang="en-GB" smtClean="0"/>
              <a:t>28/04/2026</a:t>
            </a:fld>
            <a:endParaRPr lang="en-GB"/>
          </a:p>
        </p:txBody>
      </p:sp>
      <p:sp>
        <p:nvSpPr>
          <p:cNvPr id="6" name="Footer Placeholder 5">
            <a:extLst>
              <a:ext uri="{FF2B5EF4-FFF2-40B4-BE49-F238E27FC236}">
                <a16:creationId xmlns:a16="http://schemas.microsoft.com/office/drawing/2014/main" id="{A5259910-BD73-D173-0998-542D0CA17F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DB6FD0-FCC6-ABB7-D998-FD7E090ED290}"/>
              </a:ext>
            </a:extLst>
          </p:cNvPr>
          <p:cNvSpPr>
            <a:spLocks noGrp="1"/>
          </p:cNvSpPr>
          <p:nvPr>
            <p:ph type="sldNum" sz="quarter" idx="12"/>
          </p:nvPr>
        </p:nvSpPr>
        <p:spPr/>
        <p:txBody>
          <a:bodyPr/>
          <a:lstStyle/>
          <a:p>
            <a:fld id="{D08241F0-0A39-4659-996B-1A4A2CE254E4}" type="slidenum">
              <a:rPr lang="en-GB" smtClean="0"/>
              <a:t>‹#›</a:t>
            </a:fld>
            <a:endParaRPr lang="en-GB"/>
          </a:p>
        </p:txBody>
      </p:sp>
    </p:spTree>
    <p:extLst>
      <p:ext uri="{BB962C8B-B14F-4D97-AF65-F5344CB8AC3E}">
        <p14:creationId xmlns:p14="http://schemas.microsoft.com/office/powerpoint/2010/main" val="1759996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CB77F-D109-3FF5-FA10-E4F1DCF5592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C0CE9D-58ED-2F2C-86F8-62A2DBED57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25954D-025C-E053-0148-774C312EF08E}"/>
              </a:ext>
            </a:extLst>
          </p:cNvPr>
          <p:cNvSpPr>
            <a:spLocks noGrp="1"/>
          </p:cNvSpPr>
          <p:nvPr>
            <p:ph type="dt" sz="half" idx="10"/>
          </p:nvPr>
        </p:nvSpPr>
        <p:spPr/>
        <p:txBody>
          <a:bodyPr/>
          <a:lstStyle/>
          <a:p>
            <a:fld id="{FB825CE9-C46E-4B20-83EB-4A2FF3E99036}" type="datetimeFigureOut">
              <a:rPr lang="en-GB" smtClean="0"/>
              <a:t>28/04/2026</a:t>
            </a:fld>
            <a:endParaRPr lang="en-GB"/>
          </a:p>
        </p:txBody>
      </p:sp>
      <p:sp>
        <p:nvSpPr>
          <p:cNvPr id="5" name="Footer Placeholder 4">
            <a:extLst>
              <a:ext uri="{FF2B5EF4-FFF2-40B4-BE49-F238E27FC236}">
                <a16:creationId xmlns:a16="http://schemas.microsoft.com/office/drawing/2014/main" id="{DCC2FB42-891F-489D-256D-DD728C30E5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567847-5953-9609-E6C6-9E18467B6E1E}"/>
              </a:ext>
            </a:extLst>
          </p:cNvPr>
          <p:cNvSpPr>
            <a:spLocks noGrp="1"/>
          </p:cNvSpPr>
          <p:nvPr>
            <p:ph type="sldNum" sz="quarter" idx="12"/>
          </p:nvPr>
        </p:nvSpPr>
        <p:spPr/>
        <p:txBody>
          <a:bodyPr/>
          <a:lstStyle/>
          <a:p>
            <a:fld id="{D08241F0-0A39-4659-996B-1A4A2CE254E4}" type="slidenum">
              <a:rPr lang="en-GB" smtClean="0"/>
              <a:t>‹#›</a:t>
            </a:fld>
            <a:endParaRPr lang="en-GB"/>
          </a:p>
        </p:txBody>
      </p:sp>
    </p:spTree>
    <p:extLst>
      <p:ext uri="{BB962C8B-B14F-4D97-AF65-F5344CB8AC3E}">
        <p14:creationId xmlns:p14="http://schemas.microsoft.com/office/powerpoint/2010/main" val="2551059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E49C31-B991-F13E-BE88-9768543FAF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FE9690-6A5D-17A3-357B-20673AE0C48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EBA6DF-258E-9A64-E413-5397866C5258}"/>
              </a:ext>
            </a:extLst>
          </p:cNvPr>
          <p:cNvSpPr>
            <a:spLocks noGrp="1"/>
          </p:cNvSpPr>
          <p:nvPr>
            <p:ph type="dt" sz="half" idx="10"/>
          </p:nvPr>
        </p:nvSpPr>
        <p:spPr/>
        <p:txBody>
          <a:bodyPr/>
          <a:lstStyle/>
          <a:p>
            <a:fld id="{FB825CE9-C46E-4B20-83EB-4A2FF3E99036}" type="datetimeFigureOut">
              <a:rPr lang="en-GB" smtClean="0"/>
              <a:t>28/04/2026</a:t>
            </a:fld>
            <a:endParaRPr lang="en-GB"/>
          </a:p>
        </p:txBody>
      </p:sp>
      <p:sp>
        <p:nvSpPr>
          <p:cNvPr id="5" name="Footer Placeholder 4">
            <a:extLst>
              <a:ext uri="{FF2B5EF4-FFF2-40B4-BE49-F238E27FC236}">
                <a16:creationId xmlns:a16="http://schemas.microsoft.com/office/drawing/2014/main" id="{A300A1EE-0E4A-D886-278B-3264A08E1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7AB318-5E8E-6695-1F2E-8478D567C1E2}"/>
              </a:ext>
            </a:extLst>
          </p:cNvPr>
          <p:cNvSpPr>
            <a:spLocks noGrp="1"/>
          </p:cNvSpPr>
          <p:nvPr>
            <p:ph type="sldNum" sz="quarter" idx="12"/>
          </p:nvPr>
        </p:nvSpPr>
        <p:spPr/>
        <p:txBody>
          <a:bodyPr/>
          <a:lstStyle/>
          <a:p>
            <a:fld id="{D08241F0-0A39-4659-996B-1A4A2CE254E4}" type="slidenum">
              <a:rPr lang="en-GB" smtClean="0"/>
              <a:t>‹#›</a:t>
            </a:fld>
            <a:endParaRPr lang="en-GB"/>
          </a:p>
        </p:txBody>
      </p:sp>
    </p:spTree>
    <p:extLst>
      <p:ext uri="{BB962C8B-B14F-4D97-AF65-F5344CB8AC3E}">
        <p14:creationId xmlns:p14="http://schemas.microsoft.com/office/powerpoint/2010/main" val="1472517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E69481-F223-D38E-A774-5C03C058B8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3C64BC-E1F4-FEA1-AB4F-CB3A69DE71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116BF5-AA4A-B0A7-7A4E-9BD0D061B1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825CE9-C46E-4B20-83EB-4A2FF3E99036}" type="datetimeFigureOut">
              <a:rPr lang="en-GB" smtClean="0"/>
              <a:t>28/04/2026</a:t>
            </a:fld>
            <a:endParaRPr lang="en-GB"/>
          </a:p>
        </p:txBody>
      </p:sp>
      <p:sp>
        <p:nvSpPr>
          <p:cNvPr id="5" name="Footer Placeholder 4">
            <a:extLst>
              <a:ext uri="{FF2B5EF4-FFF2-40B4-BE49-F238E27FC236}">
                <a16:creationId xmlns:a16="http://schemas.microsoft.com/office/drawing/2014/main" id="{8D27FF0F-A44E-07AF-A258-6F598AD920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659172E-EE5A-B48E-1EB2-9D743EC3EE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08241F0-0A39-4659-996B-1A4A2CE254E4}" type="slidenum">
              <a:rPr lang="en-GB" smtClean="0"/>
              <a:t>‹#›</a:t>
            </a:fld>
            <a:endParaRPr lang="en-GB"/>
          </a:p>
        </p:txBody>
      </p:sp>
    </p:spTree>
    <p:extLst>
      <p:ext uri="{BB962C8B-B14F-4D97-AF65-F5344CB8AC3E}">
        <p14:creationId xmlns:p14="http://schemas.microsoft.com/office/powerpoint/2010/main" val="42131523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proquest.com/docview/3037620200?accountid=130472&amp;parentSessionId=G6lg0Sta36oDV2zTKXMh03XK8wClUhZH4K8dAbs40ko%3D&amp;pq-origsite=primo_ra&amp;sourcetype=Scholarly%20Journals" TargetMode="External"/><Relationship Id="rId3" Type="http://schemas.openxmlformats.org/officeDocument/2006/relationships/hyperlink" Target="https://www.sciencedirect.com/science/article/abs/pii/S147383761200055X" TargetMode="External"/><Relationship Id="rId7" Type="http://schemas.openxmlformats.org/officeDocument/2006/relationships/hyperlink" Target="https://www.sciencedirect.com/science/article/pii/S2773067025000135" TargetMode="External"/><Relationship Id="rId2" Type="http://schemas.openxmlformats.org/officeDocument/2006/relationships/hyperlink" Target="https://sites.psu.edu/aspsy/2022/10/05/understanding-the-importance-of-teamwork/" TargetMode="External"/><Relationship Id="rId1" Type="http://schemas.openxmlformats.org/officeDocument/2006/relationships/slideLayout" Target="../slideLayouts/slideLayout2.xml"/><Relationship Id="rId6" Type="http://schemas.openxmlformats.org/officeDocument/2006/relationships/hyperlink" Target="https://pwskills.com/blog/digital-tools/" TargetMode="External"/><Relationship Id="rId5" Type="http://schemas.openxmlformats.org/officeDocument/2006/relationships/hyperlink" Target="https://hospitalityinsights.ehl.edu/importance-teamwork-hospitality-industry" TargetMode="External"/><Relationship Id="rId4" Type="http://schemas.openxmlformats.org/officeDocument/2006/relationships/hyperlink" Target="https://www.ncl.ac.uk/academic-skills-kit/information-and-digital-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63BE0B-39A1-02E6-EDE4-7A2DCCBE0922}"/>
              </a:ext>
            </a:extLst>
          </p:cNvPr>
          <p:cNvSpPr>
            <a:spLocks noGrp="1"/>
          </p:cNvSpPr>
          <p:nvPr>
            <p:ph type="ctrTitle"/>
          </p:nvPr>
        </p:nvSpPr>
        <p:spPr>
          <a:xfrm>
            <a:off x="1386865" y="818984"/>
            <a:ext cx="6596245" cy="3268520"/>
          </a:xfrm>
        </p:spPr>
        <p:txBody>
          <a:bodyPr>
            <a:normAutofit/>
          </a:bodyPr>
          <a:lstStyle/>
          <a:p>
            <a:pPr algn="r"/>
            <a:r>
              <a:rPr lang="en-GB" sz="4800">
                <a:solidFill>
                  <a:srgbClr val="FFFFFF"/>
                </a:solidFill>
              </a:rPr>
              <a:t>Chloe Tozer, 2502353</a:t>
            </a:r>
            <a:br>
              <a:rPr lang="en-GB" sz="4800">
                <a:solidFill>
                  <a:srgbClr val="FFFFFF"/>
                </a:solidFill>
              </a:rPr>
            </a:br>
            <a:endParaRPr lang="en-GB" sz="4800">
              <a:solidFill>
                <a:srgbClr val="FFFFFF"/>
              </a:solidFill>
            </a:endParaRPr>
          </a:p>
        </p:txBody>
      </p:sp>
      <p:sp>
        <p:nvSpPr>
          <p:cNvPr id="29" name="Rectangle 2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C05E485-4F6C-7B21-DC42-1FAC326C0262}"/>
              </a:ext>
            </a:extLst>
          </p:cNvPr>
          <p:cNvSpPr>
            <a:spLocks noGrp="1"/>
          </p:cNvSpPr>
          <p:nvPr>
            <p:ph type="subTitle" idx="1"/>
          </p:nvPr>
        </p:nvSpPr>
        <p:spPr>
          <a:xfrm>
            <a:off x="1931874" y="4797188"/>
            <a:ext cx="6051236" cy="1241828"/>
          </a:xfrm>
        </p:spPr>
        <p:txBody>
          <a:bodyPr>
            <a:normAutofit/>
          </a:bodyPr>
          <a:lstStyle/>
          <a:p>
            <a:pPr algn="r"/>
            <a:r>
              <a:rPr lang="en-GB" sz="2000">
                <a:solidFill>
                  <a:srgbClr val="FFFFFF"/>
                </a:solidFill>
              </a:rPr>
              <a:t>presentation, academic, industry and digital skills</a:t>
            </a:r>
            <a:br>
              <a:rPr lang="en-GB" sz="2000">
                <a:solidFill>
                  <a:srgbClr val="FFFFFF"/>
                </a:solidFill>
              </a:rPr>
            </a:br>
            <a:r>
              <a:rPr lang="en-GB" sz="2000">
                <a:solidFill>
                  <a:srgbClr val="FFFFFF"/>
                </a:solidFill>
              </a:rPr>
              <a:t>Lisa bassler</a:t>
            </a:r>
          </a:p>
          <a:p>
            <a:pPr algn="r"/>
            <a:r>
              <a:rPr lang="en-GB" sz="2000">
                <a:solidFill>
                  <a:srgbClr val="FFFFFF"/>
                </a:solidFill>
              </a:rPr>
              <a:t>30/04/2026</a:t>
            </a:r>
          </a:p>
        </p:txBody>
      </p:sp>
      <p:sp>
        <p:nvSpPr>
          <p:cNvPr id="30" name="Rectangle 2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8624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A67676-B616-0371-4F49-64631BC7E52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AI Acknowledgement Statement</a:t>
            </a:r>
          </a:p>
        </p:txBody>
      </p:sp>
      <p:sp>
        <p:nvSpPr>
          <p:cNvPr id="3" name="Content Placeholder 2">
            <a:extLst>
              <a:ext uri="{FF2B5EF4-FFF2-40B4-BE49-F238E27FC236}">
                <a16:creationId xmlns:a16="http://schemas.microsoft.com/office/drawing/2014/main" id="{AA6D1003-E903-9ABB-5DD7-1268A2EBA8C4}"/>
              </a:ext>
            </a:extLst>
          </p:cNvPr>
          <p:cNvSpPr>
            <a:spLocks noGrp="1"/>
          </p:cNvSpPr>
          <p:nvPr>
            <p:ph idx="1"/>
          </p:nvPr>
        </p:nvSpPr>
        <p:spPr>
          <a:xfrm>
            <a:off x="1371599" y="2318197"/>
            <a:ext cx="9724031" cy="3683358"/>
          </a:xfrm>
        </p:spPr>
        <p:txBody>
          <a:bodyPr anchor="ctr">
            <a:normAutofit/>
          </a:bodyPr>
          <a:lstStyle/>
          <a:p>
            <a:pPr marL="0" indent="0">
              <a:buNone/>
            </a:pPr>
            <a:r>
              <a:rPr lang="en-GB" sz="200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2366447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42E317-79DB-9FDC-FA5A-3B3995CBCF50}"/>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Introduction</a:t>
            </a:r>
          </a:p>
        </p:txBody>
      </p:sp>
      <p:sp>
        <p:nvSpPr>
          <p:cNvPr id="3" name="Content Placeholder 2">
            <a:extLst>
              <a:ext uri="{FF2B5EF4-FFF2-40B4-BE49-F238E27FC236}">
                <a16:creationId xmlns:a16="http://schemas.microsoft.com/office/drawing/2014/main" id="{C667DD2A-47D6-88B3-F409-E73B00FAD3D2}"/>
              </a:ext>
            </a:extLst>
          </p:cNvPr>
          <p:cNvSpPr>
            <a:spLocks noGrp="1"/>
          </p:cNvSpPr>
          <p:nvPr>
            <p:ph idx="1"/>
          </p:nvPr>
        </p:nvSpPr>
        <p:spPr>
          <a:xfrm>
            <a:off x="1371599" y="2318197"/>
            <a:ext cx="9724031" cy="3683358"/>
          </a:xfrm>
        </p:spPr>
        <p:txBody>
          <a:bodyPr anchor="ctr">
            <a:normAutofit/>
          </a:bodyPr>
          <a:lstStyle/>
          <a:p>
            <a:pPr marL="0" indent="0">
              <a:buNone/>
            </a:pPr>
            <a:r>
              <a:rPr lang="en-GB" sz="1900" dirty="0"/>
              <a:t>University is a very different concept to school as it is a more independent way of learning and can be daunting especially when managing academic expectations. During this year the academic industry and digital skills module has played a vital role to ensure that I am prepared for University learning. It has strengthened my understanding of how academic work is structured, as well as developed my skills in using digital tools that are needed for modern study. This is supported by the University of Newcastle </a:t>
            </a:r>
            <a:r>
              <a:rPr lang="en-GB" sz="1900"/>
              <a:t>which states “digital </a:t>
            </a:r>
            <a:r>
              <a:rPr lang="en-GB" sz="1900" dirty="0"/>
              <a:t>and information skills are essential for university study and help students develop the ability to research, evaluate information and succeed academically”</a:t>
            </a:r>
          </a:p>
          <a:p>
            <a:pPr marL="0" indent="0">
              <a:buNone/>
            </a:pPr>
            <a:endParaRPr lang="en-GB" sz="1900" dirty="0"/>
          </a:p>
          <a:p>
            <a:pPr marL="0" indent="0">
              <a:buNone/>
            </a:pPr>
            <a:r>
              <a:rPr lang="en-GB" sz="1900" dirty="0"/>
              <a:t>In this presentation I will explain how the module has helped me grow academically and digitally focusing on one academic skill, one industry skill and one digital skill. I will explain how these skills have prepared me for university and how they will prepare me for the </a:t>
            </a:r>
            <a:r>
              <a:rPr lang="en-GB" sz="1900" dirty="0" err="1"/>
              <a:t>futyre</a:t>
            </a:r>
            <a:r>
              <a:rPr lang="en-GB" sz="1900" dirty="0"/>
              <a:t>. </a:t>
            </a:r>
          </a:p>
        </p:txBody>
      </p:sp>
    </p:spTree>
    <p:extLst>
      <p:ext uri="{BB962C8B-B14F-4D97-AF65-F5344CB8AC3E}">
        <p14:creationId xmlns:p14="http://schemas.microsoft.com/office/powerpoint/2010/main" val="3200473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806EE1-8726-EB79-C924-A34DEB28ADF9}"/>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Time Management Definition</a:t>
            </a:r>
          </a:p>
        </p:txBody>
      </p:sp>
      <p:sp>
        <p:nvSpPr>
          <p:cNvPr id="3" name="Content Placeholder 2">
            <a:extLst>
              <a:ext uri="{FF2B5EF4-FFF2-40B4-BE49-F238E27FC236}">
                <a16:creationId xmlns:a16="http://schemas.microsoft.com/office/drawing/2014/main" id="{B4FBE7E9-4431-79BC-6C1A-27DC02C3EF6C}"/>
              </a:ext>
            </a:extLst>
          </p:cNvPr>
          <p:cNvSpPr>
            <a:spLocks noGrp="1"/>
          </p:cNvSpPr>
          <p:nvPr>
            <p:ph idx="1"/>
          </p:nvPr>
        </p:nvSpPr>
        <p:spPr>
          <a:xfrm>
            <a:off x="6503158" y="649480"/>
            <a:ext cx="4862447" cy="5546047"/>
          </a:xfrm>
        </p:spPr>
        <p:txBody>
          <a:bodyPr anchor="ctr">
            <a:normAutofit/>
          </a:bodyPr>
          <a:lstStyle/>
          <a:p>
            <a:pPr marL="0" indent="0">
              <a:buNone/>
            </a:pPr>
            <a:r>
              <a:rPr lang="en-GB" sz="1400"/>
              <a:t>Time management is about planning and organising how to use time effectively to achieve goals. It involves deciding tasks in advance and “prioritising important tasks first” Vijai(2024). It also includes scheduling time slots for activities to ensure that they get done. Time management focuses on avoiding distractions to stay focused on working towards set goals.</a:t>
            </a:r>
          </a:p>
          <a:p>
            <a:pPr marL="0" indent="0">
              <a:buNone/>
            </a:pPr>
            <a:endParaRPr lang="en-GB" sz="1400"/>
          </a:p>
          <a:p>
            <a:pPr marL="0" indent="0">
              <a:buNone/>
            </a:pPr>
            <a:r>
              <a:rPr lang="en-GB" sz="1400"/>
              <a:t>Some benefits include:</a:t>
            </a:r>
          </a:p>
          <a:p>
            <a:r>
              <a:rPr lang="en-GB" sz="1400"/>
              <a:t>Being more productive</a:t>
            </a:r>
          </a:p>
          <a:p>
            <a:r>
              <a:rPr lang="en-GB" sz="1400"/>
              <a:t>Reducing stress</a:t>
            </a:r>
          </a:p>
          <a:p>
            <a:r>
              <a:rPr lang="en-GB" sz="1400"/>
              <a:t>Meeting deadlines</a:t>
            </a:r>
          </a:p>
          <a:p>
            <a:r>
              <a:rPr lang="en-GB" sz="1400"/>
              <a:t>Creating a better work-life balance</a:t>
            </a:r>
          </a:p>
          <a:p>
            <a:pPr marL="0" indent="0">
              <a:buNone/>
            </a:pPr>
            <a:endParaRPr lang="en-GB" sz="1400"/>
          </a:p>
          <a:p>
            <a:pPr marL="0" indent="0">
              <a:buNone/>
            </a:pPr>
            <a:r>
              <a:rPr lang="en-GB" sz="1400"/>
              <a:t>An example for this would be a student in university creating a study timetable	 to focus on prioritising more important events and becoming less stressed by putting more difficult subjects first. This allows the student to spread their studies out instead of cramming everything into a short amount of time. </a:t>
            </a:r>
          </a:p>
        </p:txBody>
      </p:sp>
    </p:spTree>
    <p:extLst>
      <p:ext uri="{BB962C8B-B14F-4D97-AF65-F5344CB8AC3E}">
        <p14:creationId xmlns:p14="http://schemas.microsoft.com/office/powerpoint/2010/main" val="978355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DD43EC-787F-ADB8-F5D1-F32EC3E5156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Time Management Reflection</a:t>
            </a:r>
          </a:p>
        </p:txBody>
      </p:sp>
      <p:sp>
        <p:nvSpPr>
          <p:cNvPr id="3" name="Content Placeholder 2">
            <a:extLst>
              <a:ext uri="{FF2B5EF4-FFF2-40B4-BE49-F238E27FC236}">
                <a16:creationId xmlns:a16="http://schemas.microsoft.com/office/drawing/2014/main" id="{456A0FEA-0D58-513F-BBDA-B926772288A9}"/>
              </a:ext>
            </a:extLst>
          </p:cNvPr>
          <p:cNvSpPr>
            <a:spLocks noGrp="1"/>
          </p:cNvSpPr>
          <p:nvPr>
            <p:ph idx="1"/>
          </p:nvPr>
        </p:nvSpPr>
        <p:spPr>
          <a:xfrm>
            <a:off x="6503158" y="649480"/>
            <a:ext cx="4862447" cy="5546047"/>
          </a:xfrm>
        </p:spPr>
        <p:txBody>
          <a:bodyPr anchor="ctr">
            <a:normAutofit/>
          </a:bodyPr>
          <a:lstStyle/>
          <a:p>
            <a:pPr marL="0" indent="0">
              <a:buNone/>
            </a:pPr>
            <a:r>
              <a:rPr lang="en-GB" sz="1700"/>
              <a:t>Developing effective time management skills during my time at University has helped me with balancing my work especially regarding deadlines. It has helped me with breaking down assignments and spreading them out ensuring that the important activities are done first. It has allowed me to avoid last minute work which has improved my quality of work and helped me become stress free. I have used a planner and my online calendar to stay organised and plan my tasks. </a:t>
            </a:r>
          </a:p>
          <a:p>
            <a:pPr marL="0" indent="0">
              <a:buNone/>
            </a:pPr>
            <a:endParaRPr lang="en-GB" sz="1700"/>
          </a:p>
          <a:p>
            <a:pPr marL="0" indent="0">
              <a:buNone/>
            </a:pPr>
            <a:r>
              <a:rPr lang="en-GB" sz="1700"/>
              <a:t>During the start of the academic year, I did not realise how independent studies were at university which is why overtime when applying my time management skills and setting future goals with a study structure helped to improve my productivity and ability to meet deadlines. This is similar to handling bookings and schedules within the tourism industry. </a:t>
            </a:r>
          </a:p>
        </p:txBody>
      </p:sp>
    </p:spTree>
    <p:extLst>
      <p:ext uri="{BB962C8B-B14F-4D97-AF65-F5344CB8AC3E}">
        <p14:creationId xmlns:p14="http://schemas.microsoft.com/office/powerpoint/2010/main" val="1362061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A7B0C5-C607-8B36-2F15-920BB6D8781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Time Management Application</a:t>
            </a:r>
          </a:p>
        </p:txBody>
      </p:sp>
      <p:sp>
        <p:nvSpPr>
          <p:cNvPr id="3" name="Content Placeholder 2">
            <a:extLst>
              <a:ext uri="{FF2B5EF4-FFF2-40B4-BE49-F238E27FC236}">
                <a16:creationId xmlns:a16="http://schemas.microsoft.com/office/drawing/2014/main" id="{F4D47053-9D60-02C2-46C2-73A3A9C406C5}"/>
              </a:ext>
            </a:extLst>
          </p:cNvPr>
          <p:cNvSpPr>
            <a:spLocks noGrp="1"/>
          </p:cNvSpPr>
          <p:nvPr>
            <p:ph idx="1"/>
          </p:nvPr>
        </p:nvSpPr>
        <p:spPr>
          <a:xfrm>
            <a:off x="4810259" y="649480"/>
            <a:ext cx="6555347" cy="5546047"/>
          </a:xfrm>
        </p:spPr>
        <p:txBody>
          <a:bodyPr anchor="ctr">
            <a:normAutofit/>
          </a:bodyPr>
          <a:lstStyle/>
          <a:p>
            <a:pPr marL="0" indent="0">
              <a:buNone/>
            </a:pPr>
            <a:r>
              <a:rPr lang="en-GB" sz="1700"/>
              <a:t>During my next two years studying at University, I will continue to apply time management skills to prioritise and manage academic demands. This will help me with independent research and  completing my assignments on time with better quality work. This has increased my confidence and ability to work under pressure which is crucial in the travel and tourism sector as it is a fast-paced environment.</a:t>
            </a:r>
          </a:p>
          <a:p>
            <a:pPr marL="0" indent="0">
              <a:buNone/>
            </a:pPr>
            <a:endParaRPr lang="en-GB" sz="1700"/>
          </a:p>
          <a:p>
            <a:pPr marL="0" indent="0">
              <a:buNone/>
            </a:pPr>
            <a:r>
              <a:rPr lang="en-GB" sz="1700"/>
              <a:t>Continuing with these skills will also benefit me in future professional practice “as the tourism industry values transferable skills such as organisation and time management for professional success” Anton(2012) it is essential when making itineraries, managing bookings and meeting customer expectations. It will help me handle responsibilities such as responding to clients, organising travel plans and working within tight schedules. This will also benefit me with placements, helping me balance tasks that need to be done and demonstrate my professionalism. This will also prepare me for the workplace helping me stay punctual and organised. </a:t>
            </a:r>
          </a:p>
        </p:txBody>
      </p:sp>
    </p:spTree>
    <p:extLst>
      <p:ext uri="{BB962C8B-B14F-4D97-AF65-F5344CB8AC3E}">
        <p14:creationId xmlns:p14="http://schemas.microsoft.com/office/powerpoint/2010/main" val="327467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E21607-8254-FE53-CB91-BB26EC385FE2}"/>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Teamwork definition</a:t>
            </a:r>
          </a:p>
        </p:txBody>
      </p:sp>
      <p:sp>
        <p:nvSpPr>
          <p:cNvPr id="3" name="Content Placeholder 2">
            <a:extLst>
              <a:ext uri="{FF2B5EF4-FFF2-40B4-BE49-F238E27FC236}">
                <a16:creationId xmlns:a16="http://schemas.microsoft.com/office/drawing/2014/main" id="{B83EB9E0-EB84-C40B-87CF-A1057257847A}"/>
              </a:ext>
            </a:extLst>
          </p:cNvPr>
          <p:cNvSpPr>
            <a:spLocks noGrp="1"/>
          </p:cNvSpPr>
          <p:nvPr>
            <p:ph idx="1"/>
          </p:nvPr>
        </p:nvSpPr>
        <p:spPr>
          <a:xfrm>
            <a:off x="804672" y="2421682"/>
            <a:ext cx="4977578" cy="3639289"/>
          </a:xfrm>
        </p:spPr>
        <p:txBody>
          <a:bodyPr anchor="ctr">
            <a:normAutofit/>
          </a:bodyPr>
          <a:lstStyle/>
          <a:p>
            <a:pPr marL="0" indent="0">
              <a:buNone/>
            </a:pPr>
            <a:r>
              <a:rPr lang="en-GB" sz="1000">
                <a:solidFill>
                  <a:schemeClr val="tx2"/>
                </a:solidFill>
              </a:rPr>
              <a:t>Teamwork is the ability to work with a group of people effectively to achieve a mutual goal.  It involves sharing ideas clearly and listening to the rest of the group’s “it is a relevant skill to help individuals accomplish organisational goals and objectives” stated by the Applied Social Psychology(2022)  ideas. As well as this it involves working together, providing support and being responsible as each member needs to contribute. Respect is crucial and also working together to overcome challenges. </a:t>
            </a:r>
          </a:p>
          <a:p>
            <a:pPr marL="0" indent="0">
              <a:buNone/>
            </a:pPr>
            <a:endParaRPr lang="en-GB" sz="1000">
              <a:solidFill>
                <a:schemeClr val="tx2"/>
              </a:solidFill>
            </a:endParaRPr>
          </a:p>
          <a:p>
            <a:pPr marL="0" indent="0">
              <a:buNone/>
            </a:pPr>
            <a:r>
              <a:rPr lang="en-GB" sz="1000">
                <a:solidFill>
                  <a:schemeClr val="tx2"/>
                </a:solidFill>
              </a:rPr>
              <a:t>Some benefits include:</a:t>
            </a:r>
          </a:p>
          <a:p>
            <a:r>
              <a:rPr lang="en-GB" sz="1000">
                <a:solidFill>
                  <a:schemeClr val="tx2"/>
                </a:solidFill>
              </a:rPr>
              <a:t>Being more efficient and productive</a:t>
            </a:r>
          </a:p>
          <a:p>
            <a:r>
              <a:rPr lang="en-GB" sz="1000">
                <a:solidFill>
                  <a:schemeClr val="tx2"/>
                </a:solidFill>
              </a:rPr>
              <a:t>Encouraging creativity and new ideas</a:t>
            </a:r>
          </a:p>
          <a:p>
            <a:r>
              <a:rPr lang="en-GB" sz="1000">
                <a:solidFill>
                  <a:schemeClr val="tx2"/>
                </a:solidFill>
              </a:rPr>
              <a:t>Building trust and friendship</a:t>
            </a:r>
          </a:p>
          <a:p>
            <a:r>
              <a:rPr lang="en-GB" sz="1000">
                <a:solidFill>
                  <a:schemeClr val="tx2"/>
                </a:solidFill>
              </a:rPr>
              <a:t>Achieving goals faster</a:t>
            </a:r>
          </a:p>
          <a:p>
            <a:endParaRPr lang="en-GB" sz="1000">
              <a:solidFill>
                <a:schemeClr val="tx2"/>
              </a:solidFill>
            </a:endParaRPr>
          </a:p>
          <a:p>
            <a:pPr marL="0" indent="0">
              <a:buNone/>
            </a:pPr>
            <a:r>
              <a:rPr lang="en-GB" sz="1000">
                <a:solidFill>
                  <a:schemeClr val="tx2"/>
                </a:solidFill>
              </a:rPr>
              <a:t>An example of this would be a group of University students working together on a project where they divide tasks equally and communicate efficiently to combine their work to complete their shared goal. </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Group Brainstorm">
            <a:extLst>
              <a:ext uri="{FF2B5EF4-FFF2-40B4-BE49-F238E27FC236}">
                <a16:creationId xmlns:a16="http://schemas.microsoft.com/office/drawing/2014/main" id="{D2FCF8E0-B1F3-F455-0DDA-2143FA8A3A3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618312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F31CA-755E-DA6D-B59A-98AB48930095}"/>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Teamwork Reflection</a:t>
            </a:r>
          </a:p>
        </p:txBody>
      </p:sp>
      <p:sp>
        <p:nvSpPr>
          <p:cNvPr id="3" name="Content Placeholder 2">
            <a:extLst>
              <a:ext uri="{FF2B5EF4-FFF2-40B4-BE49-F238E27FC236}">
                <a16:creationId xmlns:a16="http://schemas.microsoft.com/office/drawing/2014/main" id="{2D29FE8D-B298-59D3-4D60-78874EDA5FD2}"/>
              </a:ext>
            </a:extLst>
          </p:cNvPr>
          <p:cNvSpPr>
            <a:spLocks noGrp="1"/>
          </p:cNvSpPr>
          <p:nvPr>
            <p:ph idx="1"/>
          </p:nvPr>
        </p:nvSpPr>
        <p:spPr>
          <a:xfrm>
            <a:off x="804672" y="2421682"/>
            <a:ext cx="4977578" cy="3639289"/>
          </a:xfrm>
        </p:spPr>
        <p:txBody>
          <a:bodyPr anchor="ctr">
            <a:normAutofit/>
          </a:bodyPr>
          <a:lstStyle/>
          <a:p>
            <a:pPr marL="0" indent="0">
              <a:buNone/>
            </a:pPr>
            <a:r>
              <a:rPr lang="en-GB" sz="1500">
                <a:solidFill>
                  <a:schemeClr val="tx2"/>
                </a:solidFill>
              </a:rPr>
              <a:t>During this year at University teamwork has been beneficial with tasks including presentations and group work. I have developed this skill and learned how to allocate roles effectively within group work, this would be similar to roles within travel companies and tour operations. </a:t>
            </a:r>
          </a:p>
          <a:p>
            <a:pPr marL="0" indent="0">
              <a:buNone/>
            </a:pPr>
            <a:endParaRPr lang="en-GB" sz="1500">
              <a:solidFill>
                <a:schemeClr val="tx2"/>
              </a:solidFill>
            </a:endParaRPr>
          </a:p>
          <a:p>
            <a:pPr marL="0" indent="0">
              <a:buNone/>
            </a:pPr>
            <a:r>
              <a:rPr lang="en-GB" sz="1500">
                <a:solidFill>
                  <a:schemeClr val="tx2"/>
                </a:solidFill>
              </a:rPr>
              <a:t>During the start of the year, it was difficult to work as part of a group especially during presentations as it was something I am not used to, however since applying this skill I have improved my ability to communicate clearly, listen to others and resolve conflicts. I have also become more confident at contributing ideas and being responsible for my role within the group to meet deadlines, this is like working in a fast-paced tourism environment. </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ead with Gears">
            <a:extLst>
              <a:ext uri="{FF2B5EF4-FFF2-40B4-BE49-F238E27FC236}">
                <a16:creationId xmlns:a16="http://schemas.microsoft.com/office/drawing/2014/main" id="{A6081356-B35A-2EFD-4300-27BF57CCB5B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065270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AB95D8-B510-2E3F-7850-21F83DDDC7F7}"/>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Teamwork Application</a:t>
            </a:r>
          </a:p>
        </p:txBody>
      </p:sp>
      <p:sp>
        <p:nvSpPr>
          <p:cNvPr id="3" name="Content Placeholder 2">
            <a:extLst>
              <a:ext uri="{FF2B5EF4-FFF2-40B4-BE49-F238E27FC236}">
                <a16:creationId xmlns:a16="http://schemas.microsoft.com/office/drawing/2014/main" id="{9E2D5EC4-6E5F-418D-EDE8-9F10FC3E39ED}"/>
              </a:ext>
            </a:extLst>
          </p:cNvPr>
          <p:cNvSpPr>
            <a:spLocks noGrp="1"/>
          </p:cNvSpPr>
          <p:nvPr>
            <p:ph idx="1"/>
          </p:nvPr>
        </p:nvSpPr>
        <p:spPr>
          <a:xfrm>
            <a:off x="804672" y="2421682"/>
            <a:ext cx="4977578" cy="3639289"/>
          </a:xfrm>
        </p:spPr>
        <p:txBody>
          <a:bodyPr anchor="ctr">
            <a:normAutofit/>
          </a:bodyPr>
          <a:lstStyle/>
          <a:p>
            <a:pPr marL="0" indent="0">
              <a:buNone/>
            </a:pPr>
            <a:r>
              <a:rPr lang="en-GB" sz="1500">
                <a:solidFill>
                  <a:schemeClr val="tx2"/>
                </a:solidFill>
              </a:rPr>
              <a:t>I will continue to apply teamwork skills to future academic study in future projects such as in the creating a travel package assignment. Working well within a team will allow me to share ideas and produce more creative and detailed work. </a:t>
            </a:r>
          </a:p>
          <a:p>
            <a:pPr marL="0" indent="0">
              <a:buNone/>
            </a:pPr>
            <a:endParaRPr lang="en-GB" sz="1500">
              <a:solidFill>
                <a:schemeClr val="tx2"/>
              </a:solidFill>
            </a:endParaRPr>
          </a:p>
          <a:p>
            <a:pPr marL="0" indent="0">
              <a:buNone/>
            </a:pPr>
            <a:r>
              <a:rPr lang="en-GB" sz="1500">
                <a:solidFill>
                  <a:schemeClr val="tx2"/>
                </a:solidFill>
              </a:rPr>
              <a:t>“Teamwork and communication ae essential skills in the hospitality and tourism industry, with employers identifying them as key requirements for graduates” Pallister(2025) as staff must work together to deliver excellent customer experiences. I can also apply this skill during placements where I will need to collaborate wit colleagues in roles like travel agents. This will prepare me for real-world situations. </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riefcase">
            <a:extLst>
              <a:ext uri="{FF2B5EF4-FFF2-40B4-BE49-F238E27FC236}">
                <a16:creationId xmlns:a16="http://schemas.microsoft.com/office/drawing/2014/main" id="{FDA307B9-5F80-6AC2-A6EA-05A991989CC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722155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765214-EEAB-D18F-FB48-99312962A98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Digital Tools</a:t>
            </a:r>
          </a:p>
        </p:txBody>
      </p:sp>
      <p:sp>
        <p:nvSpPr>
          <p:cNvPr id="22" name="Content Placeholder 2">
            <a:extLst>
              <a:ext uri="{FF2B5EF4-FFF2-40B4-BE49-F238E27FC236}">
                <a16:creationId xmlns:a16="http://schemas.microsoft.com/office/drawing/2014/main" id="{57316538-F6BC-99F7-FF08-4277E5C00916}"/>
              </a:ext>
            </a:extLst>
          </p:cNvPr>
          <p:cNvSpPr>
            <a:spLocks noGrp="1"/>
          </p:cNvSpPr>
          <p:nvPr>
            <p:ph idx="1"/>
          </p:nvPr>
        </p:nvSpPr>
        <p:spPr>
          <a:xfrm>
            <a:off x="4810259" y="649480"/>
            <a:ext cx="6555347" cy="5546047"/>
          </a:xfrm>
        </p:spPr>
        <p:txBody>
          <a:bodyPr anchor="ctr">
            <a:normAutofit/>
          </a:bodyPr>
          <a:lstStyle/>
          <a:p>
            <a:pPr marL="0" indent="0">
              <a:buNone/>
            </a:pPr>
            <a:r>
              <a:rPr lang="en-GB" sz="1900"/>
              <a:t>Digital tools are software, apps or online platforms which help people with performing tasks using digital devices such as laptops. “they play a key role in how we work, communicate and manage tasks today” saharawat(2025)They are used for creating content, communicating, organising information and collaborating with others online.</a:t>
            </a:r>
          </a:p>
          <a:p>
            <a:pPr marL="0" indent="0">
              <a:buNone/>
            </a:pPr>
            <a:endParaRPr lang="en-GB" sz="1900"/>
          </a:p>
          <a:p>
            <a:pPr marL="0" indent="0">
              <a:buNone/>
            </a:pPr>
            <a:r>
              <a:rPr lang="en-GB" sz="1900"/>
              <a:t>Examples of this would be:</a:t>
            </a:r>
          </a:p>
          <a:p>
            <a:r>
              <a:rPr lang="en-GB" sz="1900"/>
              <a:t>Microsoft word</a:t>
            </a:r>
          </a:p>
          <a:p>
            <a:r>
              <a:rPr lang="en-GB" sz="1900"/>
              <a:t>Excel</a:t>
            </a:r>
          </a:p>
          <a:p>
            <a:r>
              <a:rPr lang="en-GB" sz="1900"/>
              <a:t>Microsoft teams</a:t>
            </a:r>
          </a:p>
          <a:p>
            <a:r>
              <a:rPr lang="en-GB" sz="1900"/>
              <a:t>Canva</a:t>
            </a:r>
          </a:p>
          <a:p>
            <a:r>
              <a:rPr lang="en-GB" sz="1900"/>
              <a:t>Google drive</a:t>
            </a:r>
          </a:p>
          <a:p>
            <a:endParaRPr lang="en-GB" sz="1900"/>
          </a:p>
          <a:p>
            <a:pPr marL="0" indent="0">
              <a:buNone/>
            </a:pPr>
            <a:r>
              <a:rPr lang="en-GB" sz="1900"/>
              <a:t>They save time and make work easier and more accurate. </a:t>
            </a:r>
          </a:p>
        </p:txBody>
      </p:sp>
    </p:spTree>
    <p:extLst>
      <p:ext uri="{BB962C8B-B14F-4D97-AF65-F5344CB8AC3E}">
        <p14:creationId xmlns:p14="http://schemas.microsoft.com/office/powerpoint/2010/main" val="1906074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89E4FB-7C3E-0DF2-CBB6-42AB97BD1C38}"/>
              </a:ext>
            </a:extLst>
          </p:cNvPr>
          <p:cNvSpPr>
            <a:spLocks noGrp="1"/>
          </p:cNvSpPr>
          <p:nvPr>
            <p:ph type="title"/>
          </p:nvPr>
        </p:nvSpPr>
        <p:spPr>
          <a:xfrm>
            <a:off x="1043631" y="809898"/>
            <a:ext cx="10173010" cy="1554480"/>
          </a:xfrm>
        </p:spPr>
        <p:txBody>
          <a:bodyPr anchor="ctr">
            <a:normAutofit/>
          </a:bodyPr>
          <a:lstStyle/>
          <a:p>
            <a:r>
              <a:rPr lang="en-GB" sz="4800"/>
              <a:t>Digital Tools Reflection</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90E3C65-9F61-11F0-6EFD-3F5594C7EF91}"/>
              </a:ext>
            </a:extLst>
          </p:cNvPr>
          <p:cNvGraphicFramePr>
            <a:graphicFrameLocks noGrp="1"/>
          </p:cNvGraphicFramePr>
          <p:nvPr>
            <p:ph idx="1"/>
            <p:extLst>
              <p:ext uri="{D42A27DB-BD31-4B8C-83A1-F6EECF244321}">
                <p14:modId xmlns:p14="http://schemas.microsoft.com/office/powerpoint/2010/main" val="414938532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4222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00FC43-E5C1-6C1D-F4B0-9BBFF28E8DD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Digital Tools application</a:t>
            </a:r>
          </a:p>
        </p:txBody>
      </p:sp>
      <p:graphicFrame>
        <p:nvGraphicFramePr>
          <p:cNvPr id="5" name="Content Placeholder 2">
            <a:extLst>
              <a:ext uri="{FF2B5EF4-FFF2-40B4-BE49-F238E27FC236}">
                <a16:creationId xmlns:a16="http://schemas.microsoft.com/office/drawing/2014/main" id="{23CB4EFD-D018-16D0-B81D-7270088CAA13}"/>
              </a:ext>
            </a:extLst>
          </p:cNvPr>
          <p:cNvGraphicFramePr>
            <a:graphicFrameLocks noGrp="1"/>
          </p:cNvGraphicFramePr>
          <p:nvPr>
            <p:ph idx="1"/>
            <p:extLst>
              <p:ext uri="{D42A27DB-BD31-4B8C-83A1-F6EECF244321}">
                <p14:modId xmlns:p14="http://schemas.microsoft.com/office/powerpoint/2010/main" val="309808642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1843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968551-1C5F-CA79-A462-96727D4D74A7}"/>
              </a:ext>
            </a:extLst>
          </p:cNvPr>
          <p:cNvSpPr>
            <a:spLocks noGrp="1"/>
          </p:cNvSpPr>
          <p:nvPr>
            <p:ph type="title"/>
          </p:nvPr>
        </p:nvSpPr>
        <p:spPr>
          <a:xfrm>
            <a:off x="1075767" y="1188637"/>
            <a:ext cx="2988234" cy="4480726"/>
          </a:xfrm>
        </p:spPr>
        <p:txBody>
          <a:bodyPr>
            <a:normAutofit/>
          </a:bodyPr>
          <a:lstStyle/>
          <a:p>
            <a:pPr algn="r"/>
            <a:r>
              <a:rPr lang="en-GB" sz="4600"/>
              <a:t>Conclusion</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6B99233-0042-C659-4DC0-B25C11BA0F38}"/>
              </a:ext>
            </a:extLst>
          </p:cNvPr>
          <p:cNvSpPr>
            <a:spLocks noGrp="1"/>
          </p:cNvSpPr>
          <p:nvPr>
            <p:ph idx="1"/>
          </p:nvPr>
        </p:nvSpPr>
        <p:spPr>
          <a:xfrm>
            <a:off x="5255260" y="1648870"/>
            <a:ext cx="4702848" cy="3560260"/>
          </a:xfrm>
        </p:spPr>
        <p:txBody>
          <a:bodyPr anchor="ctr">
            <a:normAutofit/>
          </a:bodyPr>
          <a:lstStyle/>
          <a:p>
            <a:pPr marL="0" indent="0">
              <a:buNone/>
            </a:pPr>
            <a:r>
              <a:rPr lang="en-GB" sz="2400"/>
              <a:t>In conclusion, the academic industry and digital skills module has been an important part of preparing me for university. It has helped me to build a stronger understanding of academic expectations as well as developing practical digital skills needed for modern learning.</a:t>
            </a:r>
          </a:p>
        </p:txBody>
      </p:sp>
    </p:spTree>
    <p:extLst>
      <p:ext uri="{BB962C8B-B14F-4D97-AF65-F5344CB8AC3E}">
        <p14:creationId xmlns:p14="http://schemas.microsoft.com/office/powerpoint/2010/main" val="2775321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0E90AB-73BD-062F-DA54-6A35F324C4ED}"/>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Reference List</a:t>
            </a:r>
          </a:p>
        </p:txBody>
      </p:sp>
      <p:sp>
        <p:nvSpPr>
          <p:cNvPr id="3" name="Content Placeholder 2">
            <a:extLst>
              <a:ext uri="{FF2B5EF4-FFF2-40B4-BE49-F238E27FC236}">
                <a16:creationId xmlns:a16="http://schemas.microsoft.com/office/drawing/2014/main" id="{1D2A2DD1-B9D6-5D8A-ED6A-D488E5768439}"/>
              </a:ext>
            </a:extLst>
          </p:cNvPr>
          <p:cNvSpPr>
            <a:spLocks noGrp="1"/>
          </p:cNvSpPr>
          <p:nvPr>
            <p:ph idx="1"/>
          </p:nvPr>
        </p:nvSpPr>
        <p:spPr>
          <a:xfrm>
            <a:off x="6503158" y="649480"/>
            <a:ext cx="4862447" cy="5546047"/>
          </a:xfrm>
        </p:spPr>
        <p:txBody>
          <a:bodyPr anchor="ctr">
            <a:normAutofit/>
          </a:bodyPr>
          <a:lstStyle/>
          <a:p>
            <a:pPr marL="0" indent="0">
              <a:buNone/>
            </a:pPr>
            <a:r>
              <a:rPr lang="en-GB" sz="1000"/>
              <a:t>Applied Social Psychology(2022) </a:t>
            </a:r>
            <a:r>
              <a:rPr lang="en-GB" sz="1000" i="1"/>
              <a:t>Understanding the Importance of Teamwork </a:t>
            </a:r>
            <a:r>
              <a:rPr lang="en-GB" sz="1000"/>
              <a:t>Available at:</a:t>
            </a:r>
            <a:r>
              <a:rPr lang="en-GB" sz="1000">
                <a:hlinkClick r:id="rId2"/>
              </a:rPr>
              <a:t> Understanding The Importance of Teamwork | Applied Social Psychology (ASP) - The Pennsylvania State University</a:t>
            </a:r>
            <a:r>
              <a:rPr lang="en-GB" sz="1000"/>
              <a:t> (accessed:29.04.2026)</a:t>
            </a:r>
          </a:p>
          <a:p>
            <a:pPr marL="0" indent="0">
              <a:buNone/>
            </a:pPr>
            <a:endParaRPr lang="en-GB" sz="1000"/>
          </a:p>
          <a:p>
            <a:pPr marL="0" indent="0">
              <a:buNone/>
            </a:pPr>
            <a:r>
              <a:rPr lang="en-GB" sz="1000"/>
              <a:t>Anton, J (2012) </a:t>
            </a:r>
            <a:r>
              <a:rPr lang="en-GB" sz="1000" i="1"/>
              <a:t>Are University Tourism Programmes Preparing the professionals the Tourist Industry Needs? </a:t>
            </a:r>
            <a:r>
              <a:rPr lang="en-GB" sz="1000"/>
              <a:t>Available at:</a:t>
            </a:r>
            <a:r>
              <a:rPr lang="en-GB" sz="1000">
                <a:hlinkClick r:id="rId3"/>
              </a:rPr>
              <a:t> Are university tourism programmes preparing the professionals the tourist industry needs? A longitudinal study – ScienceDirect</a:t>
            </a:r>
            <a:r>
              <a:rPr lang="en-GB" sz="1000"/>
              <a:t> (accessed:28.04.2026)</a:t>
            </a:r>
          </a:p>
          <a:p>
            <a:pPr marL="0" indent="0">
              <a:buNone/>
            </a:pPr>
            <a:endParaRPr lang="en-GB" sz="1000"/>
          </a:p>
          <a:p>
            <a:pPr marL="0" indent="0">
              <a:buNone/>
            </a:pPr>
            <a:r>
              <a:rPr lang="en-GB" sz="1000"/>
              <a:t>Newcastle University(2026) </a:t>
            </a:r>
            <a:r>
              <a:rPr lang="en-GB" sz="1000" i="1"/>
              <a:t>Information and Digital Skills </a:t>
            </a:r>
            <a:r>
              <a:rPr lang="en-GB" sz="1000"/>
              <a:t>Available at:</a:t>
            </a:r>
            <a:r>
              <a:rPr lang="en-GB" sz="1000">
                <a:hlinkClick r:id="rId4"/>
              </a:rPr>
              <a:t> Information &amp; Digital Skills | Academic Skills Kit | Newcastle University</a:t>
            </a:r>
            <a:r>
              <a:rPr lang="en-GB" sz="1000"/>
              <a:t> (accessed:28.04.2026)</a:t>
            </a:r>
          </a:p>
          <a:p>
            <a:pPr marL="0" indent="0">
              <a:buNone/>
            </a:pPr>
            <a:endParaRPr lang="en-GB" sz="1000"/>
          </a:p>
          <a:p>
            <a:pPr marL="0" indent="0">
              <a:buNone/>
            </a:pPr>
            <a:r>
              <a:rPr lang="en-GB" sz="1000"/>
              <a:t>Pallister, S(2025) </a:t>
            </a:r>
            <a:r>
              <a:rPr lang="en-GB" sz="1000" i="1"/>
              <a:t>Importance of teamwork in Hospitality Industry </a:t>
            </a:r>
            <a:r>
              <a:rPr lang="en-GB" sz="1000"/>
              <a:t>Available at:</a:t>
            </a:r>
            <a:r>
              <a:rPr lang="en-GB" sz="1000">
                <a:hlinkClick r:id="rId5"/>
              </a:rPr>
              <a:t> Importance of Teamwork in Hospitality Industry: at Plaza Athénée Paris</a:t>
            </a:r>
            <a:r>
              <a:rPr lang="en-GB" sz="1000"/>
              <a:t> (accessed:28.04.2026)</a:t>
            </a:r>
          </a:p>
          <a:p>
            <a:pPr marL="0" indent="0">
              <a:buNone/>
            </a:pPr>
            <a:endParaRPr lang="en-GB" sz="1000"/>
          </a:p>
          <a:p>
            <a:pPr marL="0" indent="0">
              <a:buNone/>
            </a:pPr>
            <a:r>
              <a:rPr lang="en-GB" sz="1000"/>
              <a:t>Saharawat, V(2025) </a:t>
            </a:r>
            <a:r>
              <a:rPr lang="en-GB" sz="1000" i="1"/>
              <a:t>What are Digital Tools? Types, Examples, How to Best Tool </a:t>
            </a:r>
            <a:r>
              <a:rPr lang="en-GB" sz="1000"/>
              <a:t>Available at:</a:t>
            </a:r>
            <a:r>
              <a:rPr lang="en-GB" sz="1000">
                <a:hlinkClick r:id="rId6"/>
              </a:rPr>
              <a:t> What Are Digital Tools? Types, Examples, How To Find Best Tool</a:t>
            </a:r>
            <a:r>
              <a:rPr lang="en-GB" sz="1000"/>
              <a:t> (accessed:28.04.2026)</a:t>
            </a:r>
          </a:p>
          <a:p>
            <a:pPr marL="0" indent="0">
              <a:buNone/>
            </a:pPr>
            <a:endParaRPr lang="en-GB" sz="1000"/>
          </a:p>
          <a:p>
            <a:pPr marL="0" indent="0">
              <a:buNone/>
            </a:pPr>
            <a:r>
              <a:rPr lang="en-GB" sz="1000"/>
              <a:t>Sanchez and Jaimes(2024) </a:t>
            </a:r>
            <a:r>
              <a:rPr lang="en-GB" sz="1000" i="1"/>
              <a:t>Application of Digital Technologies in Nature-Based Tourism: a Scientometric Analysis </a:t>
            </a:r>
            <a:r>
              <a:rPr lang="en-GB" sz="1000"/>
              <a:t>Available at:</a:t>
            </a:r>
            <a:r>
              <a:rPr lang="en-GB" sz="1000">
                <a:hlinkClick r:id="rId7"/>
              </a:rPr>
              <a:t>Application of digital technologies in nature-based tourism: A scientometric analysis – ScienceDirect</a:t>
            </a:r>
            <a:r>
              <a:rPr lang="en-GB" sz="1000"/>
              <a:t> (accessed:28.04.2026)</a:t>
            </a:r>
            <a:endParaRPr lang="en-GB" sz="1000" i="1"/>
          </a:p>
          <a:p>
            <a:pPr marL="0" indent="0">
              <a:buNone/>
            </a:pPr>
            <a:endParaRPr lang="en-GB" sz="1000"/>
          </a:p>
          <a:p>
            <a:pPr marL="0" indent="0">
              <a:buNone/>
            </a:pPr>
            <a:r>
              <a:rPr lang="en-GB" sz="1000"/>
              <a:t>Vijai, C (2024) </a:t>
            </a:r>
            <a:r>
              <a:rPr lang="en-GB" sz="1000" i="1"/>
              <a:t>Time and Stress Management for Better Productivity </a:t>
            </a:r>
            <a:r>
              <a:rPr lang="en-GB" sz="1000"/>
              <a:t>Available at:</a:t>
            </a:r>
            <a:r>
              <a:rPr lang="en-GB" sz="1000">
                <a:hlinkClick r:id="rId8"/>
              </a:rPr>
              <a:t> Time and Stress Management for Better Productivity – ProQuest</a:t>
            </a:r>
            <a:r>
              <a:rPr lang="en-GB" sz="1000"/>
              <a:t> (accessed:28.04.2026)</a:t>
            </a:r>
          </a:p>
        </p:txBody>
      </p:sp>
    </p:spTree>
    <p:extLst>
      <p:ext uri="{BB962C8B-B14F-4D97-AF65-F5344CB8AC3E}">
        <p14:creationId xmlns:p14="http://schemas.microsoft.com/office/powerpoint/2010/main" val="2363542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163b1b2b950b0dc3c709e1fbde0ab169">
  <xsd:schema xmlns:xsd="http://www.w3.org/2001/XMLSchema" xmlns:xs="http://www.w3.org/2001/XMLSchema" xmlns:p="http://schemas.microsoft.com/office/2006/metadata/properties" xmlns:ns3="901b7179-a49d-4669-ab88-101a0e80079b" targetNamespace="http://schemas.microsoft.com/office/2006/metadata/properties" ma:root="true" ma:fieldsID="89f02b0737c92d0561f27988fc7dca40" ns3:_="">
    <xsd:import namespace="901b7179-a49d-4669-ab88-101a0e80079b"/>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4822402A-DDBD-45DA-A1F3-36CED9C4A9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98C29DA-F75F-41BD-9DFE-5A81EA0454A7}">
  <ds:schemaRefs>
    <ds:schemaRef ds:uri="http://schemas.microsoft.com/sharepoint/v3/contenttype/forms"/>
  </ds:schemaRefs>
</ds:datastoreItem>
</file>

<file path=customXml/itemProps3.xml><?xml version="1.0" encoding="utf-8"?>
<ds:datastoreItem xmlns:ds="http://schemas.openxmlformats.org/officeDocument/2006/customXml" ds:itemID="{3D0F2427-F7B6-45EF-9D68-86145DE04DEA}">
  <ds:schemaRefs>
    <ds:schemaRef ds:uri="http://schemas.microsoft.com/office/2006/metadata/properties"/>
    <ds:schemaRef ds:uri="http://schemas.microsoft.com/office/infopath/2007/PartnerControls"/>
    <ds:schemaRef ds:uri="http://schemas.microsoft.com/office/2006/documentManagement/types"/>
    <ds:schemaRef ds:uri="http://purl.org/dc/terms/"/>
    <ds:schemaRef ds:uri="901b7179-a49d-4669-ab88-101a0e80079b"/>
    <ds:schemaRef ds:uri="http://www.w3.org/XML/1998/namespace"/>
    <ds:schemaRef ds:uri="http://schemas.openxmlformats.org/package/2006/metadata/core-propertie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2448</TotalTime>
  <Words>1697</Words>
  <Application>Microsoft Office PowerPoint</Application>
  <PresentationFormat>Widescreen</PresentationFormat>
  <Paragraphs>78</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Chloe Tozer, 2502353 </vt:lpstr>
      <vt:lpstr>AI Acknowledgement Statement</vt:lpstr>
      <vt:lpstr>Introduction</vt:lpstr>
      <vt:lpstr>Time Management Definition</vt:lpstr>
      <vt:lpstr>Time Management Reflection</vt:lpstr>
      <vt:lpstr>Time Management Application</vt:lpstr>
      <vt:lpstr>Teamwork definition</vt:lpstr>
      <vt:lpstr>Teamwork Reflection</vt:lpstr>
      <vt:lpstr>Teamwork Application</vt:lpstr>
      <vt:lpstr>Digital Tools</vt:lpstr>
      <vt:lpstr>Digital Tools Reflection</vt:lpstr>
      <vt:lpstr>Digital Tools application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Tozer (2502353)</dc:creator>
  <cp:lastModifiedBy>Chloe Tozer (2502353)</cp:lastModifiedBy>
  <cp:revision>1</cp:revision>
  <dcterms:created xsi:type="dcterms:W3CDTF">2026-04-28T15:26:15Z</dcterms:created>
  <dcterms:modified xsi:type="dcterms:W3CDTF">2026-04-30T08:14:38Z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