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6" r:id="rId11"/>
    <p:sldId id="267"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864ACD-C47C-0692-6E59-D26786E19C25}" v="184" dt="2025-03-19T11:14:06.890"/>
    <p1510:client id="{D47992DC-666A-7D83-9840-A97AE958C811}" v="14" dt="2025-03-18T14:52:28.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D47992DC-666A-7D83-9840-A97AE958C811}"/>
    <pc:docChg chg="modSld">
      <pc:chgData name="Leo Smith (2302380)" userId="S::2302380@student.uwtsd.ac.uk::e1cc3032-326f-46d8-bac8-4cf5033f208b" providerId="AD" clId="Web-{D47992DC-666A-7D83-9840-A97AE958C811}" dt="2025-03-18T14:52:28.236" v="11" actId="20577"/>
      <pc:docMkLst>
        <pc:docMk/>
      </pc:docMkLst>
      <pc:sldChg chg="modSp">
        <pc:chgData name="Leo Smith (2302380)" userId="S::2302380@student.uwtsd.ac.uk::e1cc3032-326f-46d8-bac8-4cf5033f208b" providerId="AD" clId="Web-{D47992DC-666A-7D83-9840-A97AE958C811}" dt="2025-03-18T14:51:54.937" v="9" actId="20577"/>
        <pc:sldMkLst>
          <pc:docMk/>
          <pc:sldMk cId="435363532" sldId="261"/>
        </pc:sldMkLst>
        <pc:spChg chg="mod">
          <ac:chgData name="Leo Smith (2302380)" userId="S::2302380@student.uwtsd.ac.uk::e1cc3032-326f-46d8-bac8-4cf5033f208b" providerId="AD" clId="Web-{D47992DC-666A-7D83-9840-A97AE958C811}" dt="2025-03-18T14:51:54.937" v="9" actId="20577"/>
          <ac:spMkLst>
            <pc:docMk/>
            <pc:sldMk cId="435363532" sldId="261"/>
            <ac:spMk id="3" creationId="{BDB25D78-CE54-6922-19DA-58DD1A4183C4}"/>
          </ac:spMkLst>
        </pc:spChg>
      </pc:sldChg>
      <pc:sldChg chg="modSp">
        <pc:chgData name="Leo Smith (2302380)" userId="S::2302380@student.uwtsd.ac.uk::e1cc3032-326f-46d8-bac8-4cf5033f208b" providerId="AD" clId="Web-{D47992DC-666A-7D83-9840-A97AE958C811}" dt="2025-03-18T14:52:28.236" v="11" actId="20577"/>
        <pc:sldMkLst>
          <pc:docMk/>
          <pc:sldMk cId="1559945120" sldId="262"/>
        </pc:sldMkLst>
        <pc:spChg chg="mod">
          <ac:chgData name="Leo Smith (2302380)" userId="S::2302380@student.uwtsd.ac.uk::e1cc3032-326f-46d8-bac8-4cf5033f208b" providerId="AD" clId="Web-{D47992DC-666A-7D83-9840-A97AE958C811}" dt="2025-03-18T14:52:28.236" v="11" actId="20577"/>
          <ac:spMkLst>
            <pc:docMk/>
            <pc:sldMk cId="1559945120" sldId="262"/>
            <ac:spMk id="2" creationId="{DD78429C-CD85-A2E4-C13B-60896373D4DD}"/>
          </ac:spMkLst>
        </pc:spChg>
      </pc:sldChg>
      <pc:sldChg chg="modSp">
        <pc:chgData name="Leo Smith (2302380)" userId="S::2302380@student.uwtsd.ac.uk::e1cc3032-326f-46d8-bac8-4cf5033f208b" providerId="AD" clId="Web-{D47992DC-666A-7D83-9840-A97AE958C811}" dt="2025-03-18T14:48:56.722" v="6" actId="20577"/>
        <pc:sldMkLst>
          <pc:docMk/>
          <pc:sldMk cId="4190679755" sldId="267"/>
        </pc:sldMkLst>
        <pc:spChg chg="mod">
          <ac:chgData name="Leo Smith (2302380)" userId="S::2302380@student.uwtsd.ac.uk::e1cc3032-326f-46d8-bac8-4cf5033f208b" providerId="AD" clId="Web-{D47992DC-666A-7D83-9840-A97AE958C811}" dt="2025-03-18T14:48:56.722" v="6" actId="20577"/>
          <ac:spMkLst>
            <pc:docMk/>
            <pc:sldMk cId="4190679755" sldId="267"/>
            <ac:spMk id="2" creationId="{9116860B-B9B1-16B2-DE2F-0962FE8F88B3}"/>
          </ac:spMkLst>
        </pc:spChg>
      </pc:sldChg>
    </pc:docChg>
  </pc:docChgLst>
  <pc:docChgLst>
    <pc:chgData name="Leo Smith (2302380)" userId="S::2302380@student.uwtsd.ac.uk::e1cc3032-326f-46d8-bac8-4cf5033f208b" providerId="AD" clId="Web-{F7C81939-BCAF-D2CD-0176-6FEB137B6C83}"/>
    <pc:docChg chg="addSld modSld">
      <pc:chgData name="Leo Smith (2302380)" userId="S::2302380@student.uwtsd.ac.uk::e1cc3032-326f-46d8-bac8-4cf5033f208b" providerId="AD" clId="Web-{F7C81939-BCAF-D2CD-0176-6FEB137B6C83}" dt="2025-03-14T12:10:56.008" v="661" actId="20577"/>
      <pc:docMkLst>
        <pc:docMk/>
      </pc:docMkLst>
      <pc:sldChg chg="delSp modSp">
        <pc:chgData name="Leo Smith (2302380)" userId="S::2302380@student.uwtsd.ac.uk::e1cc3032-326f-46d8-bac8-4cf5033f208b" providerId="AD" clId="Web-{F7C81939-BCAF-D2CD-0176-6FEB137B6C83}" dt="2025-03-14T11:29:48.194" v="86" actId="20577"/>
        <pc:sldMkLst>
          <pc:docMk/>
          <pc:sldMk cId="2792510650" sldId="259"/>
        </pc:sldMkLst>
        <pc:spChg chg="mod">
          <ac:chgData name="Leo Smith (2302380)" userId="S::2302380@student.uwtsd.ac.uk::e1cc3032-326f-46d8-bac8-4cf5033f208b" providerId="AD" clId="Web-{F7C81939-BCAF-D2CD-0176-6FEB137B6C83}" dt="2025-03-14T11:28:21.722" v="70"/>
          <ac:spMkLst>
            <pc:docMk/>
            <pc:sldMk cId="2792510650" sldId="259"/>
            <ac:spMk id="2" creationId="{937B1A93-B36E-92E1-163B-05189A39B3F6}"/>
          </ac:spMkLst>
        </pc:spChg>
        <pc:spChg chg="mod">
          <ac:chgData name="Leo Smith (2302380)" userId="S::2302380@student.uwtsd.ac.uk::e1cc3032-326f-46d8-bac8-4cf5033f208b" providerId="AD" clId="Web-{F7C81939-BCAF-D2CD-0176-6FEB137B6C83}" dt="2025-03-14T11:29:48.194" v="86" actId="20577"/>
          <ac:spMkLst>
            <pc:docMk/>
            <pc:sldMk cId="2792510650" sldId="259"/>
            <ac:spMk id="3" creationId="{F53C6183-78F5-A363-C526-DDAB04CE26C9}"/>
          </ac:spMkLst>
        </pc:spChg>
        <pc:spChg chg="del">
          <ac:chgData name="Leo Smith (2302380)" userId="S::2302380@student.uwtsd.ac.uk::e1cc3032-326f-46d8-bac8-4cf5033f208b" providerId="AD" clId="Web-{F7C81939-BCAF-D2CD-0176-6FEB137B6C83}" dt="2025-03-14T11:28:21.722" v="70"/>
          <ac:spMkLst>
            <pc:docMk/>
            <pc:sldMk cId="2792510650" sldId="259"/>
            <ac:spMk id="9" creationId="{311973C2-EB8B-452A-A698-4A252FD3AE28}"/>
          </ac:spMkLst>
        </pc:spChg>
        <pc:spChg chg="del">
          <ac:chgData name="Leo Smith (2302380)" userId="S::2302380@student.uwtsd.ac.uk::e1cc3032-326f-46d8-bac8-4cf5033f208b" providerId="AD" clId="Web-{F7C81939-BCAF-D2CD-0176-6FEB137B6C83}" dt="2025-03-14T11:28:21.722" v="70"/>
          <ac:spMkLst>
            <pc:docMk/>
            <pc:sldMk cId="2792510650" sldId="259"/>
            <ac:spMk id="11" creationId="{10162E77-11AD-44A7-84EC-40C59EEFBD2E}"/>
          </ac:spMkLst>
        </pc:spChg>
        <pc:picChg chg="mod ord">
          <ac:chgData name="Leo Smith (2302380)" userId="S::2302380@student.uwtsd.ac.uk::e1cc3032-326f-46d8-bac8-4cf5033f208b" providerId="AD" clId="Web-{F7C81939-BCAF-D2CD-0176-6FEB137B6C83}" dt="2025-03-14T11:28:21.722" v="70"/>
          <ac:picMkLst>
            <pc:docMk/>
            <pc:sldMk cId="2792510650" sldId="259"/>
            <ac:picMk id="5" creationId="{4C7DB9A0-0A2A-885F-AC63-537A1539F191}"/>
          </ac:picMkLst>
        </pc:picChg>
        <pc:cxnChg chg="del">
          <ac:chgData name="Leo Smith (2302380)" userId="S::2302380@student.uwtsd.ac.uk::e1cc3032-326f-46d8-bac8-4cf5033f208b" providerId="AD" clId="Web-{F7C81939-BCAF-D2CD-0176-6FEB137B6C83}" dt="2025-03-14T11:28:21.722" v="70"/>
          <ac:cxnSpMkLst>
            <pc:docMk/>
            <pc:sldMk cId="2792510650" sldId="259"/>
            <ac:cxnSpMk id="13" creationId="{5AB158E9-1B40-4CD6-95F0-95CA11DF7B7A}"/>
          </ac:cxnSpMkLst>
        </pc:cxnChg>
      </pc:sldChg>
      <pc:sldChg chg="modNotes">
        <pc:chgData name="Leo Smith (2302380)" userId="S::2302380@student.uwtsd.ac.uk::e1cc3032-326f-46d8-bac8-4cf5033f208b" providerId="AD" clId="Web-{F7C81939-BCAF-D2CD-0176-6FEB137B6C83}" dt="2025-03-14T11:13:59.444" v="2"/>
        <pc:sldMkLst>
          <pc:docMk/>
          <pc:sldMk cId="1532264527" sldId="263"/>
        </pc:sldMkLst>
      </pc:sldChg>
      <pc:sldChg chg="addSp delSp modSp new addAnim modNotes">
        <pc:chgData name="Leo Smith (2302380)" userId="S::2302380@student.uwtsd.ac.uk::e1cc3032-326f-46d8-bac8-4cf5033f208b" providerId="AD" clId="Web-{F7C81939-BCAF-D2CD-0176-6FEB137B6C83}" dt="2025-03-14T11:52:41.441" v="310"/>
        <pc:sldMkLst>
          <pc:docMk/>
          <pc:sldMk cId="2518356201" sldId="264"/>
        </pc:sldMkLst>
        <pc:spChg chg="mod">
          <ac:chgData name="Leo Smith (2302380)" userId="S::2302380@student.uwtsd.ac.uk::e1cc3032-326f-46d8-bac8-4cf5033f208b" providerId="AD" clId="Web-{F7C81939-BCAF-D2CD-0176-6FEB137B6C83}" dt="2025-03-14T11:16:26.871" v="7" actId="20577"/>
          <ac:spMkLst>
            <pc:docMk/>
            <pc:sldMk cId="2518356201" sldId="264"/>
            <ac:spMk id="2" creationId="{74C29B8C-B5C3-BA9F-E79A-6B0A2D191CE5}"/>
          </ac:spMkLst>
        </pc:spChg>
        <pc:spChg chg="del">
          <ac:chgData name="Leo Smith (2302380)" userId="S::2302380@student.uwtsd.ac.uk::e1cc3032-326f-46d8-bac8-4cf5033f208b" providerId="AD" clId="Web-{F7C81939-BCAF-D2CD-0176-6FEB137B6C83}" dt="2025-03-14T11:47:30.790" v="230"/>
          <ac:spMkLst>
            <pc:docMk/>
            <pc:sldMk cId="2518356201" sldId="264"/>
            <ac:spMk id="3" creationId="{64DD60C5-DC4F-C7A9-9606-614530E0FA0C}"/>
          </ac:spMkLst>
        </pc:spChg>
        <pc:spChg chg="add mod">
          <ac:chgData name="Leo Smith (2302380)" userId="S::2302380@student.uwtsd.ac.uk::e1cc3032-326f-46d8-bac8-4cf5033f208b" providerId="AD" clId="Web-{F7C81939-BCAF-D2CD-0176-6FEB137B6C83}" dt="2025-03-14T11:19:04.079" v="17" actId="14100"/>
          <ac:spMkLst>
            <pc:docMk/>
            <pc:sldMk cId="2518356201" sldId="264"/>
            <ac:spMk id="4" creationId="{4AC96D38-8B3F-8E8B-7DC9-51FDED7EAE9A}"/>
          </ac:spMkLst>
        </pc:spChg>
        <pc:spChg chg="add mod">
          <ac:chgData name="Leo Smith (2302380)" userId="S::2302380@student.uwtsd.ac.uk::e1cc3032-326f-46d8-bac8-4cf5033f208b" providerId="AD" clId="Web-{F7C81939-BCAF-D2CD-0176-6FEB137B6C83}" dt="2025-03-14T11:49:36.732" v="248" actId="1076"/>
          <ac:spMkLst>
            <pc:docMk/>
            <pc:sldMk cId="2518356201" sldId="264"/>
            <ac:spMk id="7" creationId="{29AF046B-643C-80C5-F959-8BDB8AE7951A}"/>
          </ac:spMkLst>
        </pc:spChg>
        <pc:spChg chg="add mod">
          <ac:chgData name="Leo Smith (2302380)" userId="S::2302380@student.uwtsd.ac.uk::e1cc3032-326f-46d8-bac8-4cf5033f208b" providerId="AD" clId="Web-{F7C81939-BCAF-D2CD-0176-6FEB137B6C83}" dt="2025-03-14T11:50:20.108" v="260" actId="1076"/>
          <ac:spMkLst>
            <pc:docMk/>
            <pc:sldMk cId="2518356201" sldId="264"/>
            <ac:spMk id="8" creationId="{491EB217-050B-5EBC-1132-C9B5CCF46DC2}"/>
          </ac:spMkLst>
        </pc:spChg>
        <pc:picChg chg="add mod ord">
          <ac:chgData name="Leo Smith (2302380)" userId="S::2302380@student.uwtsd.ac.uk::e1cc3032-326f-46d8-bac8-4cf5033f208b" providerId="AD" clId="Web-{F7C81939-BCAF-D2CD-0176-6FEB137B6C83}" dt="2025-03-14T11:47:50.588" v="231" actId="1076"/>
          <ac:picMkLst>
            <pc:docMk/>
            <pc:sldMk cId="2518356201" sldId="264"/>
            <ac:picMk id="5" creationId="{328E49D7-CBE3-10D0-6EEC-80C37AD41B1B}"/>
          </ac:picMkLst>
        </pc:picChg>
        <pc:picChg chg="add mod ord">
          <ac:chgData name="Leo Smith (2302380)" userId="S::2302380@student.uwtsd.ac.uk::e1cc3032-326f-46d8-bac8-4cf5033f208b" providerId="AD" clId="Web-{F7C81939-BCAF-D2CD-0176-6FEB137B6C83}" dt="2025-03-14T11:49:20.825" v="236" actId="14100"/>
          <ac:picMkLst>
            <pc:docMk/>
            <pc:sldMk cId="2518356201" sldId="264"/>
            <ac:picMk id="6" creationId="{D03B1452-4A2B-F239-987B-DDFA452A4EFB}"/>
          </ac:picMkLst>
        </pc:picChg>
      </pc:sldChg>
      <pc:sldChg chg="addSp delSp modSp new modNotes">
        <pc:chgData name="Leo Smith (2302380)" userId="S::2302380@student.uwtsd.ac.uk::e1cc3032-326f-46d8-bac8-4cf5033f208b" providerId="AD" clId="Web-{F7C81939-BCAF-D2CD-0176-6FEB137B6C83}" dt="2025-03-14T11:40:33.449" v="107"/>
        <pc:sldMkLst>
          <pc:docMk/>
          <pc:sldMk cId="422061695" sldId="265"/>
        </pc:sldMkLst>
        <pc:spChg chg="mod">
          <ac:chgData name="Leo Smith (2302380)" userId="S::2302380@student.uwtsd.ac.uk::e1cc3032-326f-46d8-bac8-4cf5033f208b" providerId="AD" clId="Web-{F7C81939-BCAF-D2CD-0176-6FEB137B6C83}" dt="2025-03-14T11:23:38.072" v="30" actId="20577"/>
          <ac:spMkLst>
            <pc:docMk/>
            <pc:sldMk cId="422061695" sldId="265"/>
            <ac:spMk id="2" creationId="{9CDE42A4-F5A2-B7DE-8A04-759E9D56FD20}"/>
          </ac:spMkLst>
        </pc:spChg>
        <pc:spChg chg="del">
          <ac:chgData name="Leo Smith (2302380)" userId="S::2302380@student.uwtsd.ac.uk::e1cc3032-326f-46d8-bac8-4cf5033f208b" providerId="AD" clId="Web-{F7C81939-BCAF-D2CD-0176-6FEB137B6C83}" dt="2025-03-14T11:32:41.793" v="87"/>
          <ac:spMkLst>
            <pc:docMk/>
            <pc:sldMk cId="422061695" sldId="265"/>
            <ac:spMk id="3" creationId="{D0310E54-7EF3-60AA-0B94-20EFB4A55130}"/>
          </ac:spMkLst>
        </pc:spChg>
        <pc:spChg chg="add mod">
          <ac:chgData name="Leo Smith (2302380)" userId="S::2302380@student.uwtsd.ac.uk::e1cc3032-326f-46d8-bac8-4cf5033f208b" providerId="AD" clId="Web-{F7C81939-BCAF-D2CD-0176-6FEB137B6C83}" dt="2025-03-14T11:33:28.810" v="96" actId="20577"/>
          <ac:spMkLst>
            <pc:docMk/>
            <pc:sldMk cId="422061695" sldId="265"/>
            <ac:spMk id="5" creationId="{97A68BBB-650D-E083-BB55-2E9260AB4BF1}"/>
          </ac:spMkLst>
        </pc:spChg>
        <pc:spChg chg="add mod">
          <ac:chgData name="Leo Smith (2302380)" userId="S::2302380@student.uwtsd.ac.uk::e1cc3032-326f-46d8-bac8-4cf5033f208b" providerId="AD" clId="Web-{F7C81939-BCAF-D2CD-0176-6FEB137B6C83}" dt="2025-03-14T11:35:12.782" v="105" actId="1076"/>
          <ac:spMkLst>
            <pc:docMk/>
            <pc:sldMk cId="422061695" sldId="265"/>
            <ac:spMk id="7" creationId="{9C19FFEC-C49E-0FD4-E0B6-73B286794B32}"/>
          </ac:spMkLst>
        </pc:spChg>
        <pc:picChg chg="add mod ord">
          <ac:chgData name="Leo Smith (2302380)" userId="S::2302380@student.uwtsd.ac.uk::e1cc3032-326f-46d8-bac8-4cf5033f208b" providerId="AD" clId="Web-{F7C81939-BCAF-D2CD-0176-6FEB137B6C83}" dt="2025-03-14T11:32:47.668" v="89" actId="14100"/>
          <ac:picMkLst>
            <pc:docMk/>
            <pc:sldMk cId="422061695" sldId="265"/>
            <ac:picMk id="4" creationId="{299BC8C7-2D26-6251-67CE-C174934068E2}"/>
          </ac:picMkLst>
        </pc:picChg>
        <pc:picChg chg="add mod">
          <ac:chgData name="Leo Smith (2302380)" userId="S::2302380@student.uwtsd.ac.uk::e1cc3032-326f-46d8-bac8-4cf5033f208b" providerId="AD" clId="Web-{F7C81939-BCAF-D2CD-0176-6FEB137B6C83}" dt="2025-03-14T11:35:16.267" v="106" actId="14100"/>
          <ac:picMkLst>
            <pc:docMk/>
            <pc:sldMk cId="422061695" sldId="265"/>
            <ac:picMk id="6" creationId="{BD7BBCD6-0C6F-6278-D255-55A62AC5AAAB}"/>
          </ac:picMkLst>
        </pc:picChg>
      </pc:sldChg>
      <pc:sldChg chg="addSp delSp modSp new mod setBg modNotes">
        <pc:chgData name="Leo Smith (2302380)" userId="S::2302380@student.uwtsd.ac.uk::e1cc3032-326f-46d8-bac8-4cf5033f208b" providerId="AD" clId="Web-{F7C81939-BCAF-D2CD-0176-6FEB137B6C83}" dt="2025-03-14T12:04:21.917" v="642" actId="20577"/>
        <pc:sldMkLst>
          <pc:docMk/>
          <pc:sldMk cId="2509332245" sldId="266"/>
        </pc:sldMkLst>
        <pc:spChg chg="mod">
          <ac:chgData name="Leo Smith (2302380)" userId="S::2302380@student.uwtsd.ac.uk::e1cc3032-326f-46d8-bac8-4cf5033f208b" providerId="AD" clId="Web-{F7C81939-BCAF-D2CD-0176-6FEB137B6C83}" dt="2025-03-14T11:44:00.112" v="142"/>
          <ac:spMkLst>
            <pc:docMk/>
            <pc:sldMk cId="2509332245" sldId="266"/>
            <ac:spMk id="2" creationId="{0CE48828-230D-C815-8AF9-865C6B2D0916}"/>
          </ac:spMkLst>
        </pc:spChg>
        <pc:spChg chg="del">
          <ac:chgData name="Leo Smith (2302380)" userId="S::2302380@student.uwtsd.ac.uk::e1cc3032-326f-46d8-bac8-4cf5033f208b" providerId="AD" clId="Web-{F7C81939-BCAF-D2CD-0176-6FEB137B6C83}" dt="2025-03-14T11:42:16.780" v="115"/>
          <ac:spMkLst>
            <pc:docMk/>
            <pc:sldMk cId="2509332245" sldId="266"/>
            <ac:spMk id="3" creationId="{0BC857D0-09B9-F8F5-8AD8-2DAFEEDDA993}"/>
          </ac:spMkLst>
        </pc:spChg>
        <pc:spChg chg="add del mod">
          <ac:chgData name="Leo Smith (2302380)" userId="S::2302380@student.uwtsd.ac.uk::e1cc3032-326f-46d8-bac8-4cf5033f208b" providerId="AD" clId="Web-{F7C81939-BCAF-D2CD-0176-6FEB137B6C83}" dt="2025-03-14T11:44:29.378" v="147"/>
          <ac:spMkLst>
            <pc:docMk/>
            <pc:sldMk cId="2509332245" sldId="266"/>
            <ac:spMk id="5" creationId="{1256BC60-1B89-A527-10FF-4EA65AB2A350}"/>
          </ac:spMkLst>
        </pc:spChg>
        <pc:spChg chg="add mod ord">
          <ac:chgData name="Leo Smith (2302380)" userId="S::2302380@student.uwtsd.ac.uk::e1cc3032-326f-46d8-bac8-4cf5033f208b" providerId="AD" clId="Web-{F7C81939-BCAF-D2CD-0176-6FEB137B6C83}" dt="2025-03-14T12:04:21.917" v="642" actId="20577"/>
          <ac:spMkLst>
            <pc:docMk/>
            <pc:sldMk cId="2509332245" sldId="266"/>
            <ac:spMk id="7" creationId="{E18F755D-04EF-2122-A97E-7F741775D521}"/>
          </ac:spMkLst>
        </pc:spChg>
        <pc:spChg chg="add mod ord">
          <ac:chgData name="Leo Smith (2302380)" userId="S::2302380@student.uwtsd.ac.uk::e1cc3032-326f-46d8-bac8-4cf5033f208b" providerId="AD" clId="Web-{F7C81939-BCAF-D2CD-0176-6FEB137B6C83}" dt="2025-03-14T12:04:02.666" v="641" actId="1076"/>
          <ac:spMkLst>
            <pc:docMk/>
            <pc:sldMk cId="2509332245" sldId="266"/>
            <ac:spMk id="8" creationId="{A0191ADA-C180-F39B-5333-18073166AE05}"/>
          </ac:spMkLst>
        </pc:spChg>
        <pc:spChg chg="add del">
          <ac:chgData name="Leo Smith (2302380)" userId="S::2302380@student.uwtsd.ac.uk::e1cc3032-326f-46d8-bac8-4cf5033f208b" providerId="AD" clId="Web-{F7C81939-BCAF-D2CD-0176-6FEB137B6C83}" dt="2025-03-14T12:03:33.009" v="635"/>
          <ac:spMkLst>
            <pc:docMk/>
            <pc:sldMk cId="2509332245" sldId="266"/>
            <ac:spMk id="11" creationId="{116A904D-80BE-42BB-A96F-14D33FFE0D88}"/>
          </ac:spMkLst>
        </pc:spChg>
        <pc:spChg chg="add del">
          <ac:chgData name="Leo Smith (2302380)" userId="S::2302380@student.uwtsd.ac.uk::e1cc3032-326f-46d8-bac8-4cf5033f208b" providerId="AD" clId="Web-{F7C81939-BCAF-D2CD-0176-6FEB137B6C83}" dt="2025-03-14T12:03:33.009" v="635"/>
          <ac:spMkLst>
            <pc:docMk/>
            <pc:sldMk cId="2509332245" sldId="266"/>
            <ac:spMk id="13" creationId="{3E49CA6A-AA0D-433F-BA6F-E0F8DCBA8BD9}"/>
          </ac:spMkLst>
        </pc:spChg>
        <pc:spChg chg="add">
          <ac:chgData name="Leo Smith (2302380)" userId="S::2302380@student.uwtsd.ac.uk::e1cc3032-326f-46d8-bac8-4cf5033f208b" providerId="AD" clId="Web-{F7C81939-BCAF-D2CD-0176-6FEB137B6C83}" dt="2025-03-14T11:44:00.112" v="142"/>
          <ac:spMkLst>
            <pc:docMk/>
            <pc:sldMk cId="2509332245" sldId="266"/>
            <ac:spMk id="17" creationId="{D1B4E201-164F-4793-895E-C149B2F2FCA0}"/>
          </ac:spMkLst>
        </pc:spChg>
        <pc:spChg chg="add del">
          <ac:chgData name="Leo Smith (2302380)" userId="S::2302380@student.uwtsd.ac.uk::e1cc3032-326f-46d8-bac8-4cf5033f208b" providerId="AD" clId="Web-{F7C81939-BCAF-D2CD-0176-6FEB137B6C83}" dt="2025-03-14T12:03:33.009" v="635"/>
          <ac:spMkLst>
            <pc:docMk/>
            <pc:sldMk cId="2509332245" sldId="266"/>
            <ac:spMk id="19" creationId="{765F4110-C0FC-4D61-ACD2-A7C950EAE908}"/>
          </ac:spMkLst>
        </pc:spChg>
        <pc:spChg chg="add del">
          <ac:chgData name="Leo Smith (2302380)" userId="S::2302380@student.uwtsd.ac.uk::e1cc3032-326f-46d8-bac8-4cf5033f208b" providerId="AD" clId="Web-{F7C81939-BCAF-D2CD-0176-6FEB137B6C83}" dt="2025-03-14T12:03:33.009" v="635"/>
          <ac:spMkLst>
            <pc:docMk/>
            <pc:sldMk cId="2509332245" sldId="266"/>
            <ac:spMk id="21" creationId="{BCB59D9D-744D-4B34-BC44-E8C085D3EFF5}"/>
          </ac:spMkLst>
        </pc:spChg>
        <pc:spChg chg="add">
          <ac:chgData name="Leo Smith (2302380)" userId="S::2302380@student.uwtsd.ac.uk::e1cc3032-326f-46d8-bac8-4cf5033f208b" providerId="AD" clId="Web-{F7C81939-BCAF-D2CD-0176-6FEB137B6C83}" dt="2025-03-14T12:03:33.009" v="635"/>
          <ac:spMkLst>
            <pc:docMk/>
            <pc:sldMk cId="2509332245" sldId="266"/>
            <ac:spMk id="26" creationId="{58331D47-DE7A-4F51-9D59-FD68F3BDD20E}"/>
          </ac:spMkLst>
        </pc:spChg>
        <pc:spChg chg="add">
          <ac:chgData name="Leo Smith (2302380)" userId="S::2302380@student.uwtsd.ac.uk::e1cc3032-326f-46d8-bac8-4cf5033f208b" providerId="AD" clId="Web-{F7C81939-BCAF-D2CD-0176-6FEB137B6C83}" dt="2025-03-14T12:03:33.009" v="635"/>
          <ac:spMkLst>
            <pc:docMk/>
            <pc:sldMk cId="2509332245" sldId="266"/>
            <ac:spMk id="32" creationId="{5901C5D3-5B98-436A-BE40-66FB400C0044}"/>
          </ac:spMkLst>
        </pc:spChg>
        <pc:spChg chg="add">
          <ac:chgData name="Leo Smith (2302380)" userId="S::2302380@student.uwtsd.ac.uk::e1cc3032-326f-46d8-bac8-4cf5033f208b" providerId="AD" clId="Web-{F7C81939-BCAF-D2CD-0176-6FEB137B6C83}" dt="2025-03-14T12:03:33.009" v="635"/>
          <ac:spMkLst>
            <pc:docMk/>
            <pc:sldMk cId="2509332245" sldId="266"/>
            <ac:spMk id="34" creationId="{428B9F12-327F-4D6F-84F0-ED4AA16AB7D8}"/>
          </ac:spMkLst>
        </pc:spChg>
        <pc:spChg chg="add">
          <ac:chgData name="Leo Smith (2302380)" userId="S::2302380@student.uwtsd.ac.uk::e1cc3032-326f-46d8-bac8-4cf5033f208b" providerId="AD" clId="Web-{F7C81939-BCAF-D2CD-0176-6FEB137B6C83}" dt="2025-03-14T12:03:33.009" v="635"/>
          <ac:spMkLst>
            <pc:docMk/>
            <pc:sldMk cId="2509332245" sldId="266"/>
            <ac:spMk id="36" creationId="{C713D269-3174-4087-9EB5-F1628804D3B3}"/>
          </ac:spMkLst>
        </pc:spChg>
        <pc:spChg chg="add">
          <ac:chgData name="Leo Smith (2302380)" userId="S::2302380@student.uwtsd.ac.uk::e1cc3032-326f-46d8-bac8-4cf5033f208b" providerId="AD" clId="Web-{F7C81939-BCAF-D2CD-0176-6FEB137B6C83}" dt="2025-03-14T12:03:33.009" v="635"/>
          <ac:spMkLst>
            <pc:docMk/>
            <pc:sldMk cId="2509332245" sldId="266"/>
            <ac:spMk id="42" creationId="{0F24B24C-75A9-407C-88CC-961F8EBB0E38}"/>
          </ac:spMkLst>
        </pc:spChg>
        <pc:picChg chg="add mod ord">
          <ac:chgData name="Leo Smith (2302380)" userId="S::2302380@student.uwtsd.ac.uk::e1cc3032-326f-46d8-bac8-4cf5033f208b" providerId="AD" clId="Web-{F7C81939-BCAF-D2CD-0176-6FEB137B6C83}" dt="2025-03-14T11:44:36.597" v="148" actId="1076"/>
          <ac:picMkLst>
            <pc:docMk/>
            <pc:sldMk cId="2509332245" sldId="266"/>
            <ac:picMk id="4" creationId="{C13BB8CB-D152-BFA4-EDAE-F6F5B2F7BF84}"/>
          </ac:picMkLst>
        </pc:picChg>
        <pc:picChg chg="add del mod">
          <ac:chgData name="Leo Smith (2302380)" userId="S::2302380@student.uwtsd.ac.uk::e1cc3032-326f-46d8-bac8-4cf5033f208b" providerId="AD" clId="Web-{F7C81939-BCAF-D2CD-0176-6FEB137B6C83}" dt="2025-03-14T12:02:15.960" v="609"/>
          <ac:picMkLst>
            <pc:docMk/>
            <pc:sldMk cId="2509332245" sldId="266"/>
            <ac:picMk id="6" creationId="{47F17697-F46B-5E1A-5600-7B8B26FB094A}"/>
          </ac:picMkLst>
        </pc:picChg>
        <pc:picChg chg="add mod">
          <ac:chgData name="Leo Smith (2302380)" userId="S::2302380@student.uwtsd.ac.uk::e1cc3032-326f-46d8-bac8-4cf5033f208b" providerId="AD" clId="Web-{F7C81939-BCAF-D2CD-0176-6FEB137B6C83}" dt="2025-03-14T12:02:30.710" v="614" actId="14100"/>
          <ac:picMkLst>
            <pc:docMk/>
            <pc:sldMk cId="2509332245" sldId="266"/>
            <ac:picMk id="9" creationId="{D04FCED9-428F-DC73-EE0E-0987F680021C}"/>
          </ac:picMkLst>
        </pc:picChg>
        <pc:cxnChg chg="add">
          <ac:chgData name="Leo Smith (2302380)" userId="S::2302380@student.uwtsd.ac.uk::e1cc3032-326f-46d8-bac8-4cf5033f208b" providerId="AD" clId="Web-{F7C81939-BCAF-D2CD-0176-6FEB137B6C83}" dt="2025-03-14T11:44:00.112" v="142"/>
          <ac:cxnSpMkLst>
            <pc:docMk/>
            <pc:sldMk cId="2509332245" sldId="266"/>
            <ac:cxnSpMk id="15" creationId="{17706B1B-4321-47A1-B97B-3364729F7291}"/>
          </ac:cxnSpMkLst>
        </pc:cxnChg>
      </pc:sldChg>
      <pc:sldChg chg="modSp new">
        <pc:chgData name="Leo Smith (2302380)" userId="S::2302380@student.uwtsd.ac.uk::e1cc3032-326f-46d8-bac8-4cf5033f208b" providerId="AD" clId="Web-{F7C81939-BCAF-D2CD-0176-6FEB137B6C83}" dt="2025-03-14T12:10:56.008" v="661" actId="20577"/>
        <pc:sldMkLst>
          <pc:docMk/>
          <pc:sldMk cId="4190679755" sldId="267"/>
        </pc:sldMkLst>
        <pc:spChg chg="mod">
          <ac:chgData name="Leo Smith (2302380)" userId="S::2302380@student.uwtsd.ac.uk::e1cc3032-326f-46d8-bac8-4cf5033f208b" providerId="AD" clId="Web-{F7C81939-BCAF-D2CD-0176-6FEB137B6C83}" dt="2025-03-14T12:10:56.008" v="661" actId="20577"/>
          <ac:spMkLst>
            <pc:docMk/>
            <pc:sldMk cId="4190679755" sldId="267"/>
            <ac:spMk id="2" creationId="{9116860B-B9B1-16B2-DE2F-0962FE8F88B3}"/>
          </ac:spMkLst>
        </pc:spChg>
      </pc:sldChg>
    </pc:docChg>
  </pc:docChgLst>
  <pc:docChgLst>
    <pc:chgData name="Leo Smith (2302380)" userId="S::2302380@student.uwtsd.ac.uk::e1cc3032-326f-46d8-bac8-4cf5033f208b" providerId="AD" clId="Web-{C52EC23F-BEFB-F67F-0B7E-5D4F1BF3A47B}"/>
    <pc:docChg chg="addSld modSld">
      <pc:chgData name="Leo Smith (2302380)" userId="S::2302380@student.uwtsd.ac.uk::e1cc3032-326f-46d8-bac8-4cf5033f208b" providerId="AD" clId="Web-{C52EC23F-BEFB-F67F-0B7E-5D4F1BF3A47B}" dt="2025-03-08T12:47:29.270" v="932" actId="20577"/>
      <pc:docMkLst>
        <pc:docMk/>
      </pc:docMkLst>
      <pc:sldChg chg="addSp modSp">
        <pc:chgData name="Leo Smith (2302380)" userId="S::2302380@student.uwtsd.ac.uk::e1cc3032-326f-46d8-bac8-4cf5033f208b" providerId="AD" clId="Web-{C52EC23F-BEFB-F67F-0B7E-5D4F1BF3A47B}" dt="2025-03-08T12:23:26.052" v="637" actId="14100"/>
        <pc:sldMkLst>
          <pc:docMk/>
          <pc:sldMk cId="109857222" sldId="256"/>
        </pc:sldMkLst>
        <pc:spChg chg="add mod">
          <ac:chgData name="Leo Smith (2302380)" userId="S::2302380@student.uwtsd.ac.uk::e1cc3032-326f-46d8-bac8-4cf5033f208b" providerId="AD" clId="Web-{C52EC23F-BEFB-F67F-0B7E-5D4F1BF3A47B}" dt="2025-03-08T12:23:26.052" v="637" actId="14100"/>
          <ac:spMkLst>
            <pc:docMk/>
            <pc:sldMk cId="109857222" sldId="256"/>
            <ac:spMk id="5" creationId="{EAFB54C6-CF95-B995-F9B1-52D83B7351BE}"/>
          </ac:spMkLst>
        </pc:spChg>
        <pc:picChg chg="mod">
          <ac:chgData name="Leo Smith (2302380)" userId="S::2302380@student.uwtsd.ac.uk::e1cc3032-326f-46d8-bac8-4cf5033f208b" providerId="AD" clId="Web-{C52EC23F-BEFB-F67F-0B7E-5D4F1BF3A47B}" dt="2025-03-08T12:23:21.615" v="636" actId="1076"/>
          <ac:picMkLst>
            <pc:docMk/>
            <pc:sldMk cId="109857222" sldId="256"/>
            <ac:picMk id="4" creationId="{959EC4C5-AE19-E379-C9EA-6B4554DAF135}"/>
          </ac:picMkLst>
        </pc:picChg>
      </pc:sldChg>
      <pc:sldChg chg="addSp modSp modNotes">
        <pc:chgData name="Leo Smith (2302380)" userId="S::2302380@student.uwtsd.ac.uk::e1cc3032-326f-46d8-bac8-4cf5033f208b" providerId="AD" clId="Web-{C52EC23F-BEFB-F67F-0B7E-5D4F1BF3A47B}" dt="2025-03-08T11:56:11.497" v="193" actId="14100"/>
        <pc:sldMkLst>
          <pc:docMk/>
          <pc:sldMk cId="2940650984" sldId="257"/>
        </pc:sldMkLst>
        <pc:spChg chg="add mod">
          <ac:chgData name="Leo Smith (2302380)" userId="S::2302380@student.uwtsd.ac.uk::e1cc3032-326f-46d8-bac8-4cf5033f208b" providerId="AD" clId="Web-{C52EC23F-BEFB-F67F-0B7E-5D4F1BF3A47B}" dt="2025-03-08T11:56:11.497" v="193" actId="14100"/>
          <ac:spMkLst>
            <pc:docMk/>
            <pc:sldMk cId="2940650984" sldId="257"/>
            <ac:spMk id="3" creationId="{1A74ECF6-69F1-0482-3A70-7D3FD936554D}"/>
          </ac:spMkLst>
        </pc:spChg>
      </pc:sldChg>
      <pc:sldChg chg="addSp delSp modSp new mod setBg modNotes">
        <pc:chgData name="Leo Smith (2302380)" userId="S::2302380@student.uwtsd.ac.uk::e1cc3032-326f-46d8-bac8-4cf5033f208b" providerId="AD" clId="Web-{C52EC23F-BEFB-F67F-0B7E-5D4F1BF3A47B}" dt="2025-03-08T12:13:51.404" v="500" actId="14100"/>
        <pc:sldMkLst>
          <pc:docMk/>
          <pc:sldMk cId="2747893063" sldId="258"/>
        </pc:sldMkLst>
        <pc:spChg chg="mod">
          <ac:chgData name="Leo Smith (2302380)" userId="S::2302380@student.uwtsd.ac.uk::e1cc3032-326f-46d8-bac8-4cf5033f208b" providerId="AD" clId="Web-{C52EC23F-BEFB-F67F-0B7E-5D4F1BF3A47B}" dt="2025-03-08T11:53:14.554" v="151"/>
          <ac:spMkLst>
            <pc:docMk/>
            <pc:sldMk cId="2747893063" sldId="258"/>
            <ac:spMk id="2" creationId="{024C01AA-015F-E786-277D-9BE48C9DB012}"/>
          </ac:spMkLst>
        </pc:spChg>
        <pc:spChg chg="del mod">
          <ac:chgData name="Leo Smith (2302380)" userId="S::2302380@student.uwtsd.ac.uk::e1cc3032-326f-46d8-bac8-4cf5033f208b" providerId="AD" clId="Web-{C52EC23F-BEFB-F67F-0B7E-5D4F1BF3A47B}" dt="2025-03-08T11:52:21.350" v="146"/>
          <ac:spMkLst>
            <pc:docMk/>
            <pc:sldMk cId="2747893063" sldId="258"/>
            <ac:spMk id="3" creationId="{BE7D0E4D-6BD1-B434-63D6-6F363752F43E}"/>
          </ac:spMkLst>
        </pc:spChg>
        <pc:spChg chg="add del">
          <ac:chgData name="Leo Smith (2302380)" userId="S::2302380@student.uwtsd.ac.uk::e1cc3032-326f-46d8-bac8-4cf5033f208b" providerId="AD" clId="Web-{C52EC23F-BEFB-F67F-0B7E-5D4F1BF3A47B}" dt="2025-03-08T11:53:14.554" v="151"/>
          <ac:spMkLst>
            <pc:docMk/>
            <pc:sldMk cId="2747893063" sldId="258"/>
            <ac:spMk id="9" creationId="{951922D2-D397-9EA4-A66D-55B0884D1A6A}"/>
          </ac:spMkLst>
        </pc:spChg>
        <pc:spChg chg="add">
          <ac:chgData name="Leo Smith (2302380)" userId="S::2302380@student.uwtsd.ac.uk::e1cc3032-326f-46d8-bac8-4cf5033f208b" providerId="AD" clId="Web-{C52EC23F-BEFB-F67F-0B7E-5D4F1BF3A47B}" dt="2025-03-08T11:53:14.554" v="151"/>
          <ac:spMkLst>
            <pc:docMk/>
            <pc:sldMk cId="2747893063" sldId="258"/>
            <ac:spMk id="27" creationId="{4D867C6C-C426-3E30-5446-52685E13AF54}"/>
          </ac:spMkLst>
        </pc:spChg>
        <pc:spChg chg="add del">
          <ac:chgData name="Leo Smith (2302380)" userId="S::2302380@student.uwtsd.ac.uk::e1cc3032-326f-46d8-bac8-4cf5033f208b" providerId="AD" clId="Web-{C52EC23F-BEFB-F67F-0B7E-5D4F1BF3A47B}" dt="2025-03-08T11:53:10.054" v="150"/>
          <ac:spMkLst>
            <pc:docMk/>
            <pc:sldMk cId="2747893063" sldId="258"/>
            <ac:spMk id="30" creationId="{4D867C6C-C426-3E30-5446-52685E13AF54}"/>
          </ac:spMkLst>
        </pc:spChg>
        <pc:graphicFrameChg chg="add mod ord modGraphic">
          <ac:chgData name="Leo Smith (2302380)" userId="S::2302380@student.uwtsd.ac.uk::e1cc3032-326f-46d8-bac8-4cf5033f208b" providerId="AD" clId="Web-{C52EC23F-BEFB-F67F-0B7E-5D4F1BF3A47B}" dt="2025-03-08T12:13:51.404" v="500" actId="14100"/>
          <ac:graphicFrameMkLst>
            <pc:docMk/>
            <pc:sldMk cId="2747893063" sldId="258"/>
            <ac:graphicFrameMk id="5" creationId="{A8C2505D-2F4A-AAA3-0CFC-7D08A9ECAC9A}"/>
          </ac:graphicFrameMkLst>
        </pc:graphicFrameChg>
        <pc:picChg chg="add mod">
          <ac:chgData name="Leo Smith (2302380)" userId="S::2302380@student.uwtsd.ac.uk::e1cc3032-326f-46d8-bac8-4cf5033f208b" providerId="AD" clId="Web-{C52EC23F-BEFB-F67F-0B7E-5D4F1BF3A47B}" dt="2025-03-08T11:53:30.023" v="154" actId="1076"/>
          <ac:picMkLst>
            <pc:docMk/>
            <pc:sldMk cId="2747893063" sldId="258"/>
            <ac:picMk id="25" creationId="{5B35FC18-7230-6017-3EF9-2E33656EDCFC}"/>
          </ac:picMkLst>
        </pc:picChg>
      </pc:sldChg>
      <pc:sldChg chg="modSp new">
        <pc:chgData name="Leo Smith (2302380)" userId="S::2302380@student.uwtsd.ac.uk::e1cc3032-326f-46d8-bac8-4cf5033f208b" providerId="AD" clId="Web-{C52EC23F-BEFB-F67F-0B7E-5D4F1BF3A47B}" dt="2025-03-08T12:36:35.270" v="832" actId="20577"/>
        <pc:sldMkLst>
          <pc:docMk/>
          <pc:sldMk cId="2792510650" sldId="259"/>
        </pc:sldMkLst>
        <pc:spChg chg="mod">
          <ac:chgData name="Leo Smith (2302380)" userId="S::2302380@student.uwtsd.ac.uk::e1cc3032-326f-46d8-bac8-4cf5033f208b" providerId="AD" clId="Web-{C52EC23F-BEFB-F67F-0B7E-5D4F1BF3A47B}" dt="2025-03-08T11:56:20.279" v="198" actId="20577"/>
          <ac:spMkLst>
            <pc:docMk/>
            <pc:sldMk cId="2792510650" sldId="259"/>
            <ac:spMk id="2" creationId="{937B1A93-B36E-92E1-163B-05189A39B3F6}"/>
          </ac:spMkLst>
        </pc:spChg>
        <pc:spChg chg="mod">
          <ac:chgData name="Leo Smith (2302380)" userId="S::2302380@student.uwtsd.ac.uk::e1cc3032-326f-46d8-bac8-4cf5033f208b" providerId="AD" clId="Web-{C52EC23F-BEFB-F67F-0B7E-5D4F1BF3A47B}" dt="2025-03-08T12:36:35.270" v="832" actId="20577"/>
          <ac:spMkLst>
            <pc:docMk/>
            <pc:sldMk cId="2792510650" sldId="259"/>
            <ac:spMk id="3" creationId="{F53C6183-78F5-A363-C526-DDAB04CE26C9}"/>
          </ac:spMkLst>
        </pc:spChg>
      </pc:sldChg>
      <pc:sldChg chg="addSp modSp new mod setBg modNotes">
        <pc:chgData name="Leo Smith (2302380)" userId="S::2302380@student.uwtsd.ac.uk::e1cc3032-326f-46d8-bac8-4cf5033f208b" providerId="AD" clId="Web-{C52EC23F-BEFB-F67F-0B7E-5D4F1BF3A47B}" dt="2025-03-08T12:15:03.687" v="517" actId="1076"/>
        <pc:sldMkLst>
          <pc:docMk/>
          <pc:sldMk cId="481292847" sldId="260"/>
        </pc:sldMkLst>
        <pc:spChg chg="mod">
          <ac:chgData name="Leo Smith (2302380)" userId="S::2302380@student.uwtsd.ac.uk::e1cc3032-326f-46d8-bac8-4cf5033f208b" providerId="AD" clId="Web-{C52EC23F-BEFB-F67F-0B7E-5D4F1BF3A47B}" dt="2025-03-08T12:06:11.407" v="325"/>
          <ac:spMkLst>
            <pc:docMk/>
            <pc:sldMk cId="481292847" sldId="260"/>
            <ac:spMk id="2" creationId="{D20C3023-B9FD-27F7-B435-69B1425D4A64}"/>
          </ac:spMkLst>
        </pc:spChg>
        <pc:spChg chg="mod">
          <ac:chgData name="Leo Smith (2302380)" userId="S::2302380@student.uwtsd.ac.uk::e1cc3032-326f-46d8-bac8-4cf5033f208b" providerId="AD" clId="Web-{C52EC23F-BEFB-F67F-0B7E-5D4F1BF3A47B}" dt="2025-03-08T12:06:33.095" v="329" actId="20577"/>
          <ac:spMkLst>
            <pc:docMk/>
            <pc:sldMk cId="481292847" sldId="260"/>
            <ac:spMk id="3" creationId="{6E728E92-DAFA-7EAB-49DD-554134CA41F4}"/>
          </ac:spMkLst>
        </pc:spChg>
        <pc:spChg chg="add mod">
          <ac:chgData name="Leo Smith (2302380)" userId="S::2302380@student.uwtsd.ac.uk::e1cc3032-326f-46d8-bac8-4cf5033f208b" providerId="AD" clId="Web-{C52EC23F-BEFB-F67F-0B7E-5D4F1BF3A47B}" dt="2025-03-08T12:15:03.687" v="517" actId="1076"/>
          <ac:spMkLst>
            <pc:docMk/>
            <pc:sldMk cId="481292847" sldId="260"/>
            <ac:spMk id="5" creationId="{22C1DA60-22AE-B422-E53A-0ED76713E13F}"/>
          </ac:spMkLst>
        </pc:spChg>
        <pc:spChg chg="add">
          <ac:chgData name="Leo Smith (2302380)" userId="S::2302380@student.uwtsd.ac.uk::e1cc3032-326f-46d8-bac8-4cf5033f208b" providerId="AD" clId="Web-{C52EC23F-BEFB-F67F-0B7E-5D4F1BF3A47B}" dt="2025-03-08T12:06:11.407" v="325"/>
          <ac:spMkLst>
            <pc:docMk/>
            <pc:sldMk cId="481292847" sldId="260"/>
            <ac:spMk id="9" creationId="{C20CE451-818C-E63D-258B-234B6C543D34}"/>
          </ac:spMkLst>
        </pc:spChg>
        <pc:picChg chg="add mod ord">
          <ac:chgData name="Leo Smith (2302380)" userId="S::2302380@student.uwtsd.ac.uk::e1cc3032-326f-46d8-bac8-4cf5033f208b" providerId="AD" clId="Web-{C52EC23F-BEFB-F67F-0B7E-5D4F1BF3A47B}" dt="2025-03-08T12:06:11.407" v="325"/>
          <ac:picMkLst>
            <pc:docMk/>
            <pc:sldMk cId="481292847" sldId="260"/>
            <ac:picMk id="4" creationId="{52891143-1CE6-ECCA-62D7-40FEE9E9EFDE}"/>
          </ac:picMkLst>
        </pc:picChg>
      </pc:sldChg>
      <pc:sldChg chg="addSp modSp new addAnim delAnim modNotes">
        <pc:chgData name="Leo Smith (2302380)" userId="S::2302380@student.uwtsd.ac.uk::e1cc3032-326f-46d8-bac8-4cf5033f208b" providerId="AD" clId="Web-{C52EC23F-BEFB-F67F-0B7E-5D4F1BF3A47B}" dt="2025-03-08T12:40:37.307" v="877"/>
        <pc:sldMkLst>
          <pc:docMk/>
          <pc:sldMk cId="435363532" sldId="261"/>
        </pc:sldMkLst>
        <pc:spChg chg="mod">
          <ac:chgData name="Leo Smith (2302380)" userId="S::2302380@student.uwtsd.ac.uk::e1cc3032-326f-46d8-bac8-4cf5033f208b" providerId="AD" clId="Web-{C52EC23F-BEFB-F67F-0B7E-5D4F1BF3A47B}" dt="2025-03-08T12:16:20.174" v="567" actId="20577"/>
          <ac:spMkLst>
            <pc:docMk/>
            <pc:sldMk cId="435363532" sldId="261"/>
            <ac:spMk id="2" creationId="{E54A2E97-9860-B448-7A3E-CD990E0F8FD5}"/>
          </ac:spMkLst>
        </pc:spChg>
        <pc:spChg chg="mod">
          <ac:chgData name="Leo Smith (2302380)" userId="S::2302380@student.uwtsd.ac.uk::e1cc3032-326f-46d8-bac8-4cf5033f208b" providerId="AD" clId="Web-{C52EC23F-BEFB-F67F-0B7E-5D4F1BF3A47B}" dt="2025-03-08T12:30:34.364" v="745" actId="20577"/>
          <ac:spMkLst>
            <pc:docMk/>
            <pc:sldMk cId="435363532" sldId="261"/>
            <ac:spMk id="3" creationId="{BDB25D78-CE54-6922-19DA-58DD1A4183C4}"/>
          </ac:spMkLst>
        </pc:spChg>
        <pc:spChg chg="add mod">
          <ac:chgData name="Leo Smith (2302380)" userId="S::2302380@student.uwtsd.ac.uk::e1cc3032-326f-46d8-bac8-4cf5033f208b" providerId="AD" clId="Web-{C52EC23F-BEFB-F67F-0B7E-5D4F1BF3A47B}" dt="2025-03-08T12:30:27.004" v="742" actId="1076"/>
          <ac:spMkLst>
            <pc:docMk/>
            <pc:sldMk cId="435363532" sldId="261"/>
            <ac:spMk id="4" creationId="{607BF02C-3EDD-7A7D-137C-39BAD0BA6D16}"/>
          </ac:spMkLst>
        </pc:spChg>
        <pc:spChg chg="add mod">
          <ac:chgData name="Leo Smith (2302380)" userId="S::2302380@student.uwtsd.ac.uk::e1cc3032-326f-46d8-bac8-4cf5033f208b" providerId="AD" clId="Web-{C52EC23F-BEFB-F67F-0B7E-5D4F1BF3A47B}" dt="2025-03-08T12:38:56.351" v="857" actId="14100"/>
          <ac:spMkLst>
            <pc:docMk/>
            <pc:sldMk cId="435363532" sldId="261"/>
            <ac:spMk id="6" creationId="{307C342A-724E-FC53-83EC-2F25FA66193C}"/>
          </ac:spMkLst>
        </pc:spChg>
        <pc:picChg chg="add mod">
          <ac:chgData name="Leo Smith (2302380)" userId="S::2302380@student.uwtsd.ac.uk::e1cc3032-326f-46d8-bac8-4cf5033f208b" providerId="AD" clId="Web-{C52EC23F-BEFB-F67F-0B7E-5D4F1BF3A47B}" dt="2025-03-08T12:38:02.928" v="837" actId="1076"/>
          <ac:picMkLst>
            <pc:docMk/>
            <pc:sldMk cId="435363532" sldId="261"/>
            <ac:picMk id="5" creationId="{6D2A6F2F-6C8B-67A5-842B-0D0EE8A3A7E2}"/>
          </ac:picMkLst>
        </pc:picChg>
      </pc:sldChg>
      <pc:sldChg chg="addSp delSp modSp new">
        <pc:chgData name="Leo Smith (2302380)" userId="S::2302380@student.uwtsd.ac.uk::e1cc3032-326f-46d8-bac8-4cf5033f208b" providerId="AD" clId="Web-{C52EC23F-BEFB-F67F-0B7E-5D4F1BF3A47B}" dt="2025-03-08T12:47:29.270" v="932" actId="20577"/>
        <pc:sldMkLst>
          <pc:docMk/>
          <pc:sldMk cId="1559945120" sldId="262"/>
        </pc:sldMkLst>
        <pc:spChg chg="mod">
          <ac:chgData name="Leo Smith (2302380)" userId="S::2302380@student.uwtsd.ac.uk::e1cc3032-326f-46d8-bac8-4cf5033f208b" providerId="AD" clId="Web-{C52EC23F-BEFB-F67F-0B7E-5D4F1BF3A47B}" dt="2025-03-08T12:47:29.270" v="932" actId="20577"/>
          <ac:spMkLst>
            <pc:docMk/>
            <pc:sldMk cId="1559945120" sldId="262"/>
            <ac:spMk id="2" creationId="{DD78429C-CD85-A2E4-C13B-60896373D4DD}"/>
          </ac:spMkLst>
        </pc:spChg>
        <pc:spChg chg="del">
          <ac:chgData name="Leo Smith (2302380)" userId="S::2302380@student.uwtsd.ac.uk::e1cc3032-326f-46d8-bac8-4cf5033f208b" providerId="AD" clId="Web-{C52EC23F-BEFB-F67F-0B7E-5D4F1BF3A47B}" dt="2025-03-08T12:45:42.752" v="881"/>
          <ac:spMkLst>
            <pc:docMk/>
            <pc:sldMk cId="1559945120" sldId="262"/>
            <ac:spMk id="3" creationId="{EB380B05-675C-AF05-68B5-38DA868FC387}"/>
          </ac:spMkLst>
        </pc:spChg>
        <pc:graphicFrameChg chg="add mod ord modGraphic">
          <ac:chgData name="Leo Smith (2302380)" userId="S::2302380@student.uwtsd.ac.uk::e1cc3032-326f-46d8-bac8-4cf5033f208b" providerId="AD" clId="Web-{C52EC23F-BEFB-F67F-0B7E-5D4F1BF3A47B}" dt="2025-03-08T12:47:21.254" v="928" actId="14100"/>
          <ac:graphicFrameMkLst>
            <pc:docMk/>
            <pc:sldMk cId="1559945120" sldId="262"/>
            <ac:graphicFrameMk id="4" creationId="{0CA37368-70A1-165A-D0EB-945B6EB4FC98}"/>
          </ac:graphicFrameMkLst>
        </pc:graphicFrameChg>
      </pc:sldChg>
    </pc:docChg>
  </pc:docChgLst>
  <pc:docChgLst>
    <pc:chgData name="Leo Smith (2302380)" userId="S::2302380@student.uwtsd.ac.uk::e1cc3032-326f-46d8-bac8-4cf5033f208b" providerId="AD" clId="Web-{3A09F441-981B-500A-9521-A7E5407D8B56}"/>
    <pc:docChg chg="modSld">
      <pc:chgData name="Leo Smith (2302380)" userId="S::2302380@student.uwtsd.ac.uk::e1cc3032-326f-46d8-bac8-4cf5033f208b" providerId="AD" clId="Web-{3A09F441-981B-500A-9521-A7E5407D8B56}" dt="2025-03-12T13:14:10.347" v="65" actId="20577"/>
      <pc:docMkLst>
        <pc:docMk/>
      </pc:docMkLst>
      <pc:sldChg chg="modSp">
        <pc:chgData name="Leo Smith (2302380)" userId="S::2302380@student.uwtsd.ac.uk::e1cc3032-326f-46d8-bac8-4cf5033f208b" providerId="AD" clId="Web-{3A09F441-981B-500A-9521-A7E5407D8B56}" dt="2025-03-12T13:14:10.347" v="65" actId="20577"/>
        <pc:sldMkLst>
          <pc:docMk/>
          <pc:sldMk cId="2747893063" sldId="258"/>
        </pc:sldMkLst>
        <pc:graphicFrameChg chg="modGraphic">
          <ac:chgData name="Leo Smith (2302380)" userId="S::2302380@student.uwtsd.ac.uk::e1cc3032-326f-46d8-bac8-4cf5033f208b" providerId="AD" clId="Web-{3A09F441-981B-500A-9521-A7E5407D8B56}" dt="2025-03-12T13:14:10.347" v="65" actId="20577"/>
          <ac:graphicFrameMkLst>
            <pc:docMk/>
            <pc:sldMk cId="2747893063" sldId="258"/>
            <ac:graphicFrameMk id="5" creationId="{A8C2505D-2F4A-AAA3-0CFC-7D08A9ECAC9A}"/>
          </ac:graphicFrameMkLst>
        </pc:graphicFrameChg>
      </pc:sldChg>
    </pc:docChg>
  </pc:docChgLst>
  <pc:docChgLst>
    <pc:chgData name="Leo Smith (2302380)" userId="S::2302380@student.uwtsd.ac.uk::e1cc3032-326f-46d8-bac8-4cf5033f208b" providerId="AD" clId="Web-{93A47102-E580-C3F3-824A-041B4016A332}"/>
    <pc:docChg chg="addSld modSld addMainMaster delMainMaster">
      <pc:chgData name="Leo Smith (2302380)" userId="S::2302380@student.uwtsd.ac.uk::e1cc3032-326f-46d8-bac8-4cf5033f208b" providerId="AD" clId="Web-{93A47102-E580-C3F3-824A-041B4016A332}" dt="2025-03-08T11:44:47.817" v="454"/>
      <pc:docMkLst>
        <pc:docMk/>
      </pc:docMkLst>
      <pc:sldChg chg="addSp modSp mod setBg modClrScheme setClrOvrMap chgLayout modNotes">
        <pc:chgData name="Leo Smith (2302380)" userId="S::2302380@student.uwtsd.ac.uk::e1cc3032-326f-46d8-bac8-4cf5033f208b" providerId="AD" clId="Web-{93A47102-E580-C3F3-824A-041B4016A332}" dt="2025-03-08T11:42:23.403" v="305"/>
        <pc:sldMkLst>
          <pc:docMk/>
          <pc:sldMk cId="109857222" sldId="256"/>
        </pc:sldMkLst>
        <pc:spChg chg="mod">
          <ac:chgData name="Leo Smith (2302380)" userId="S::2302380@student.uwtsd.ac.uk::e1cc3032-326f-46d8-bac8-4cf5033f208b" providerId="AD" clId="Web-{93A47102-E580-C3F3-824A-041B4016A332}" dt="2025-03-08T11:32:10.519" v="54" actId="20577"/>
          <ac:spMkLst>
            <pc:docMk/>
            <pc:sldMk cId="109857222" sldId="256"/>
            <ac:spMk id="2" creationId="{00000000-0000-0000-0000-000000000000}"/>
          </ac:spMkLst>
        </pc:spChg>
        <pc:spChg chg="mod">
          <ac:chgData name="Leo Smith (2302380)" userId="S::2302380@student.uwtsd.ac.uk::e1cc3032-326f-46d8-bac8-4cf5033f208b" providerId="AD" clId="Web-{93A47102-E580-C3F3-824A-041B4016A332}" dt="2025-03-08T11:31:55.565" v="52"/>
          <ac:spMkLst>
            <pc:docMk/>
            <pc:sldMk cId="109857222" sldId="256"/>
            <ac:spMk id="3" creationId="{00000000-0000-0000-0000-000000000000}"/>
          </ac:spMkLst>
        </pc:spChg>
        <pc:spChg chg="add">
          <ac:chgData name="Leo Smith (2302380)" userId="S::2302380@student.uwtsd.ac.uk::e1cc3032-326f-46d8-bac8-4cf5033f208b" providerId="AD" clId="Web-{93A47102-E580-C3F3-824A-041B4016A332}" dt="2025-03-08T11:31:55.565" v="52"/>
          <ac:spMkLst>
            <pc:docMk/>
            <pc:sldMk cId="109857222" sldId="256"/>
            <ac:spMk id="9" creationId="{6E448DB1-4196-18A6-15DA-C72635C1B11E}"/>
          </ac:spMkLst>
        </pc:spChg>
        <pc:spChg chg="add">
          <ac:chgData name="Leo Smith (2302380)" userId="S::2302380@student.uwtsd.ac.uk::e1cc3032-326f-46d8-bac8-4cf5033f208b" providerId="AD" clId="Web-{93A47102-E580-C3F3-824A-041B4016A332}" dt="2025-03-08T11:31:55.565" v="52"/>
          <ac:spMkLst>
            <pc:docMk/>
            <pc:sldMk cId="109857222" sldId="256"/>
            <ac:spMk id="11" creationId="{DF15DF8A-891A-1965-E372-1BA1F3B945EF}"/>
          </ac:spMkLst>
        </pc:spChg>
        <pc:picChg chg="add">
          <ac:chgData name="Leo Smith (2302380)" userId="S::2302380@student.uwtsd.ac.uk::e1cc3032-326f-46d8-bac8-4cf5033f208b" providerId="AD" clId="Web-{93A47102-E580-C3F3-824A-041B4016A332}" dt="2025-03-08T11:31:55.565" v="52"/>
          <ac:picMkLst>
            <pc:docMk/>
            <pc:sldMk cId="109857222" sldId="256"/>
            <ac:picMk id="4" creationId="{959EC4C5-AE19-E379-C9EA-6B4554DAF135}"/>
          </ac:picMkLst>
        </pc:picChg>
      </pc:sldChg>
      <pc:sldChg chg="addSp delSp modSp new mod setBg addAnim modNotes">
        <pc:chgData name="Leo Smith (2302380)" userId="S::2302380@student.uwtsd.ac.uk::e1cc3032-326f-46d8-bac8-4cf5033f208b" providerId="AD" clId="Web-{93A47102-E580-C3F3-824A-041B4016A332}" dt="2025-03-08T11:44:47.817" v="454"/>
        <pc:sldMkLst>
          <pc:docMk/>
          <pc:sldMk cId="2940650984" sldId="257"/>
        </pc:sldMkLst>
        <pc:spChg chg="mod">
          <ac:chgData name="Leo Smith (2302380)" userId="S::2302380@student.uwtsd.ac.uk::e1cc3032-326f-46d8-bac8-4cf5033f208b" providerId="AD" clId="Web-{93A47102-E580-C3F3-824A-041B4016A332}" dt="2025-03-08T11:34:19.288" v="90"/>
          <ac:spMkLst>
            <pc:docMk/>
            <pc:sldMk cId="2940650984" sldId="257"/>
            <ac:spMk id="2" creationId="{DFA81D5B-508D-FC74-E8A5-D302C079E6C7}"/>
          </ac:spMkLst>
        </pc:spChg>
        <pc:spChg chg="del mod">
          <ac:chgData name="Leo Smith (2302380)" userId="S::2302380@student.uwtsd.ac.uk::e1cc3032-326f-46d8-bac8-4cf5033f208b" providerId="AD" clId="Web-{93A47102-E580-C3F3-824A-041B4016A332}" dt="2025-03-08T11:33:37.912" v="87"/>
          <ac:spMkLst>
            <pc:docMk/>
            <pc:sldMk cId="2940650984" sldId="257"/>
            <ac:spMk id="3" creationId="{B70156A0-8218-6279-A162-AD993791C3E8}"/>
          </ac:spMkLst>
        </pc:spChg>
        <pc:spChg chg="add del mod">
          <ac:chgData name="Leo Smith (2302380)" userId="S::2302380@student.uwtsd.ac.uk::e1cc3032-326f-46d8-bac8-4cf5033f208b" providerId="AD" clId="Web-{93A47102-E580-C3F3-824A-041B4016A332}" dt="2025-03-08T11:34:22.538" v="91"/>
          <ac:spMkLst>
            <pc:docMk/>
            <pc:sldMk cId="2940650984" sldId="257"/>
            <ac:spMk id="4" creationId="{13DDFB93-EF6C-4042-8D77-C3FC43DC1B4C}"/>
          </ac:spMkLst>
        </pc:spChg>
        <pc:spChg chg="add">
          <ac:chgData name="Leo Smith (2302380)" userId="S::2302380@student.uwtsd.ac.uk::e1cc3032-326f-46d8-bac8-4cf5033f208b" providerId="AD" clId="Web-{93A47102-E580-C3F3-824A-041B4016A332}" dt="2025-03-08T11:34:19.288" v="90"/>
          <ac:spMkLst>
            <pc:docMk/>
            <pc:sldMk cId="2940650984" sldId="257"/>
            <ac:spMk id="11" creationId="{9B65F7F7-2FCE-8F01-53DE-15C39342BE99}"/>
          </ac:spMkLst>
        </pc:spChg>
        <pc:spChg chg="add mod">
          <ac:chgData name="Leo Smith (2302380)" userId="S::2302380@student.uwtsd.ac.uk::e1cc3032-326f-46d8-bac8-4cf5033f208b" providerId="AD" clId="Web-{93A47102-E580-C3F3-824A-041B4016A332}" dt="2025-03-08T11:36:23.917" v="126" actId="1076"/>
          <ac:spMkLst>
            <pc:docMk/>
            <pc:sldMk cId="2940650984" sldId="257"/>
            <ac:spMk id="12" creationId="{80036630-8F70-44E8-DF77-61378506FDB5}"/>
          </ac:spMkLst>
        </pc:spChg>
        <pc:spChg chg="add mod">
          <ac:chgData name="Leo Smith (2302380)" userId="S::2302380@student.uwtsd.ac.uk::e1cc3032-326f-46d8-bac8-4cf5033f208b" providerId="AD" clId="Web-{93A47102-E580-C3F3-824A-041B4016A332}" dt="2025-03-08T11:37:05.309" v="143" actId="14100"/>
          <ac:spMkLst>
            <pc:docMk/>
            <pc:sldMk cId="2940650984" sldId="257"/>
            <ac:spMk id="13" creationId="{FEAFD690-D0DE-3DBE-D6DD-56F24328006D}"/>
          </ac:spMkLst>
        </pc:spChg>
        <pc:spChg chg="add mod">
          <ac:chgData name="Leo Smith (2302380)" userId="S::2302380@student.uwtsd.ac.uk::e1cc3032-326f-46d8-bac8-4cf5033f208b" providerId="AD" clId="Web-{93A47102-E580-C3F3-824A-041B4016A332}" dt="2025-03-08T11:37:55.982" v="160" actId="1076"/>
          <ac:spMkLst>
            <pc:docMk/>
            <pc:sldMk cId="2940650984" sldId="257"/>
            <ac:spMk id="14" creationId="{2BEBFBC1-B177-0BD1-9126-6F1D95F41BA7}"/>
          </ac:spMkLst>
        </pc:spChg>
        <pc:spChg chg="add mod">
          <ac:chgData name="Leo Smith (2302380)" userId="S::2302380@student.uwtsd.ac.uk::e1cc3032-326f-46d8-bac8-4cf5033f208b" providerId="AD" clId="Web-{93A47102-E580-C3F3-824A-041B4016A332}" dt="2025-03-08T11:39:13.803" v="169" actId="20577"/>
          <ac:spMkLst>
            <pc:docMk/>
            <pc:sldMk cId="2940650984" sldId="257"/>
            <ac:spMk id="15" creationId="{0BAF108A-2A2B-B72E-158B-7370819FBEEA}"/>
          </ac:spMkLst>
        </pc:spChg>
        <pc:spChg chg="add del mod">
          <ac:chgData name="Leo Smith (2302380)" userId="S::2302380@student.uwtsd.ac.uk::e1cc3032-326f-46d8-bac8-4cf5033f208b" providerId="AD" clId="Web-{93A47102-E580-C3F3-824A-041B4016A332}" dt="2025-03-08T11:40:05.070" v="195"/>
          <ac:spMkLst>
            <pc:docMk/>
            <pc:sldMk cId="2940650984" sldId="257"/>
            <ac:spMk id="16" creationId="{BA1BA8E8-B93F-37A8-65DF-E4443E7FB237}"/>
          </ac:spMkLst>
        </pc:spChg>
        <pc:spChg chg="add mod">
          <ac:chgData name="Leo Smith (2302380)" userId="S::2302380@student.uwtsd.ac.uk::e1cc3032-326f-46d8-bac8-4cf5033f208b" providerId="AD" clId="Web-{93A47102-E580-C3F3-824A-041B4016A332}" dt="2025-03-08T11:40:29.024" v="211" actId="14100"/>
          <ac:spMkLst>
            <pc:docMk/>
            <pc:sldMk cId="2940650984" sldId="257"/>
            <ac:spMk id="17" creationId="{137B6094-C966-0A21-5B03-4D7FF5C201E6}"/>
          </ac:spMkLst>
        </pc:spChg>
        <pc:picChg chg="add">
          <ac:chgData name="Leo Smith (2302380)" userId="S::2302380@student.uwtsd.ac.uk::e1cc3032-326f-46d8-bac8-4cf5033f208b" providerId="AD" clId="Web-{93A47102-E580-C3F3-824A-041B4016A332}" dt="2025-03-08T11:34:19.288" v="90"/>
          <ac:picMkLst>
            <pc:docMk/>
            <pc:sldMk cId="2940650984" sldId="257"/>
            <ac:picMk id="8" creationId="{5E066B59-B0FA-D556-F5A8-B8D44105FB98}"/>
          </ac:picMkLst>
        </pc:picChg>
        <pc:cxnChg chg="add mod">
          <ac:chgData name="Leo Smith (2302380)" userId="S::2302380@student.uwtsd.ac.uk::e1cc3032-326f-46d8-bac8-4cf5033f208b" providerId="AD" clId="Web-{93A47102-E580-C3F3-824A-041B4016A332}" dt="2025-03-08T11:34:52.055" v="95"/>
          <ac:cxnSpMkLst>
            <pc:docMk/>
            <pc:sldMk cId="2940650984" sldId="257"/>
            <ac:cxnSpMk id="5" creationId="{68BB99FE-8B3F-E05C-AFAA-F1F322A9EE86}"/>
          </ac:cxnSpMkLst>
        </pc:cxnChg>
        <pc:cxnChg chg="add mod">
          <ac:chgData name="Leo Smith (2302380)" userId="S::2302380@student.uwtsd.ac.uk::e1cc3032-326f-46d8-bac8-4cf5033f208b" providerId="AD" clId="Web-{93A47102-E580-C3F3-824A-041B4016A332}" dt="2025-03-08T11:35:22.774" v="102"/>
          <ac:cxnSpMkLst>
            <pc:docMk/>
            <pc:sldMk cId="2940650984" sldId="257"/>
            <ac:cxnSpMk id="6" creationId="{61DCA6BD-3E1E-BE98-578E-7BFEB519890B}"/>
          </ac:cxnSpMkLst>
        </pc:cxnChg>
        <pc:cxnChg chg="add mod">
          <ac:chgData name="Leo Smith (2302380)" userId="S::2302380@student.uwtsd.ac.uk::e1cc3032-326f-46d8-bac8-4cf5033f208b" providerId="AD" clId="Web-{93A47102-E580-C3F3-824A-041B4016A332}" dt="2025-03-08T11:35:34.431" v="105" actId="14100"/>
          <ac:cxnSpMkLst>
            <pc:docMk/>
            <pc:sldMk cId="2940650984" sldId="257"/>
            <ac:cxnSpMk id="7" creationId="{3D82CCFD-1CC8-E93B-D392-82CE6EEB35EE}"/>
          </ac:cxnSpMkLst>
        </pc:cxnChg>
        <pc:cxnChg chg="add mod">
          <ac:chgData name="Leo Smith (2302380)" userId="S::2302380@student.uwtsd.ac.uk::e1cc3032-326f-46d8-bac8-4cf5033f208b" providerId="AD" clId="Web-{93A47102-E580-C3F3-824A-041B4016A332}" dt="2025-03-08T11:35:45.056" v="108" actId="14100"/>
          <ac:cxnSpMkLst>
            <pc:docMk/>
            <pc:sldMk cId="2940650984" sldId="257"/>
            <ac:cxnSpMk id="9" creationId="{7C8048F4-5A5F-0241-5F23-B8346F3D3542}"/>
          </ac:cxnSpMkLst>
        </pc:cxnChg>
        <pc:cxnChg chg="add mod">
          <ac:chgData name="Leo Smith (2302380)" userId="S::2302380@student.uwtsd.ac.uk::e1cc3032-326f-46d8-bac8-4cf5033f208b" providerId="AD" clId="Web-{93A47102-E580-C3F3-824A-041B4016A332}" dt="2025-03-08T11:35:52.057" v="111" actId="14100"/>
          <ac:cxnSpMkLst>
            <pc:docMk/>
            <pc:sldMk cId="2940650984" sldId="257"/>
            <ac:cxnSpMk id="10" creationId="{7036D598-6EF7-5E2A-44D5-30875C7B2043}"/>
          </ac:cxnSpMkLst>
        </pc:cxnChg>
      </pc:sldChg>
      <pc:sldMasterChg chg="del delSldLayout">
        <pc:chgData name="Leo Smith (2302380)" userId="S::2302380@student.uwtsd.ac.uk::e1cc3032-326f-46d8-bac8-4cf5033f208b" providerId="AD" clId="Web-{93A47102-E580-C3F3-824A-041B4016A332}" dt="2025-03-08T11:31:55.565" v="52"/>
        <pc:sldMasterMkLst>
          <pc:docMk/>
          <pc:sldMasterMk cId="2460954070" sldId="2147483660"/>
        </pc:sldMasterMkLst>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385387890" sldId="2147483661"/>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949138452" sldId="2147483662"/>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591524520" sldId="2147483663"/>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1203092039" sldId="2147483664"/>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733172339" sldId="2147483665"/>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210312558" sldId="2147483666"/>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146388984" sldId="2147483667"/>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171841454" sldId="2147483668"/>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1718958274" sldId="2147483669"/>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202905451" sldId="2147483670"/>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479445657" sldId="2147483671"/>
          </pc:sldLayoutMkLst>
        </pc:sldLayoutChg>
      </pc:sldMasterChg>
      <pc:sldMasterChg chg="add addSldLayout">
        <pc:chgData name="Leo Smith (2302380)" userId="S::2302380@student.uwtsd.ac.uk::e1cc3032-326f-46d8-bac8-4cf5033f208b" providerId="AD" clId="Web-{93A47102-E580-C3F3-824A-041B4016A332}" dt="2025-03-08T11:31:55.565" v="52"/>
        <pc:sldMasterMkLst>
          <pc:docMk/>
          <pc:sldMasterMk cId="1568715735" sldId="2147483695"/>
        </pc:sldMasterMkLst>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1405459367" sldId="2147483684"/>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2333979301" sldId="2147483685"/>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4118537621" sldId="2147483686"/>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021229094" sldId="2147483687"/>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599184077" sldId="2147483688"/>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804541389" sldId="2147483689"/>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4100159367" sldId="2147483690"/>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963992736" sldId="2147483691"/>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1239739446" sldId="2147483692"/>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173458491" sldId="2147483693"/>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864325175" sldId="2147483694"/>
          </pc:sldLayoutMkLst>
        </pc:sldLayoutChg>
      </pc:sldMasterChg>
    </pc:docChg>
  </pc:docChgLst>
  <pc:docChgLst>
    <pc:chgData name="Leo Smith (2302380)" userId="S::2302380@student.uwtsd.ac.uk::e1cc3032-326f-46d8-bac8-4cf5033f208b" providerId="AD" clId="Web-{69864ACD-C47C-0692-6E59-D26786E19C25}"/>
    <pc:docChg chg="modSld">
      <pc:chgData name="Leo Smith (2302380)" userId="S::2302380@student.uwtsd.ac.uk::e1cc3032-326f-46d8-bac8-4cf5033f208b" providerId="AD" clId="Web-{69864ACD-C47C-0692-6E59-D26786E19C25}" dt="2025-03-19T11:14:06.890" v="180" actId="14100"/>
      <pc:docMkLst>
        <pc:docMk/>
      </pc:docMkLst>
      <pc:sldChg chg="delSp modSp">
        <pc:chgData name="Leo Smith (2302380)" userId="S::2302380@student.uwtsd.ac.uk::e1cc3032-326f-46d8-bac8-4cf5033f208b" providerId="AD" clId="Web-{69864ACD-C47C-0692-6E59-D26786E19C25}" dt="2025-03-19T11:14:06.890" v="180" actId="14100"/>
        <pc:sldMkLst>
          <pc:docMk/>
          <pc:sldMk cId="2792510650" sldId="259"/>
        </pc:sldMkLst>
        <pc:spChg chg="mod">
          <ac:chgData name="Leo Smith (2302380)" userId="S::2302380@student.uwtsd.ac.uk::e1cc3032-326f-46d8-bac8-4cf5033f208b" providerId="AD" clId="Web-{69864ACD-C47C-0692-6E59-D26786E19C25}" dt="2025-03-19T11:14:06.890" v="180" actId="14100"/>
          <ac:spMkLst>
            <pc:docMk/>
            <pc:sldMk cId="2792510650" sldId="259"/>
            <ac:spMk id="3" creationId="{F53C6183-78F5-A363-C526-DDAB04CE26C9}"/>
          </ac:spMkLst>
        </pc:spChg>
        <pc:picChg chg="del">
          <ac:chgData name="Leo Smith (2302380)" userId="S::2302380@student.uwtsd.ac.uk::e1cc3032-326f-46d8-bac8-4cf5033f208b" providerId="AD" clId="Web-{69864ACD-C47C-0692-6E59-D26786E19C25}" dt="2025-03-19T11:13:59.890" v="178"/>
          <ac:picMkLst>
            <pc:docMk/>
            <pc:sldMk cId="2792510650" sldId="259"/>
            <ac:picMk id="5" creationId="{4C7DB9A0-0A2A-885F-AC63-537A1539F191}"/>
          </ac:picMkLst>
        </pc:picChg>
      </pc:sldChg>
      <pc:sldChg chg="addSp delSp modSp mod setBg modNotes">
        <pc:chgData name="Leo Smith (2302380)" userId="S::2302380@student.uwtsd.ac.uk::e1cc3032-326f-46d8-bac8-4cf5033f208b" providerId="AD" clId="Web-{69864ACD-C47C-0692-6E59-D26786E19C25}" dt="2025-03-19T10:59:13.014" v="19"/>
        <pc:sldMkLst>
          <pc:docMk/>
          <pc:sldMk cId="4190679755" sldId="267"/>
        </pc:sldMkLst>
        <pc:spChg chg="mod">
          <ac:chgData name="Leo Smith (2302380)" userId="S::2302380@student.uwtsd.ac.uk::e1cc3032-326f-46d8-bac8-4cf5033f208b" providerId="AD" clId="Web-{69864ACD-C47C-0692-6E59-D26786E19C25}" dt="2025-03-19T10:44:30.699" v="1"/>
          <ac:spMkLst>
            <pc:docMk/>
            <pc:sldMk cId="4190679755" sldId="267"/>
            <ac:spMk id="2" creationId="{9116860B-B9B1-16B2-DE2F-0962FE8F88B3}"/>
          </ac:spMkLst>
        </pc:spChg>
        <pc:spChg chg="del">
          <ac:chgData name="Leo Smith (2302380)" userId="S::2302380@student.uwtsd.ac.uk::e1cc3032-326f-46d8-bac8-4cf5033f208b" providerId="AD" clId="Web-{69864ACD-C47C-0692-6E59-D26786E19C25}" dt="2025-03-19T10:44:26.886" v="0"/>
          <ac:spMkLst>
            <pc:docMk/>
            <pc:sldMk cId="4190679755" sldId="267"/>
            <ac:spMk id="3" creationId="{8899DE7D-93ED-083F-05E8-297EF72084DC}"/>
          </ac:spMkLst>
        </pc:spChg>
        <pc:spChg chg="add mod">
          <ac:chgData name="Leo Smith (2302380)" userId="S::2302380@student.uwtsd.ac.uk::e1cc3032-326f-46d8-bac8-4cf5033f208b" providerId="AD" clId="Web-{69864ACD-C47C-0692-6E59-D26786E19C25}" dt="2025-03-19T10:45:18.982" v="17" actId="14100"/>
          <ac:spMkLst>
            <pc:docMk/>
            <pc:sldMk cId="4190679755" sldId="267"/>
            <ac:spMk id="5" creationId="{231B4DB5-EF3F-113F-A824-68944BBAF6CB}"/>
          </ac:spMkLst>
        </pc:spChg>
        <pc:spChg chg="add">
          <ac:chgData name="Leo Smith (2302380)" userId="S::2302380@student.uwtsd.ac.uk::e1cc3032-326f-46d8-bac8-4cf5033f208b" providerId="AD" clId="Web-{69864ACD-C47C-0692-6E59-D26786E19C25}" dt="2025-03-19T10:44:30.699" v="1"/>
          <ac:spMkLst>
            <pc:docMk/>
            <pc:sldMk cId="4190679755" sldId="267"/>
            <ac:spMk id="9" creationId="{D829E218-74FB-4455-98BE-F2C5BA8978BE}"/>
          </ac:spMkLst>
        </pc:spChg>
        <pc:spChg chg="add">
          <ac:chgData name="Leo Smith (2302380)" userId="S::2302380@student.uwtsd.ac.uk::e1cc3032-326f-46d8-bac8-4cf5033f208b" providerId="AD" clId="Web-{69864ACD-C47C-0692-6E59-D26786E19C25}" dt="2025-03-19T10:44:30.699" v="1"/>
          <ac:spMkLst>
            <pc:docMk/>
            <pc:sldMk cId="4190679755" sldId="267"/>
            <ac:spMk id="11" creationId="{7E8D75FD-D4F9-4D11-B70D-82EFCB4CFA5B}"/>
          </ac:spMkLst>
        </pc:spChg>
        <pc:spChg chg="add">
          <ac:chgData name="Leo Smith (2302380)" userId="S::2302380@student.uwtsd.ac.uk::e1cc3032-326f-46d8-bac8-4cf5033f208b" providerId="AD" clId="Web-{69864ACD-C47C-0692-6E59-D26786E19C25}" dt="2025-03-19T10:44:30.699" v="1"/>
          <ac:spMkLst>
            <pc:docMk/>
            <pc:sldMk cId="4190679755" sldId="267"/>
            <ac:spMk id="15" creationId="{E75F8FC7-2268-462F-AFF6-A4A975C3444E}"/>
          </ac:spMkLst>
        </pc:spChg>
        <pc:spChg chg="add">
          <ac:chgData name="Leo Smith (2302380)" userId="S::2302380@student.uwtsd.ac.uk::e1cc3032-326f-46d8-bac8-4cf5033f208b" providerId="AD" clId="Web-{69864ACD-C47C-0692-6E59-D26786E19C25}" dt="2025-03-19T10:44:30.699" v="1"/>
          <ac:spMkLst>
            <pc:docMk/>
            <pc:sldMk cId="4190679755" sldId="267"/>
            <ac:spMk id="19" creationId="{9D1C364C-8702-4ED9-9D23-41CDB2982B4E}"/>
          </ac:spMkLst>
        </pc:spChg>
        <pc:spChg chg="add">
          <ac:chgData name="Leo Smith (2302380)" userId="S::2302380@student.uwtsd.ac.uk::e1cc3032-326f-46d8-bac8-4cf5033f208b" providerId="AD" clId="Web-{69864ACD-C47C-0692-6E59-D26786E19C25}" dt="2025-03-19T10:44:30.699" v="1"/>
          <ac:spMkLst>
            <pc:docMk/>
            <pc:sldMk cId="4190679755" sldId="267"/>
            <ac:spMk id="21" creationId="{7EE051E9-6C07-4FBB-B4F7-EDF8DDEAA6DA}"/>
          </ac:spMkLst>
        </pc:spChg>
        <pc:picChg chg="add mod ord">
          <ac:chgData name="Leo Smith (2302380)" userId="S::2302380@student.uwtsd.ac.uk::e1cc3032-326f-46d8-bac8-4cf5033f208b" providerId="AD" clId="Web-{69864ACD-C47C-0692-6E59-D26786E19C25}" dt="2025-03-19T10:44:30.699" v="1"/>
          <ac:picMkLst>
            <pc:docMk/>
            <pc:sldMk cId="4190679755" sldId="267"/>
            <ac:picMk id="4" creationId="{03597F5E-D35F-CA90-F33F-DE18A2D9BB2D}"/>
          </ac:picMkLst>
        </pc:picChg>
        <pc:cxnChg chg="add">
          <ac:chgData name="Leo Smith (2302380)" userId="S::2302380@student.uwtsd.ac.uk::e1cc3032-326f-46d8-bac8-4cf5033f208b" providerId="AD" clId="Web-{69864ACD-C47C-0692-6E59-D26786E19C25}" dt="2025-03-19T10:44:30.699" v="1"/>
          <ac:cxnSpMkLst>
            <pc:docMk/>
            <pc:sldMk cId="4190679755" sldId="267"/>
            <ac:cxnSpMk id="13" creationId="{1F5DC8C3-BA5F-4EED-BB9A-A14272BD82A1}"/>
          </ac:cxnSpMkLst>
        </pc:cxnChg>
        <pc:cxnChg chg="add">
          <ac:chgData name="Leo Smith (2302380)" userId="S::2302380@student.uwtsd.ac.uk::e1cc3032-326f-46d8-bac8-4cf5033f208b" providerId="AD" clId="Web-{69864ACD-C47C-0692-6E59-D26786E19C25}" dt="2025-03-19T10:44:30.699" v="1"/>
          <ac:cxnSpMkLst>
            <pc:docMk/>
            <pc:sldMk cId="4190679755" sldId="267"/>
            <ac:cxnSpMk id="17" creationId="{BEF45B32-FB97-49CC-B778-CA7CF87BEF7A}"/>
          </ac:cxnSpMkLst>
        </pc:cxnChg>
      </pc:sldChg>
    </pc:docChg>
  </pc:docChgLst>
  <pc:docChgLst>
    <pc:chgData name="Leo Smith (2302380)" userId="S::2302380@student.uwtsd.ac.uk::e1cc3032-326f-46d8-bac8-4cf5033f208b" providerId="AD" clId="Web-{A9F2E427-7117-DF05-AF8B-71E67EAF994E}"/>
    <pc:docChg chg="addSld modSld addMainMaster delMainMaster">
      <pc:chgData name="Leo Smith (2302380)" userId="S::2302380@student.uwtsd.ac.uk::e1cc3032-326f-46d8-bac8-4cf5033f208b" providerId="AD" clId="Web-{A9F2E427-7117-DF05-AF8B-71E67EAF994E}" dt="2025-03-14T10:57:52.496" v="422"/>
      <pc:docMkLst>
        <pc:docMk/>
      </pc:docMkLst>
      <pc:sldChg chg="delSp modSp mod modClrScheme delDesignElem chgLayout">
        <pc:chgData name="Leo Smith (2302380)" userId="S::2302380@student.uwtsd.ac.uk::e1cc3032-326f-46d8-bac8-4cf5033f208b" providerId="AD" clId="Web-{A9F2E427-7117-DF05-AF8B-71E67EAF994E}" dt="2025-03-14T10:50:41.357" v="312" actId="20577"/>
        <pc:sldMkLst>
          <pc:docMk/>
          <pc:sldMk cId="109857222" sldId="256"/>
        </pc:sldMkLst>
        <pc:spChg chg="mod ord">
          <ac:chgData name="Leo Smith (2302380)" userId="S::2302380@student.uwtsd.ac.uk::e1cc3032-326f-46d8-bac8-4cf5033f208b" providerId="AD" clId="Web-{A9F2E427-7117-DF05-AF8B-71E67EAF994E}" dt="2025-03-14T10:50:23.965" v="310" actId="20577"/>
          <ac:spMkLst>
            <pc:docMk/>
            <pc:sldMk cId="109857222" sldId="256"/>
            <ac:spMk id="2" creationId="{00000000-0000-0000-0000-000000000000}"/>
          </ac:spMkLst>
        </pc:spChg>
        <pc:spChg chg="mod ord">
          <ac:chgData name="Leo Smith (2302380)" userId="S::2302380@student.uwtsd.ac.uk::e1cc3032-326f-46d8-bac8-4cf5033f208b" providerId="AD" clId="Web-{A9F2E427-7117-DF05-AF8B-71E67EAF994E}" dt="2025-03-14T10:50:31.294" v="311" actId="20577"/>
          <ac:spMkLst>
            <pc:docMk/>
            <pc:sldMk cId="109857222" sldId="256"/>
            <ac:spMk id="3" creationId="{00000000-0000-0000-0000-000000000000}"/>
          </ac:spMkLst>
        </pc:spChg>
        <pc:spChg chg="mod">
          <ac:chgData name="Leo Smith (2302380)" userId="S::2302380@student.uwtsd.ac.uk::e1cc3032-326f-46d8-bac8-4cf5033f208b" providerId="AD" clId="Web-{A9F2E427-7117-DF05-AF8B-71E67EAF994E}" dt="2025-03-14T10:50:41.357" v="312" actId="20577"/>
          <ac:spMkLst>
            <pc:docMk/>
            <pc:sldMk cId="109857222" sldId="256"/>
            <ac:spMk id="5" creationId="{EAFB54C6-CF95-B995-F9B1-52D83B7351BE}"/>
          </ac:spMkLst>
        </pc:spChg>
        <pc:spChg chg="del">
          <ac:chgData name="Leo Smith (2302380)" userId="S::2302380@student.uwtsd.ac.uk::e1cc3032-326f-46d8-bac8-4cf5033f208b" providerId="AD" clId="Web-{A9F2E427-7117-DF05-AF8B-71E67EAF994E}" dt="2025-03-14T10:25:55.433" v="0"/>
          <ac:spMkLst>
            <pc:docMk/>
            <pc:sldMk cId="109857222" sldId="256"/>
            <ac:spMk id="9" creationId="{6E448DB1-4196-18A6-15DA-C72635C1B11E}"/>
          </ac:spMkLst>
        </pc:spChg>
        <pc:spChg chg="del">
          <ac:chgData name="Leo Smith (2302380)" userId="S::2302380@student.uwtsd.ac.uk::e1cc3032-326f-46d8-bac8-4cf5033f208b" providerId="AD" clId="Web-{A9F2E427-7117-DF05-AF8B-71E67EAF994E}" dt="2025-03-14T10:25:55.433" v="0"/>
          <ac:spMkLst>
            <pc:docMk/>
            <pc:sldMk cId="109857222" sldId="256"/>
            <ac:spMk id="11" creationId="{DF15DF8A-891A-1965-E372-1BA1F3B945EF}"/>
          </ac:spMkLst>
        </pc:spChg>
      </pc:sldChg>
      <pc:sldChg chg="delSp modSp mod modClrScheme delDesignElem chgLayout">
        <pc:chgData name="Leo Smith (2302380)" userId="S::2302380@student.uwtsd.ac.uk::e1cc3032-326f-46d8-bac8-4cf5033f208b" providerId="AD" clId="Web-{A9F2E427-7117-DF05-AF8B-71E67EAF994E}" dt="2025-03-14T10:26:47.216" v="6"/>
        <pc:sldMkLst>
          <pc:docMk/>
          <pc:sldMk cId="2940650984" sldId="257"/>
        </pc:sldMkLst>
        <pc:spChg chg="mod ord">
          <ac:chgData name="Leo Smith (2302380)" userId="S::2302380@student.uwtsd.ac.uk::e1cc3032-326f-46d8-bac8-4cf5033f208b" providerId="AD" clId="Web-{A9F2E427-7117-DF05-AF8B-71E67EAF994E}" dt="2025-03-14T10:26:47.216" v="6"/>
          <ac:spMkLst>
            <pc:docMk/>
            <pc:sldMk cId="2940650984" sldId="257"/>
            <ac:spMk id="2" creationId="{DFA81D5B-508D-FC74-E8A5-D302C079E6C7}"/>
          </ac:spMkLst>
        </pc:spChg>
        <pc:spChg chg="del">
          <ac:chgData name="Leo Smith (2302380)" userId="S::2302380@student.uwtsd.ac.uk::e1cc3032-326f-46d8-bac8-4cf5033f208b" providerId="AD" clId="Web-{A9F2E427-7117-DF05-AF8B-71E67EAF994E}" dt="2025-03-14T10:25:55.433" v="0"/>
          <ac:spMkLst>
            <pc:docMk/>
            <pc:sldMk cId="2940650984" sldId="257"/>
            <ac:spMk id="11" creationId="{9B65F7F7-2FCE-8F01-53DE-15C39342BE99}"/>
          </ac:spMkLst>
        </pc:spChg>
      </pc:sldChg>
      <pc:sldChg chg="delSp modSp mod modClrScheme delDesignElem chgLayout">
        <pc:chgData name="Leo Smith (2302380)" userId="S::2302380@student.uwtsd.ac.uk::e1cc3032-326f-46d8-bac8-4cf5033f208b" providerId="AD" clId="Web-{A9F2E427-7117-DF05-AF8B-71E67EAF994E}" dt="2025-03-14T10:33:23.307" v="14" actId="1076"/>
        <pc:sldMkLst>
          <pc:docMk/>
          <pc:sldMk cId="2747893063" sldId="258"/>
        </pc:sldMkLst>
        <pc:spChg chg="mod ord">
          <ac:chgData name="Leo Smith (2302380)" userId="S::2302380@student.uwtsd.ac.uk::e1cc3032-326f-46d8-bac8-4cf5033f208b" providerId="AD" clId="Web-{A9F2E427-7117-DF05-AF8B-71E67EAF994E}" dt="2025-03-14T10:33:23.307" v="14" actId="1076"/>
          <ac:spMkLst>
            <pc:docMk/>
            <pc:sldMk cId="2747893063" sldId="258"/>
            <ac:spMk id="2" creationId="{024C01AA-015F-E786-277D-9BE48C9DB012}"/>
          </ac:spMkLst>
        </pc:spChg>
        <pc:spChg chg="del">
          <ac:chgData name="Leo Smith (2302380)" userId="S::2302380@student.uwtsd.ac.uk::e1cc3032-326f-46d8-bac8-4cf5033f208b" providerId="AD" clId="Web-{A9F2E427-7117-DF05-AF8B-71E67EAF994E}" dt="2025-03-14T10:25:55.433" v="0"/>
          <ac:spMkLst>
            <pc:docMk/>
            <pc:sldMk cId="2747893063" sldId="258"/>
            <ac:spMk id="27" creationId="{4D867C6C-C426-3E30-5446-52685E13AF54}"/>
          </ac:spMkLst>
        </pc:spChg>
        <pc:graphicFrameChg chg="mod ord">
          <ac:chgData name="Leo Smith (2302380)" userId="S::2302380@student.uwtsd.ac.uk::e1cc3032-326f-46d8-bac8-4cf5033f208b" providerId="AD" clId="Web-{A9F2E427-7117-DF05-AF8B-71E67EAF994E}" dt="2025-03-14T10:26:47.216" v="6"/>
          <ac:graphicFrameMkLst>
            <pc:docMk/>
            <pc:sldMk cId="2747893063" sldId="258"/>
            <ac:graphicFrameMk id="5" creationId="{A8C2505D-2F4A-AAA3-0CFC-7D08A9ECAC9A}"/>
          </ac:graphicFrameMkLst>
        </pc:graphicFrameChg>
      </pc:sldChg>
      <pc:sldChg chg="addSp modSp mod setBg modClrScheme chgLayout">
        <pc:chgData name="Leo Smith (2302380)" userId="S::2302380@student.uwtsd.ac.uk::e1cc3032-326f-46d8-bac8-4cf5033f208b" providerId="AD" clId="Web-{A9F2E427-7117-DF05-AF8B-71E67EAF994E}" dt="2025-03-14T10:45:24.299" v="136" actId="20577"/>
        <pc:sldMkLst>
          <pc:docMk/>
          <pc:sldMk cId="2792510650" sldId="259"/>
        </pc:sldMkLst>
        <pc:spChg chg="mod ord">
          <ac:chgData name="Leo Smith (2302380)" userId="S::2302380@student.uwtsd.ac.uk::e1cc3032-326f-46d8-bac8-4cf5033f208b" providerId="AD" clId="Web-{A9F2E427-7117-DF05-AF8B-71E67EAF994E}" dt="2025-03-14T10:43:10.858" v="54"/>
          <ac:spMkLst>
            <pc:docMk/>
            <pc:sldMk cId="2792510650" sldId="259"/>
            <ac:spMk id="2" creationId="{937B1A93-B36E-92E1-163B-05189A39B3F6}"/>
          </ac:spMkLst>
        </pc:spChg>
        <pc:spChg chg="mod ord">
          <ac:chgData name="Leo Smith (2302380)" userId="S::2302380@student.uwtsd.ac.uk::e1cc3032-326f-46d8-bac8-4cf5033f208b" providerId="AD" clId="Web-{A9F2E427-7117-DF05-AF8B-71E67EAF994E}" dt="2025-03-14T10:45:24.299" v="136" actId="20577"/>
          <ac:spMkLst>
            <pc:docMk/>
            <pc:sldMk cId="2792510650" sldId="259"/>
            <ac:spMk id="3" creationId="{F53C6183-78F5-A363-C526-DDAB04CE26C9}"/>
          </ac:spMkLst>
        </pc:spChg>
        <pc:spChg chg="add">
          <ac:chgData name="Leo Smith (2302380)" userId="S::2302380@student.uwtsd.ac.uk::e1cc3032-326f-46d8-bac8-4cf5033f208b" providerId="AD" clId="Web-{A9F2E427-7117-DF05-AF8B-71E67EAF994E}" dt="2025-03-14T10:43:10.858" v="54"/>
          <ac:spMkLst>
            <pc:docMk/>
            <pc:sldMk cId="2792510650" sldId="259"/>
            <ac:spMk id="9" creationId="{311973C2-EB8B-452A-A698-4A252FD3AE28}"/>
          </ac:spMkLst>
        </pc:spChg>
        <pc:spChg chg="add">
          <ac:chgData name="Leo Smith (2302380)" userId="S::2302380@student.uwtsd.ac.uk::e1cc3032-326f-46d8-bac8-4cf5033f208b" providerId="AD" clId="Web-{A9F2E427-7117-DF05-AF8B-71E67EAF994E}" dt="2025-03-14T10:43:10.858" v="54"/>
          <ac:spMkLst>
            <pc:docMk/>
            <pc:sldMk cId="2792510650" sldId="259"/>
            <ac:spMk id="11" creationId="{10162E77-11AD-44A7-84EC-40C59EEFBD2E}"/>
          </ac:spMkLst>
        </pc:spChg>
        <pc:picChg chg="add">
          <ac:chgData name="Leo Smith (2302380)" userId="S::2302380@student.uwtsd.ac.uk::e1cc3032-326f-46d8-bac8-4cf5033f208b" providerId="AD" clId="Web-{A9F2E427-7117-DF05-AF8B-71E67EAF994E}" dt="2025-03-14T10:43:10.858" v="54"/>
          <ac:picMkLst>
            <pc:docMk/>
            <pc:sldMk cId="2792510650" sldId="259"/>
            <ac:picMk id="5" creationId="{4C7DB9A0-0A2A-885F-AC63-537A1539F191}"/>
          </ac:picMkLst>
        </pc:picChg>
        <pc:cxnChg chg="add">
          <ac:chgData name="Leo Smith (2302380)" userId="S::2302380@student.uwtsd.ac.uk::e1cc3032-326f-46d8-bac8-4cf5033f208b" providerId="AD" clId="Web-{A9F2E427-7117-DF05-AF8B-71E67EAF994E}" dt="2025-03-14T10:43:10.858" v="54"/>
          <ac:cxnSpMkLst>
            <pc:docMk/>
            <pc:sldMk cId="2792510650" sldId="259"/>
            <ac:cxnSpMk id="13" creationId="{5AB158E9-1B40-4CD6-95F0-95CA11DF7B7A}"/>
          </ac:cxnSpMkLst>
        </pc:cxnChg>
      </pc:sldChg>
      <pc:sldChg chg="delSp modSp mod modClrScheme delDesignElem chgLayout">
        <pc:chgData name="Leo Smith (2302380)" userId="S::2302380@student.uwtsd.ac.uk::e1cc3032-326f-46d8-bac8-4cf5033f208b" providerId="AD" clId="Web-{A9F2E427-7117-DF05-AF8B-71E67EAF994E}" dt="2025-03-14T10:34:16.856" v="17" actId="1076"/>
        <pc:sldMkLst>
          <pc:docMk/>
          <pc:sldMk cId="481292847" sldId="260"/>
        </pc:sldMkLst>
        <pc:spChg chg="mod ord">
          <ac:chgData name="Leo Smith (2302380)" userId="S::2302380@student.uwtsd.ac.uk::e1cc3032-326f-46d8-bac8-4cf5033f208b" providerId="AD" clId="Web-{A9F2E427-7117-DF05-AF8B-71E67EAF994E}" dt="2025-03-14T10:34:16.856" v="17" actId="1076"/>
          <ac:spMkLst>
            <pc:docMk/>
            <pc:sldMk cId="481292847" sldId="260"/>
            <ac:spMk id="2" creationId="{D20C3023-B9FD-27F7-B435-69B1425D4A64}"/>
          </ac:spMkLst>
        </pc:spChg>
        <pc:spChg chg="mod ord">
          <ac:chgData name="Leo Smith (2302380)" userId="S::2302380@student.uwtsd.ac.uk::e1cc3032-326f-46d8-bac8-4cf5033f208b" providerId="AD" clId="Web-{A9F2E427-7117-DF05-AF8B-71E67EAF994E}" dt="2025-03-14T10:33:59.027" v="16" actId="20577"/>
          <ac:spMkLst>
            <pc:docMk/>
            <pc:sldMk cId="481292847" sldId="260"/>
            <ac:spMk id="3" creationId="{6E728E92-DAFA-7EAB-49DD-554134CA41F4}"/>
          </ac:spMkLst>
        </pc:spChg>
        <pc:spChg chg="mod">
          <ac:chgData name="Leo Smith (2302380)" userId="S::2302380@student.uwtsd.ac.uk::e1cc3032-326f-46d8-bac8-4cf5033f208b" providerId="AD" clId="Web-{A9F2E427-7117-DF05-AF8B-71E67EAF994E}" dt="2025-03-14T10:31:34.741" v="9" actId="1076"/>
          <ac:spMkLst>
            <pc:docMk/>
            <pc:sldMk cId="481292847" sldId="260"/>
            <ac:spMk id="5" creationId="{22C1DA60-22AE-B422-E53A-0ED76713E13F}"/>
          </ac:spMkLst>
        </pc:spChg>
        <pc:spChg chg="del">
          <ac:chgData name="Leo Smith (2302380)" userId="S::2302380@student.uwtsd.ac.uk::e1cc3032-326f-46d8-bac8-4cf5033f208b" providerId="AD" clId="Web-{A9F2E427-7117-DF05-AF8B-71E67EAF994E}" dt="2025-03-14T10:25:55.433" v="0"/>
          <ac:spMkLst>
            <pc:docMk/>
            <pc:sldMk cId="481292847" sldId="260"/>
            <ac:spMk id="9" creationId="{C20CE451-818C-E63D-258B-234B6C543D34}"/>
          </ac:spMkLst>
        </pc:spChg>
      </pc:sldChg>
      <pc:sldChg chg="modSp mod modClrScheme chgLayout">
        <pc:chgData name="Leo Smith (2302380)" userId="S::2302380@student.uwtsd.ac.uk::e1cc3032-326f-46d8-bac8-4cf5033f208b" providerId="AD" clId="Web-{A9F2E427-7117-DF05-AF8B-71E67EAF994E}" dt="2025-03-14T10:33:10.416" v="13"/>
        <pc:sldMkLst>
          <pc:docMk/>
          <pc:sldMk cId="435363532" sldId="261"/>
        </pc:sldMkLst>
        <pc:spChg chg="mod ord">
          <ac:chgData name="Leo Smith (2302380)" userId="S::2302380@student.uwtsd.ac.uk::e1cc3032-326f-46d8-bac8-4cf5033f208b" providerId="AD" clId="Web-{A9F2E427-7117-DF05-AF8B-71E67EAF994E}" dt="2025-03-14T10:26:47.216" v="6"/>
          <ac:spMkLst>
            <pc:docMk/>
            <pc:sldMk cId="435363532" sldId="261"/>
            <ac:spMk id="2" creationId="{E54A2E97-9860-B448-7A3E-CD990E0F8FD5}"/>
          </ac:spMkLst>
        </pc:spChg>
        <pc:spChg chg="mod ord">
          <ac:chgData name="Leo Smith (2302380)" userId="S::2302380@student.uwtsd.ac.uk::e1cc3032-326f-46d8-bac8-4cf5033f208b" providerId="AD" clId="Web-{A9F2E427-7117-DF05-AF8B-71E67EAF994E}" dt="2025-03-14T10:26:47.216" v="6"/>
          <ac:spMkLst>
            <pc:docMk/>
            <pc:sldMk cId="435363532" sldId="261"/>
            <ac:spMk id="3" creationId="{BDB25D78-CE54-6922-19DA-58DD1A4183C4}"/>
          </ac:spMkLst>
        </pc:spChg>
        <pc:spChg chg="mod">
          <ac:chgData name="Leo Smith (2302380)" userId="S::2302380@student.uwtsd.ac.uk::e1cc3032-326f-46d8-bac8-4cf5033f208b" providerId="AD" clId="Web-{A9F2E427-7117-DF05-AF8B-71E67EAF994E}" dt="2025-03-14T10:33:10.416" v="13"/>
          <ac:spMkLst>
            <pc:docMk/>
            <pc:sldMk cId="435363532" sldId="261"/>
            <ac:spMk id="4" creationId="{607BF02C-3EDD-7A7D-137C-39BAD0BA6D16}"/>
          </ac:spMkLst>
        </pc:spChg>
      </pc:sldChg>
      <pc:sldChg chg="modSp mod modClrScheme chgLayout modNotes">
        <pc:chgData name="Leo Smith (2302380)" userId="S::2302380@student.uwtsd.ac.uk::e1cc3032-326f-46d8-bac8-4cf5033f208b" providerId="AD" clId="Web-{A9F2E427-7117-DF05-AF8B-71E67EAF994E}" dt="2025-03-14T10:32:52.213" v="12"/>
        <pc:sldMkLst>
          <pc:docMk/>
          <pc:sldMk cId="1559945120" sldId="262"/>
        </pc:sldMkLst>
        <pc:spChg chg="mod ord">
          <ac:chgData name="Leo Smith (2302380)" userId="S::2302380@student.uwtsd.ac.uk::e1cc3032-326f-46d8-bac8-4cf5033f208b" providerId="AD" clId="Web-{A9F2E427-7117-DF05-AF8B-71E67EAF994E}" dt="2025-03-14T10:26:47.216" v="6"/>
          <ac:spMkLst>
            <pc:docMk/>
            <pc:sldMk cId="1559945120" sldId="262"/>
            <ac:spMk id="2" creationId="{DD78429C-CD85-A2E4-C13B-60896373D4DD}"/>
          </ac:spMkLst>
        </pc:spChg>
        <pc:graphicFrameChg chg="mod ord modGraphic">
          <ac:chgData name="Leo Smith (2302380)" userId="S::2302380@student.uwtsd.ac.uk::e1cc3032-326f-46d8-bac8-4cf5033f208b" providerId="AD" clId="Web-{A9F2E427-7117-DF05-AF8B-71E67EAF994E}" dt="2025-03-14T10:32:52.213" v="12"/>
          <ac:graphicFrameMkLst>
            <pc:docMk/>
            <pc:sldMk cId="1559945120" sldId="262"/>
            <ac:graphicFrameMk id="4" creationId="{0CA37368-70A1-165A-D0EB-945B6EB4FC98}"/>
          </ac:graphicFrameMkLst>
        </pc:graphicFrameChg>
      </pc:sldChg>
      <pc:sldChg chg="addSp delSp modSp new mod setBg modNotes">
        <pc:chgData name="Leo Smith (2302380)" userId="S::2302380@student.uwtsd.ac.uk::e1cc3032-326f-46d8-bac8-4cf5033f208b" providerId="AD" clId="Web-{A9F2E427-7117-DF05-AF8B-71E67EAF994E}" dt="2025-03-14T10:57:52.496" v="422"/>
        <pc:sldMkLst>
          <pc:docMk/>
          <pc:sldMk cId="1532264527" sldId="263"/>
        </pc:sldMkLst>
        <pc:spChg chg="mod">
          <ac:chgData name="Leo Smith (2302380)" userId="S::2302380@student.uwtsd.ac.uk::e1cc3032-326f-46d8-bac8-4cf5033f208b" providerId="AD" clId="Web-{A9F2E427-7117-DF05-AF8B-71E67EAF994E}" dt="2025-03-14T10:41:53.730" v="31"/>
          <ac:spMkLst>
            <pc:docMk/>
            <pc:sldMk cId="1532264527" sldId="263"/>
            <ac:spMk id="2" creationId="{B679B498-DE3C-3DE6-79C1-46ADE51EEA9B}"/>
          </ac:spMkLst>
        </pc:spChg>
        <pc:spChg chg="del">
          <ac:chgData name="Leo Smith (2302380)" userId="S::2302380@student.uwtsd.ac.uk::e1cc3032-326f-46d8-bac8-4cf5033f208b" providerId="AD" clId="Web-{A9F2E427-7117-DF05-AF8B-71E67EAF994E}" dt="2025-03-14T10:41:44.214" v="30"/>
          <ac:spMkLst>
            <pc:docMk/>
            <pc:sldMk cId="1532264527" sldId="263"/>
            <ac:spMk id="3" creationId="{9EF2D3DA-C952-9322-BF7A-25A1DAB778FC}"/>
          </ac:spMkLst>
        </pc:spChg>
        <pc:spChg chg="add mod">
          <ac:chgData name="Leo Smith (2302380)" userId="S::2302380@student.uwtsd.ac.uk::e1cc3032-326f-46d8-bac8-4cf5033f208b" providerId="AD" clId="Web-{A9F2E427-7117-DF05-AF8B-71E67EAF994E}" dt="2025-03-14T10:45:40.050" v="143" actId="14100"/>
          <ac:spMkLst>
            <pc:docMk/>
            <pc:sldMk cId="1532264527" sldId="263"/>
            <ac:spMk id="5" creationId="{94754EA9-C9CB-24EB-446F-C74375407647}"/>
          </ac:spMkLst>
        </pc:spChg>
        <pc:spChg chg="add">
          <ac:chgData name="Leo Smith (2302380)" userId="S::2302380@student.uwtsd.ac.uk::e1cc3032-326f-46d8-bac8-4cf5033f208b" providerId="AD" clId="Web-{A9F2E427-7117-DF05-AF8B-71E67EAF994E}" dt="2025-03-14T10:41:53.730" v="31"/>
          <ac:spMkLst>
            <pc:docMk/>
            <pc:sldMk cId="1532264527" sldId="263"/>
            <ac:spMk id="9" creationId="{F240A2FC-E2C3-458D-96B4-5DF9028D93A5}"/>
          </ac:spMkLst>
        </pc:spChg>
        <pc:spChg chg="add">
          <ac:chgData name="Leo Smith (2302380)" userId="S::2302380@student.uwtsd.ac.uk::e1cc3032-326f-46d8-bac8-4cf5033f208b" providerId="AD" clId="Web-{A9F2E427-7117-DF05-AF8B-71E67EAF994E}" dt="2025-03-14T10:41:53.730" v="31"/>
          <ac:spMkLst>
            <pc:docMk/>
            <pc:sldMk cId="1532264527" sldId="263"/>
            <ac:spMk id="11" creationId="{5F097929-F3D6-4D1F-8AFC-CF348171A9E1}"/>
          </ac:spMkLst>
        </pc:spChg>
        <pc:spChg chg="add">
          <ac:chgData name="Leo Smith (2302380)" userId="S::2302380@student.uwtsd.ac.uk::e1cc3032-326f-46d8-bac8-4cf5033f208b" providerId="AD" clId="Web-{A9F2E427-7117-DF05-AF8B-71E67EAF994E}" dt="2025-03-14T10:41:53.730" v="31"/>
          <ac:spMkLst>
            <pc:docMk/>
            <pc:sldMk cId="1532264527" sldId="263"/>
            <ac:spMk id="15" creationId="{33428ACC-71EC-4171-9527-10983BA6B41D}"/>
          </ac:spMkLst>
        </pc:spChg>
        <pc:spChg chg="add">
          <ac:chgData name="Leo Smith (2302380)" userId="S::2302380@student.uwtsd.ac.uk::e1cc3032-326f-46d8-bac8-4cf5033f208b" providerId="AD" clId="Web-{A9F2E427-7117-DF05-AF8B-71E67EAF994E}" dt="2025-03-14T10:41:53.730" v="31"/>
          <ac:spMkLst>
            <pc:docMk/>
            <pc:sldMk cId="1532264527" sldId="263"/>
            <ac:spMk id="19" creationId="{2B9BBBC4-97A3-47D2-BFFE-A68530CDB9DC}"/>
          </ac:spMkLst>
        </pc:spChg>
        <pc:spChg chg="add">
          <ac:chgData name="Leo Smith (2302380)" userId="S::2302380@student.uwtsd.ac.uk::e1cc3032-326f-46d8-bac8-4cf5033f208b" providerId="AD" clId="Web-{A9F2E427-7117-DF05-AF8B-71E67EAF994E}" dt="2025-03-14T10:41:53.730" v="31"/>
          <ac:spMkLst>
            <pc:docMk/>
            <pc:sldMk cId="1532264527" sldId="263"/>
            <ac:spMk id="21" creationId="{78967BEA-EA6A-4FF1-94E2-B010B61A36A9}"/>
          </ac:spMkLst>
        </pc:spChg>
        <pc:picChg chg="add mod ord">
          <ac:chgData name="Leo Smith (2302380)" userId="S::2302380@student.uwtsd.ac.uk::e1cc3032-326f-46d8-bac8-4cf5033f208b" providerId="AD" clId="Web-{A9F2E427-7117-DF05-AF8B-71E67EAF994E}" dt="2025-03-14T10:42:08.371" v="34" actId="14100"/>
          <ac:picMkLst>
            <pc:docMk/>
            <pc:sldMk cId="1532264527" sldId="263"/>
            <ac:picMk id="4" creationId="{202890C4-EEA0-B471-42FA-8376BD1FB511}"/>
          </ac:picMkLst>
        </pc:picChg>
        <pc:cxnChg chg="add">
          <ac:chgData name="Leo Smith (2302380)" userId="S::2302380@student.uwtsd.ac.uk::e1cc3032-326f-46d8-bac8-4cf5033f208b" providerId="AD" clId="Web-{A9F2E427-7117-DF05-AF8B-71E67EAF994E}" dt="2025-03-14T10:41:53.730" v="31"/>
          <ac:cxnSpMkLst>
            <pc:docMk/>
            <pc:sldMk cId="1532264527" sldId="263"/>
            <ac:cxnSpMk id="13" creationId="{43074C91-9045-414B-B5F9-567DAE3EED25}"/>
          </ac:cxnSpMkLst>
        </pc:cxnChg>
        <pc:cxnChg chg="add">
          <ac:chgData name="Leo Smith (2302380)" userId="S::2302380@student.uwtsd.ac.uk::e1cc3032-326f-46d8-bac8-4cf5033f208b" providerId="AD" clId="Web-{A9F2E427-7117-DF05-AF8B-71E67EAF994E}" dt="2025-03-14T10:41:53.730" v="31"/>
          <ac:cxnSpMkLst>
            <pc:docMk/>
            <pc:sldMk cId="1532264527" sldId="263"/>
            <ac:cxnSpMk id="17" creationId="{BA22713B-ABB6-4391-97F9-0449A2B9B664}"/>
          </ac:cxnSpMkLst>
        </pc:cxnChg>
      </pc:sldChg>
      <pc:sldMasterChg chg="del delSldLayout">
        <pc:chgData name="Leo Smith (2302380)" userId="S::2302380@student.uwtsd.ac.uk::e1cc3032-326f-46d8-bac8-4cf5033f208b" providerId="AD" clId="Web-{A9F2E427-7117-DF05-AF8B-71E67EAF994E}" dt="2025-03-14T10:25:55.433" v="0"/>
        <pc:sldMasterMkLst>
          <pc:docMk/>
          <pc:sldMasterMk cId="1568715735" sldId="2147483695"/>
        </pc:sldMasterMkLst>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1405459367" sldId="2147483684"/>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2333979301" sldId="2147483685"/>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4118537621" sldId="2147483686"/>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021229094" sldId="2147483687"/>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599184077" sldId="2147483688"/>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804541389" sldId="2147483689"/>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4100159367" sldId="2147483690"/>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963992736" sldId="2147483691"/>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1239739446" sldId="2147483692"/>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173458491" sldId="2147483693"/>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864325175" sldId="2147483694"/>
          </pc:sldLayoutMkLst>
        </pc:sldLayoutChg>
      </pc:sldMasterChg>
      <pc:sldMasterChg chg="add del addSldLayout delSldLayout modSldLayout">
        <pc:chgData name="Leo Smith (2302380)" userId="S::2302380@student.uwtsd.ac.uk::e1cc3032-326f-46d8-bac8-4cf5033f208b" providerId="AD" clId="Web-{A9F2E427-7117-DF05-AF8B-71E67EAF994E}" dt="2025-03-14T10:26:08.106" v="1"/>
        <pc:sldMasterMkLst>
          <pc:docMk/>
          <pc:sldMasterMk cId="229604819" sldId="2147483696"/>
        </pc:sldMasterMkLst>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753564812" sldId="2147483697"/>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1330859513" sldId="2147483698"/>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786230566" sldId="2147483699"/>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543763953" sldId="2147483700"/>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840235252" sldId="2147483701"/>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905807320" sldId="2147483702"/>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854347528" sldId="2147483703"/>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1303611817" sldId="2147483704"/>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031703076" sldId="2147483705"/>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012514737" sldId="2147483706"/>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319524803" sldId="2147483707"/>
          </pc:sldLayoutMkLst>
        </pc:sldLayoutChg>
      </pc:sldMasterChg>
      <pc:sldMasterChg chg="add del addSldLayout delSldLayout modSldLayout">
        <pc:chgData name="Leo Smith (2302380)" userId="S::2302380@student.uwtsd.ac.uk::e1cc3032-326f-46d8-bac8-4cf5033f208b" providerId="AD" clId="Web-{A9F2E427-7117-DF05-AF8B-71E67EAF994E}" dt="2025-03-14T10:26:15.856" v="2"/>
        <pc:sldMasterMkLst>
          <pc:docMk/>
          <pc:sldMasterMk cId="3946748335" sldId="2147483708"/>
        </pc:sldMasterMkLst>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426399161" sldId="2147483709"/>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86577808" sldId="2147483710"/>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965096803" sldId="2147483711"/>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1791270639" sldId="2147483712"/>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1310841226" sldId="2147483713"/>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784705909" sldId="2147483714"/>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914202446" sldId="2147483715"/>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3333769819" sldId="2147483716"/>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4094199983" sldId="2147483717"/>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59371100" sldId="2147483718"/>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3296481420" sldId="2147483719"/>
          </pc:sldLayoutMkLst>
        </pc:sldLayoutChg>
      </pc:sldMasterChg>
      <pc:sldMasterChg chg="add del addSldLayout delSldLayout modSldLayout">
        <pc:chgData name="Leo Smith (2302380)" userId="S::2302380@student.uwtsd.ac.uk::e1cc3032-326f-46d8-bac8-4cf5033f208b" providerId="AD" clId="Web-{A9F2E427-7117-DF05-AF8B-71E67EAF994E}" dt="2025-03-14T10:26:20.262" v="3"/>
        <pc:sldMasterMkLst>
          <pc:docMk/>
          <pc:sldMasterMk cId="513297848" sldId="2147483720"/>
        </pc:sldMasterMkLst>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807836919" sldId="2147483721"/>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398566344" sldId="2147483722"/>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438899349" sldId="2147483723"/>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625565610" sldId="2147483724"/>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4118366810" sldId="2147483725"/>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551343427" sldId="2147483726"/>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337781271" sldId="2147483727"/>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1764481028" sldId="2147483728"/>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1885364692" sldId="2147483729"/>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332688323" sldId="2147483730"/>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745295250" sldId="2147483731"/>
          </pc:sldLayoutMkLst>
        </pc:sldLayoutChg>
      </pc:sldMasterChg>
      <pc:sldMasterChg chg="add del addSldLayout delSldLayout modSldLayout">
        <pc:chgData name="Leo Smith (2302380)" userId="S::2302380@student.uwtsd.ac.uk::e1cc3032-326f-46d8-bac8-4cf5033f208b" providerId="AD" clId="Web-{A9F2E427-7117-DF05-AF8B-71E67EAF994E}" dt="2025-03-14T10:26:30.091" v="4"/>
        <pc:sldMasterMkLst>
          <pc:docMk/>
          <pc:sldMasterMk cId="2679981654" sldId="2147483732"/>
        </pc:sldMasterMkLst>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664693538" sldId="2147483733"/>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133898282" sldId="2147483734"/>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184752263" sldId="2147483735"/>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3209582788" sldId="2147483736"/>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202554384" sldId="2147483737"/>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311828517" sldId="2147483738"/>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3164384971" sldId="2147483739"/>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69333507" sldId="2147483740"/>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093100630" sldId="2147483741"/>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794956994" sldId="2147483742"/>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161133208" sldId="2147483743"/>
          </pc:sldLayoutMkLst>
        </pc:sldLayoutChg>
      </pc:sldMasterChg>
      <pc:sldMasterChg chg="add del addSldLayout delSldLayout modSldLayout">
        <pc:chgData name="Leo Smith (2302380)" userId="S::2302380@student.uwtsd.ac.uk::e1cc3032-326f-46d8-bac8-4cf5033f208b" providerId="AD" clId="Web-{A9F2E427-7117-DF05-AF8B-71E67EAF994E}" dt="2025-03-14T10:26:43.013" v="5"/>
        <pc:sldMasterMkLst>
          <pc:docMk/>
          <pc:sldMasterMk cId="1356492462" sldId="2147483744"/>
        </pc:sldMasterMkLst>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281816796" sldId="2147483745"/>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86997144" sldId="2147483746"/>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321792408" sldId="2147483747"/>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45347061" sldId="2147483748"/>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678166379" sldId="2147483749"/>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326915554" sldId="2147483750"/>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705420770" sldId="2147483751"/>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86673212" sldId="2147483752"/>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2598521754" sldId="2147483753"/>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2454744629" sldId="2147483754"/>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97637513" sldId="2147483755"/>
          </pc:sldLayoutMkLst>
        </pc:sldLayoutChg>
      </pc:sldMasterChg>
      <pc:sldMasterChg chg="add del addSldLayout delSldLayout modSldLayout">
        <pc:chgData name="Leo Smith (2302380)" userId="S::2302380@student.uwtsd.ac.uk::e1cc3032-326f-46d8-bac8-4cf5033f208b" providerId="AD" clId="Web-{A9F2E427-7117-DF05-AF8B-71E67EAF994E}" dt="2025-03-14T10:26:47.216" v="6"/>
        <pc:sldMasterMkLst>
          <pc:docMk/>
          <pc:sldMasterMk cId="138759006" sldId="2147483756"/>
        </pc:sldMasterMkLst>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210168655" sldId="2147483757"/>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135634759" sldId="2147483758"/>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124925541" sldId="2147483759"/>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293754048" sldId="2147483760"/>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639373622" sldId="2147483761"/>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409946765" sldId="2147483762"/>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31829589" sldId="2147483763"/>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727957146" sldId="2147483764"/>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227230009" sldId="2147483765"/>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2915681103" sldId="2147483766"/>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084327185" sldId="2147483767"/>
          </pc:sldLayoutMkLst>
        </pc:sldLayoutChg>
      </pc:sldMasterChg>
      <pc:sldMasterChg chg="add addSldLayout modSldLayout">
        <pc:chgData name="Leo Smith (2302380)" userId="S::2302380@student.uwtsd.ac.uk::e1cc3032-326f-46d8-bac8-4cf5033f208b" providerId="AD" clId="Web-{A9F2E427-7117-DF05-AF8B-71E67EAF994E}" dt="2025-03-14T10:26:47.216" v="6"/>
        <pc:sldMasterMkLst>
          <pc:docMk/>
          <pc:sldMasterMk cId="484484965" sldId="2147483768"/>
        </pc:sldMasterMkLst>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31251880" sldId="2147483769"/>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053570191" sldId="2147483770"/>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474770316" sldId="2147483771"/>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3964079907" sldId="2147483772"/>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87796595" sldId="2147483773"/>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1289133455" sldId="2147483774"/>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35844332" sldId="2147483775"/>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679798497" sldId="2147483776"/>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4046104119" sldId="2147483777"/>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3571890964" sldId="2147483778"/>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1371612854" sldId="214748377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AD3D9-109B-430B-A35F-2C9D0E29D8E7}"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83C5CA-A3EC-4EDC-B5DA-45B58E95DE5D}">
      <dgm:prSet/>
      <dgm:spPr/>
      <dgm:t>
        <a:bodyPr/>
        <a:lstStyle/>
        <a:p>
          <a:pPr>
            <a:lnSpc>
              <a:spcPct val="100000"/>
            </a:lnSpc>
          </a:pPr>
          <a:r>
            <a:rPr lang="en-US" dirty="0"/>
            <a:t>Session 1- Introduction to </a:t>
          </a:r>
          <a:r>
            <a:rPr lang="en-US" dirty="0" err="1"/>
            <a:t>programme</a:t>
          </a:r>
          <a:r>
            <a:rPr lang="en-US" dirty="0"/>
            <a:t> and seed planting session</a:t>
          </a:r>
        </a:p>
      </dgm:t>
    </dgm:pt>
    <dgm:pt modelId="{0A58CB12-50C4-4418-ABA6-0A689C53C1B2}" type="parTrans" cxnId="{9A8930D0-1481-44A6-92D8-277989703C92}">
      <dgm:prSet/>
      <dgm:spPr/>
      <dgm:t>
        <a:bodyPr/>
        <a:lstStyle/>
        <a:p>
          <a:endParaRPr lang="en-US"/>
        </a:p>
      </dgm:t>
    </dgm:pt>
    <dgm:pt modelId="{DE287737-BD7A-4A29-8293-326C540767FA}" type="sibTrans" cxnId="{9A8930D0-1481-44A6-92D8-277989703C92}">
      <dgm:prSet/>
      <dgm:spPr/>
      <dgm:t>
        <a:bodyPr/>
        <a:lstStyle/>
        <a:p>
          <a:pPr>
            <a:lnSpc>
              <a:spcPct val="100000"/>
            </a:lnSpc>
          </a:pPr>
          <a:endParaRPr lang="en-US"/>
        </a:p>
      </dgm:t>
    </dgm:pt>
    <dgm:pt modelId="{2BA95557-82C0-4AA1-930F-121B37687D24}">
      <dgm:prSet/>
      <dgm:spPr/>
      <dgm:t>
        <a:bodyPr/>
        <a:lstStyle/>
        <a:p>
          <a:pPr rtl="0">
            <a:lnSpc>
              <a:spcPct val="100000"/>
            </a:lnSpc>
          </a:pPr>
          <a:r>
            <a:rPr lang="en-US" dirty="0"/>
            <a:t>Session 2- </a:t>
          </a:r>
          <a:r>
            <a:rPr lang="en-US" dirty="0">
              <a:solidFill>
                <a:srgbClr val="000000"/>
              </a:solidFill>
              <a:latin typeface="Calibri"/>
              <a:ea typeface="Calibri"/>
              <a:cs typeface="Calibri"/>
            </a:rPr>
            <a:t>Community litter pick and nature </a:t>
          </a:r>
          <a:r>
            <a:rPr lang="en-US" dirty="0">
              <a:latin typeface="Neue Haas Grotesk Text Pro"/>
            </a:rPr>
            <a:t>walk</a:t>
          </a:r>
          <a:endParaRPr lang="en-US" dirty="0"/>
        </a:p>
      </dgm:t>
    </dgm:pt>
    <dgm:pt modelId="{E9B5AAD8-A742-4F0A-9A03-D68B098AD217}" type="parTrans" cxnId="{08B647F9-C0BC-41EB-8A36-A897E69A3334}">
      <dgm:prSet/>
      <dgm:spPr/>
      <dgm:t>
        <a:bodyPr/>
        <a:lstStyle/>
        <a:p>
          <a:endParaRPr lang="en-US"/>
        </a:p>
      </dgm:t>
    </dgm:pt>
    <dgm:pt modelId="{DD59DF2F-AA49-48D6-A20F-C7155C365454}" type="sibTrans" cxnId="{08B647F9-C0BC-41EB-8A36-A897E69A3334}">
      <dgm:prSet/>
      <dgm:spPr/>
      <dgm:t>
        <a:bodyPr/>
        <a:lstStyle/>
        <a:p>
          <a:pPr>
            <a:lnSpc>
              <a:spcPct val="100000"/>
            </a:lnSpc>
          </a:pPr>
          <a:endParaRPr lang="en-US"/>
        </a:p>
      </dgm:t>
    </dgm:pt>
    <dgm:pt modelId="{A2557E38-8382-46EA-92C1-2502F6E976B5}">
      <dgm:prSet/>
      <dgm:spPr/>
      <dgm:t>
        <a:bodyPr/>
        <a:lstStyle/>
        <a:p>
          <a:pPr rtl="0">
            <a:lnSpc>
              <a:spcPct val="100000"/>
            </a:lnSpc>
          </a:pPr>
          <a:r>
            <a:rPr lang="en-US" dirty="0"/>
            <a:t>Session 3- </a:t>
          </a:r>
          <a:r>
            <a:rPr lang="en-US" dirty="0">
              <a:solidFill>
                <a:srgbClr val="000000"/>
              </a:solidFill>
              <a:latin typeface="Calibri"/>
              <a:ea typeface="Calibri"/>
              <a:cs typeface="Calibri"/>
            </a:rPr>
            <a:t>Upcycling- What can you make out of rubbish?</a:t>
          </a:r>
        </a:p>
      </dgm:t>
    </dgm:pt>
    <dgm:pt modelId="{B88044A4-1FE9-4F05-A1A5-4787A4697EE0}" type="parTrans" cxnId="{6C2C22EC-CF35-4152-A335-9DA44D24C6B8}">
      <dgm:prSet/>
      <dgm:spPr/>
      <dgm:t>
        <a:bodyPr/>
        <a:lstStyle/>
        <a:p>
          <a:endParaRPr lang="en-US"/>
        </a:p>
      </dgm:t>
    </dgm:pt>
    <dgm:pt modelId="{BD549B81-EB58-475A-8CDF-88D4F5969E26}" type="sibTrans" cxnId="{6C2C22EC-CF35-4152-A335-9DA44D24C6B8}">
      <dgm:prSet/>
      <dgm:spPr/>
      <dgm:t>
        <a:bodyPr/>
        <a:lstStyle/>
        <a:p>
          <a:pPr>
            <a:lnSpc>
              <a:spcPct val="100000"/>
            </a:lnSpc>
          </a:pPr>
          <a:endParaRPr lang="en-US"/>
        </a:p>
      </dgm:t>
    </dgm:pt>
    <dgm:pt modelId="{86B83047-4FB4-42F0-8456-D002EF36191F}">
      <dgm:prSet/>
      <dgm:spPr/>
      <dgm:t>
        <a:bodyPr/>
        <a:lstStyle/>
        <a:p>
          <a:pPr>
            <a:lnSpc>
              <a:spcPct val="100000"/>
            </a:lnSpc>
          </a:pPr>
          <a:r>
            <a:rPr lang="en-US" dirty="0"/>
            <a:t>Session 4- Tidying the veg garden!</a:t>
          </a:r>
        </a:p>
      </dgm:t>
    </dgm:pt>
    <dgm:pt modelId="{20933318-E32E-4FA4-BE8F-480F048E0BF0}" type="parTrans" cxnId="{BEC19DC6-9607-4CD2-B734-CA53A0A5FC5A}">
      <dgm:prSet/>
      <dgm:spPr/>
      <dgm:t>
        <a:bodyPr/>
        <a:lstStyle/>
        <a:p>
          <a:endParaRPr lang="en-US"/>
        </a:p>
      </dgm:t>
    </dgm:pt>
    <dgm:pt modelId="{137E4C41-9672-456C-92A8-80CB4653CF4D}" type="sibTrans" cxnId="{BEC19DC6-9607-4CD2-B734-CA53A0A5FC5A}">
      <dgm:prSet/>
      <dgm:spPr/>
      <dgm:t>
        <a:bodyPr/>
        <a:lstStyle/>
        <a:p>
          <a:pPr>
            <a:lnSpc>
              <a:spcPct val="100000"/>
            </a:lnSpc>
          </a:pPr>
          <a:endParaRPr lang="en-US"/>
        </a:p>
      </dgm:t>
    </dgm:pt>
    <dgm:pt modelId="{FD300A45-C907-4FD0-99BD-8F30831B37F5}">
      <dgm:prSet/>
      <dgm:spPr/>
      <dgm:t>
        <a:bodyPr/>
        <a:lstStyle/>
        <a:p>
          <a:pPr>
            <a:lnSpc>
              <a:spcPct val="100000"/>
            </a:lnSpc>
          </a:pPr>
          <a:r>
            <a:rPr lang="en-US" dirty="0"/>
            <a:t>Session 5- Planting veg + flowers in our garden</a:t>
          </a:r>
        </a:p>
      </dgm:t>
    </dgm:pt>
    <dgm:pt modelId="{48097873-4DE2-4701-8FA5-63C743CFBBC2}" type="parTrans" cxnId="{248DDD22-53A4-4BC6-B9B0-B0DC77FAC912}">
      <dgm:prSet/>
      <dgm:spPr/>
      <dgm:t>
        <a:bodyPr/>
        <a:lstStyle/>
        <a:p>
          <a:endParaRPr lang="en-US"/>
        </a:p>
      </dgm:t>
    </dgm:pt>
    <dgm:pt modelId="{336106B3-911C-41AF-A7F7-F84270D80648}" type="sibTrans" cxnId="{248DDD22-53A4-4BC6-B9B0-B0DC77FAC912}">
      <dgm:prSet/>
      <dgm:spPr/>
      <dgm:t>
        <a:bodyPr/>
        <a:lstStyle/>
        <a:p>
          <a:pPr>
            <a:lnSpc>
              <a:spcPct val="100000"/>
            </a:lnSpc>
          </a:pPr>
          <a:endParaRPr lang="en-US"/>
        </a:p>
      </dgm:t>
    </dgm:pt>
    <dgm:pt modelId="{48985A1E-5F61-46B3-BBE4-A887A94A9AFB}">
      <dgm:prSet/>
      <dgm:spPr/>
      <dgm:t>
        <a:bodyPr/>
        <a:lstStyle/>
        <a:p>
          <a:pPr rtl="0">
            <a:lnSpc>
              <a:spcPct val="100000"/>
            </a:lnSpc>
          </a:pPr>
          <a:r>
            <a:rPr lang="en-US" dirty="0"/>
            <a:t>Session 6- Learning </a:t>
          </a:r>
          <a:r>
            <a:rPr lang="en-US" dirty="0">
              <a:latin typeface="Neue Haas Grotesk Text Pro"/>
            </a:rPr>
            <a:t>how to keep ourselves mentally well when advocating for change</a:t>
          </a:r>
          <a:endParaRPr lang="en-US" dirty="0"/>
        </a:p>
      </dgm:t>
    </dgm:pt>
    <dgm:pt modelId="{C6904EAA-DC65-402F-B543-D1AE0AD4A21C}" type="parTrans" cxnId="{DC4F6DDC-12B3-43CF-AD77-CC6357227927}">
      <dgm:prSet/>
      <dgm:spPr/>
      <dgm:t>
        <a:bodyPr/>
        <a:lstStyle/>
        <a:p>
          <a:endParaRPr lang="en-US"/>
        </a:p>
      </dgm:t>
    </dgm:pt>
    <dgm:pt modelId="{91D32F3A-8612-4533-B57A-16527943BEE0}" type="sibTrans" cxnId="{DC4F6DDC-12B3-43CF-AD77-CC6357227927}">
      <dgm:prSet/>
      <dgm:spPr/>
      <dgm:t>
        <a:bodyPr/>
        <a:lstStyle/>
        <a:p>
          <a:endParaRPr lang="en-US"/>
        </a:p>
      </dgm:t>
    </dgm:pt>
    <dgm:pt modelId="{0E052C44-CC95-4E9E-BAB8-921C151FEB6A}" type="pres">
      <dgm:prSet presAssocID="{F33AD3D9-109B-430B-A35F-2C9D0E29D8E7}" presName="root" presStyleCnt="0">
        <dgm:presLayoutVars>
          <dgm:dir/>
          <dgm:resizeHandles val="exact"/>
        </dgm:presLayoutVars>
      </dgm:prSet>
      <dgm:spPr/>
    </dgm:pt>
    <dgm:pt modelId="{880BB7C1-0F43-45A0-AA01-09540A045679}" type="pres">
      <dgm:prSet presAssocID="{F33AD3D9-109B-430B-A35F-2C9D0E29D8E7}" presName="container" presStyleCnt="0">
        <dgm:presLayoutVars>
          <dgm:dir/>
          <dgm:resizeHandles val="exact"/>
        </dgm:presLayoutVars>
      </dgm:prSet>
      <dgm:spPr/>
    </dgm:pt>
    <dgm:pt modelId="{6FDA94F4-D9DA-418A-BC2A-762A8397E46F}" type="pres">
      <dgm:prSet presAssocID="{8E83C5CA-A3EC-4EDC-B5DA-45B58E95DE5D}" presName="compNode" presStyleCnt="0"/>
      <dgm:spPr/>
    </dgm:pt>
    <dgm:pt modelId="{0FD3B8C2-4D53-4612-A791-B8E3132A0C22}" type="pres">
      <dgm:prSet presAssocID="{8E83C5CA-A3EC-4EDC-B5DA-45B58E95DE5D}" presName="iconBgRect" presStyleLbl="bgShp" presStyleIdx="0" presStyleCnt="6"/>
      <dgm:spPr/>
    </dgm:pt>
    <dgm:pt modelId="{2F1732EB-8D96-4F11-A8CD-0D5BA3931F98}" type="pres">
      <dgm:prSet presAssocID="{8E83C5CA-A3EC-4EDC-B5DA-45B58E95DE5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B566F242-1E63-49AA-B87A-FD2B1D0D6753}" type="pres">
      <dgm:prSet presAssocID="{8E83C5CA-A3EC-4EDC-B5DA-45B58E95DE5D}" presName="spaceRect" presStyleCnt="0"/>
      <dgm:spPr/>
    </dgm:pt>
    <dgm:pt modelId="{24A86585-CFED-4092-8CC2-FA54A9058273}" type="pres">
      <dgm:prSet presAssocID="{8E83C5CA-A3EC-4EDC-B5DA-45B58E95DE5D}" presName="textRect" presStyleLbl="revTx" presStyleIdx="0" presStyleCnt="6">
        <dgm:presLayoutVars>
          <dgm:chMax val="1"/>
          <dgm:chPref val="1"/>
        </dgm:presLayoutVars>
      </dgm:prSet>
      <dgm:spPr/>
    </dgm:pt>
    <dgm:pt modelId="{84AD2DAB-54BB-4BFE-BE39-4D6B9CC172DB}" type="pres">
      <dgm:prSet presAssocID="{DE287737-BD7A-4A29-8293-326C540767FA}" presName="sibTrans" presStyleLbl="sibTrans2D1" presStyleIdx="0" presStyleCnt="0"/>
      <dgm:spPr/>
    </dgm:pt>
    <dgm:pt modelId="{83B71C69-062E-4856-8F17-9AF12944C1B0}" type="pres">
      <dgm:prSet presAssocID="{2BA95557-82C0-4AA1-930F-121B37687D24}" presName="compNode" presStyleCnt="0"/>
      <dgm:spPr/>
    </dgm:pt>
    <dgm:pt modelId="{6AF33894-A8DC-45C9-ACA7-CDDE2B35A506}" type="pres">
      <dgm:prSet presAssocID="{2BA95557-82C0-4AA1-930F-121B37687D24}" presName="iconBgRect" presStyleLbl="bgShp" presStyleIdx="1" presStyleCnt="6"/>
      <dgm:spPr/>
    </dgm:pt>
    <dgm:pt modelId="{ADD1F30C-84E4-404C-BEF1-2CF4E61D31BB}" type="pres">
      <dgm:prSet presAssocID="{2BA95557-82C0-4AA1-930F-121B37687D24}"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with solid fill"/>
        </a:ext>
      </dgm:extLst>
    </dgm:pt>
    <dgm:pt modelId="{5BD34CF1-20BF-4ECF-B3B8-E104495EFF9C}" type="pres">
      <dgm:prSet presAssocID="{2BA95557-82C0-4AA1-930F-121B37687D24}" presName="spaceRect" presStyleCnt="0"/>
      <dgm:spPr/>
    </dgm:pt>
    <dgm:pt modelId="{C14D393E-CB9A-478E-B4EC-C3D3B122B2B6}" type="pres">
      <dgm:prSet presAssocID="{2BA95557-82C0-4AA1-930F-121B37687D24}" presName="textRect" presStyleLbl="revTx" presStyleIdx="1" presStyleCnt="6">
        <dgm:presLayoutVars>
          <dgm:chMax val="1"/>
          <dgm:chPref val="1"/>
        </dgm:presLayoutVars>
      </dgm:prSet>
      <dgm:spPr/>
    </dgm:pt>
    <dgm:pt modelId="{2B84EC7E-E0A8-417D-8813-1734D6CD8BD1}" type="pres">
      <dgm:prSet presAssocID="{DD59DF2F-AA49-48D6-A20F-C7155C365454}" presName="sibTrans" presStyleLbl="sibTrans2D1" presStyleIdx="0" presStyleCnt="0"/>
      <dgm:spPr/>
    </dgm:pt>
    <dgm:pt modelId="{80A31FDE-BE4A-44C0-B3F2-862D95D9FF16}" type="pres">
      <dgm:prSet presAssocID="{A2557E38-8382-46EA-92C1-2502F6E976B5}" presName="compNode" presStyleCnt="0"/>
      <dgm:spPr/>
    </dgm:pt>
    <dgm:pt modelId="{923F7CBE-8B0B-4395-9199-1E1F04F5B501}" type="pres">
      <dgm:prSet presAssocID="{A2557E38-8382-46EA-92C1-2502F6E976B5}" presName="iconBgRect" presStyleLbl="bgShp" presStyleIdx="2" presStyleCnt="6"/>
      <dgm:spPr/>
    </dgm:pt>
    <dgm:pt modelId="{24B0AF02-DC76-4677-BBEA-D44DF5CB42A6}" type="pres">
      <dgm:prSet presAssocID="{A2557E38-8382-46EA-92C1-2502F6E976B5}" presName="iconRect"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with solid fill"/>
        </a:ext>
      </dgm:extLst>
    </dgm:pt>
    <dgm:pt modelId="{2E25E22B-FA9F-489E-9767-6F806AAC30AD}" type="pres">
      <dgm:prSet presAssocID="{A2557E38-8382-46EA-92C1-2502F6E976B5}" presName="spaceRect" presStyleCnt="0"/>
      <dgm:spPr/>
    </dgm:pt>
    <dgm:pt modelId="{B73D7235-5536-455C-A9FA-11680C9DEF42}" type="pres">
      <dgm:prSet presAssocID="{A2557E38-8382-46EA-92C1-2502F6E976B5}" presName="textRect" presStyleLbl="revTx" presStyleIdx="2" presStyleCnt="6">
        <dgm:presLayoutVars>
          <dgm:chMax val="1"/>
          <dgm:chPref val="1"/>
        </dgm:presLayoutVars>
      </dgm:prSet>
      <dgm:spPr/>
    </dgm:pt>
    <dgm:pt modelId="{D207F677-BA1E-45D4-A9D4-2B007AF816EF}" type="pres">
      <dgm:prSet presAssocID="{BD549B81-EB58-475A-8CDF-88D4F5969E26}" presName="sibTrans" presStyleLbl="sibTrans2D1" presStyleIdx="0" presStyleCnt="0"/>
      <dgm:spPr/>
    </dgm:pt>
    <dgm:pt modelId="{E4EEFF95-12F0-4014-B9EE-582BF3A94BD8}" type="pres">
      <dgm:prSet presAssocID="{86B83047-4FB4-42F0-8456-D002EF36191F}" presName="compNode" presStyleCnt="0"/>
      <dgm:spPr/>
    </dgm:pt>
    <dgm:pt modelId="{52362A9E-9018-44DC-A6EC-47BBC05F1B74}" type="pres">
      <dgm:prSet presAssocID="{86B83047-4FB4-42F0-8456-D002EF36191F}" presName="iconBgRect" presStyleLbl="bgShp" presStyleIdx="3" presStyleCnt="6"/>
      <dgm:spPr/>
    </dgm:pt>
    <dgm:pt modelId="{D141C3B7-AC8C-43FE-BAFF-FC2D0DC7F230}" type="pres">
      <dgm:prSet presAssocID="{86B83047-4FB4-42F0-8456-D002EF36191F}" presName="iconRect"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routing Seed with solid fill"/>
        </a:ext>
      </dgm:extLst>
    </dgm:pt>
    <dgm:pt modelId="{5571AFB9-DF1E-44FC-AFC5-157FC942D978}" type="pres">
      <dgm:prSet presAssocID="{86B83047-4FB4-42F0-8456-D002EF36191F}" presName="spaceRect" presStyleCnt="0"/>
      <dgm:spPr/>
    </dgm:pt>
    <dgm:pt modelId="{2491D650-052C-4C60-9DF7-4B5F73CD4DDF}" type="pres">
      <dgm:prSet presAssocID="{86B83047-4FB4-42F0-8456-D002EF36191F}" presName="textRect" presStyleLbl="revTx" presStyleIdx="3" presStyleCnt="6">
        <dgm:presLayoutVars>
          <dgm:chMax val="1"/>
          <dgm:chPref val="1"/>
        </dgm:presLayoutVars>
      </dgm:prSet>
      <dgm:spPr/>
    </dgm:pt>
    <dgm:pt modelId="{376D4BB1-D3C2-44F8-889C-5C9D94B4E71F}" type="pres">
      <dgm:prSet presAssocID="{137E4C41-9672-456C-92A8-80CB4653CF4D}" presName="sibTrans" presStyleLbl="sibTrans2D1" presStyleIdx="0" presStyleCnt="0"/>
      <dgm:spPr/>
    </dgm:pt>
    <dgm:pt modelId="{1A87DF7A-6D71-41FF-BDEF-FF2B55DEC97F}" type="pres">
      <dgm:prSet presAssocID="{FD300A45-C907-4FD0-99BD-8F30831B37F5}" presName="compNode" presStyleCnt="0"/>
      <dgm:spPr/>
    </dgm:pt>
    <dgm:pt modelId="{1CF37A17-36B4-4D4B-BEF2-B35A757F6E41}" type="pres">
      <dgm:prSet presAssocID="{FD300A45-C907-4FD0-99BD-8F30831B37F5}" presName="iconBgRect" presStyleLbl="bgShp" presStyleIdx="4" presStyleCnt="6"/>
      <dgm:spPr/>
    </dgm:pt>
    <dgm:pt modelId="{D96E6FBF-68C9-48AA-B310-A9504024A43B}" type="pres">
      <dgm:prSet presAssocID="{FD300A45-C907-4FD0-99BD-8F30831B37F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ower in pot"/>
        </a:ext>
      </dgm:extLst>
    </dgm:pt>
    <dgm:pt modelId="{AA797997-5ECB-4158-B481-F7F940398FBB}" type="pres">
      <dgm:prSet presAssocID="{FD300A45-C907-4FD0-99BD-8F30831B37F5}" presName="spaceRect" presStyleCnt="0"/>
      <dgm:spPr/>
    </dgm:pt>
    <dgm:pt modelId="{E35C3AA9-08BD-4B4B-82F7-EA5B205153CC}" type="pres">
      <dgm:prSet presAssocID="{FD300A45-C907-4FD0-99BD-8F30831B37F5}" presName="textRect" presStyleLbl="revTx" presStyleIdx="4" presStyleCnt="6">
        <dgm:presLayoutVars>
          <dgm:chMax val="1"/>
          <dgm:chPref val="1"/>
        </dgm:presLayoutVars>
      </dgm:prSet>
      <dgm:spPr/>
    </dgm:pt>
    <dgm:pt modelId="{D5564073-4F73-45E1-97E8-312B2AD9B01D}" type="pres">
      <dgm:prSet presAssocID="{336106B3-911C-41AF-A7F7-F84270D80648}" presName="sibTrans" presStyleLbl="sibTrans2D1" presStyleIdx="0" presStyleCnt="0"/>
      <dgm:spPr/>
    </dgm:pt>
    <dgm:pt modelId="{C9AD1F5B-6A20-4FFD-8B2C-7979BC953D9F}" type="pres">
      <dgm:prSet presAssocID="{48985A1E-5F61-46B3-BBE4-A887A94A9AFB}" presName="compNode" presStyleCnt="0"/>
      <dgm:spPr/>
    </dgm:pt>
    <dgm:pt modelId="{22F04B0B-1FDE-40D9-BCF1-6451FF297600}" type="pres">
      <dgm:prSet presAssocID="{48985A1E-5F61-46B3-BBE4-A887A94A9AFB}" presName="iconBgRect" presStyleLbl="bgShp" presStyleIdx="5" presStyleCnt="6"/>
      <dgm:spPr/>
    </dgm:pt>
    <dgm:pt modelId="{B3358A68-D9B7-4CF4-A41A-7FB0EEB4AB0A}" type="pres">
      <dgm:prSet presAssocID="{48985A1E-5F61-46B3-BBE4-A887A94A9A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60E0E0BA-97F8-4DB3-96DE-EE2867B94B84}" type="pres">
      <dgm:prSet presAssocID="{48985A1E-5F61-46B3-BBE4-A887A94A9AFB}" presName="spaceRect" presStyleCnt="0"/>
      <dgm:spPr/>
    </dgm:pt>
    <dgm:pt modelId="{615B2B71-8886-4FDE-906B-117834453BAB}" type="pres">
      <dgm:prSet presAssocID="{48985A1E-5F61-46B3-BBE4-A887A94A9AFB}" presName="textRect" presStyleLbl="revTx" presStyleIdx="5" presStyleCnt="6">
        <dgm:presLayoutVars>
          <dgm:chMax val="1"/>
          <dgm:chPref val="1"/>
        </dgm:presLayoutVars>
      </dgm:prSet>
      <dgm:spPr/>
    </dgm:pt>
  </dgm:ptLst>
  <dgm:cxnLst>
    <dgm:cxn modelId="{248DDD22-53A4-4BC6-B9B0-B0DC77FAC912}" srcId="{F33AD3D9-109B-430B-A35F-2C9D0E29D8E7}" destId="{FD300A45-C907-4FD0-99BD-8F30831B37F5}" srcOrd="4" destOrd="0" parTransId="{48097873-4DE2-4701-8FA5-63C743CFBBC2}" sibTransId="{336106B3-911C-41AF-A7F7-F84270D80648}"/>
    <dgm:cxn modelId="{0E711B3E-108E-4002-83B5-345BC7EE89EB}" type="presOf" srcId="{336106B3-911C-41AF-A7F7-F84270D80648}" destId="{D5564073-4F73-45E1-97E8-312B2AD9B01D}" srcOrd="0" destOrd="0" presId="urn:microsoft.com/office/officeart/2018/2/layout/IconCircleList"/>
    <dgm:cxn modelId="{C2DB1B67-E734-4FF7-BEBF-35E442D8A687}" type="presOf" srcId="{A2557E38-8382-46EA-92C1-2502F6E976B5}" destId="{B73D7235-5536-455C-A9FA-11680C9DEF42}" srcOrd="0" destOrd="0" presId="urn:microsoft.com/office/officeart/2018/2/layout/IconCircleList"/>
    <dgm:cxn modelId="{8FA0B36B-F1CB-497D-9138-4E82ADFDA1C0}" type="presOf" srcId="{48985A1E-5F61-46B3-BBE4-A887A94A9AFB}" destId="{615B2B71-8886-4FDE-906B-117834453BAB}" srcOrd="0" destOrd="0" presId="urn:microsoft.com/office/officeart/2018/2/layout/IconCircleList"/>
    <dgm:cxn modelId="{691F154E-A9E6-4AA6-969C-3B03934909E1}" type="presOf" srcId="{8E83C5CA-A3EC-4EDC-B5DA-45B58E95DE5D}" destId="{24A86585-CFED-4092-8CC2-FA54A9058273}" srcOrd="0" destOrd="0" presId="urn:microsoft.com/office/officeart/2018/2/layout/IconCircleList"/>
    <dgm:cxn modelId="{65664354-917A-4B21-92FE-E91D94D353A5}" type="presOf" srcId="{DE287737-BD7A-4A29-8293-326C540767FA}" destId="{84AD2DAB-54BB-4BFE-BE39-4D6B9CC172DB}" srcOrd="0" destOrd="0" presId="urn:microsoft.com/office/officeart/2018/2/layout/IconCircleList"/>
    <dgm:cxn modelId="{CEB659AC-568B-484F-832C-6ADBD6C7D11D}" type="presOf" srcId="{2BA95557-82C0-4AA1-930F-121B37687D24}" destId="{C14D393E-CB9A-478E-B4EC-C3D3B122B2B6}" srcOrd="0" destOrd="0" presId="urn:microsoft.com/office/officeart/2018/2/layout/IconCircleList"/>
    <dgm:cxn modelId="{5D2BCDAE-D7BA-4558-B3FB-FBB34E968D44}" type="presOf" srcId="{FD300A45-C907-4FD0-99BD-8F30831B37F5}" destId="{E35C3AA9-08BD-4B4B-82F7-EA5B205153CC}" srcOrd="0" destOrd="0" presId="urn:microsoft.com/office/officeart/2018/2/layout/IconCircleList"/>
    <dgm:cxn modelId="{BEC19DC6-9607-4CD2-B734-CA53A0A5FC5A}" srcId="{F33AD3D9-109B-430B-A35F-2C9D0E29D8E7}" destId="{86B83047-4FB4-42F0-8456-D002EF36191F}" srcOrd="3" destOrd="0" parTransId="{20933318-E32E-4FA4-BE8F-480F048E0BF0}" sibTransId="{137E4C41-9672-456C-92A8-80CB4653CF4D}"/>
    <dgm:cxn modelId="{0FCF20CC-B6AB-4A1D-8412-F7AE91153949}" type="presOf" srcId="{BD549B81-EB58-475A-8CDF-88D4F5969E26}" destId="{D207F677-BA1E-45D4-A9D4-2B007AF816EF}" srcOrd="0" destOrd="0" presId="urn:microsoft.com/office/officeart/2018/2/layout/IconCircleList"/>
    <dgm:cxn modelId="{9A8930D0-1481-44A6-92D8-277989703C92}" srcId="{F33AD3D9-109B-430B-A35F-2C9D0E29D8E7}" destId="{8E83C5CA-A3EC-4EDC-B5DA-45B58E95DE5D}" srcOrd="0" destOrd="0" parTransId="{0A58CB12-50C4-4418-ABA6-0A689C53C1B2}" sibTransId="{DE287737-BD7A-4A29-8293-326C540767FA}"/>
    <dgm:cxn modelId="{2B7A21D4-36A1-44BF-A020-39D4AA851351}" type="presOf" srcId="{F33AD3D9-109B-430B-A35F-2C9D0E29D8E7}" destId="{0E052C44-CC95-4E9E-BAB8-921C151FEB6A}" srcOrd="0" destOrd="0" presId="urn:microsoft.com/office/officeart/2018/2/layout/IconCircleList"/>
    <dgm:cxn modelId="{DC4F6DDC-12B3-43CF-AD77-CC6357227927}" srcId="{F33AD3D9-109B-430B-A35F-2C9D0E29D8E7}" destId="{48985A1E-5F61-46B3-BBE4-A887A94A9AFB}" srcOrd="5" destOrd="0" parTransId="{C6904EAA-DC65-402F-B543-D1AE0AD4A21C}" sibTransId="{91D32F3A-8612-4533-B57A-16527943BEE0}"/>
    <dgm:cxn modelId="{E43369E6-0166-476B-9ED3-E0C258E317BD}" type="presOf" srcId="{86B83047-4FB4-42F0-8456-D002EF36191F}" destId="{2491D650-052C-4C60-9DF7-4B5F73CD4DDF}" srcOrd="0" destOrd="0" presId="urn:microsoft.com/office/officeart/2018/2/layout/IconCircleList"/>
    <dgm:cxn modelId="{6C2C22EC-CF35-4152-A335-9DA44D24C6B8}" srcId="{F33AD3D9-109B-430B-A35F-2C9D0E29D8E7}" destId="{A2557E38-8382-46EA-92C1-2502F6E976B5}" srcOrd="2" destOrd="0" parTransId="{B88044A4-1FE9-4F05-A1A5-4787A4697EE0}" sibTransId="{BD549B81-EB58-475A-8CDF-88D4F5969E26}"/>
    <dgm:cxn modelId="{A113BDF6-9990-4861-B4D7-AB751CD0DB04}" type="presOf" srcId="{137E4C41-9672-456C-92A8-80CB4653CF4D}" destId="{376D4BB1-D3C2-44F8-889C-5C9D94B4E71F}" srcOrd="0" destOrd="0" presId="urn:microsoft.com/office/officeart/2018/2/layout/IconCircleList"/>
    <dgm:cxn modelId="{08B647F9-C0BC-41EB-8A36-A897E69A3334}" srcId="{F33AD3D9-109B-430B-A35F-2C9D0E29D8E7}" destId="{2BA95557-82C0-4AA1-930F-121B37687D24}" srcOrd="1" destOrd="0" parTransId="{E9B5AAD8-A742-4F0A-9A03-D68B098AD217}" sibTransId="{DD59DF2F-AA49-48D6-A20F-C7155C365454}"/>
    <dgm:cxn modelId="{EF716FF9-819A-430D-AD89-D7C4E27D1E31}" type="presOf" srcId="{DD59DF2F-AA49-48D6-A20F-C7155C365454}" destId="{2B84EC7E-E0A8-417D-8813-1734D6CD8BD1}" srcOrd="0" destOrd="0" presId="urn:microsoft.com/office/officeart/2018/2/layout/IconCircleList"/>
    <dgm:cxn modelId="{F2450C04-0869-485F-88D2-2D49A37890BF}" type="presParOf" srcId="{0E052C44-CC95-4E9E-BAB8-921C151FEB6A}" destId="{880BB7C1-0F43-45A0-AA01-09540A045679}" srcOrd="0" destOrd="0" presId="urn:microsoft.com/office/officeart/2018/2/layout/IconCircleList"/>
    <dgm:cxn modelId="{1D25CBC7-2352-4487-89B6-2061BB6A2AB1}" type="presParOf" srcId="{880BB7C1-0F43-45A0-AA01-09540A045679}" destId="{6FDA94F4-D9DA-418A-BC2A-762A8397E46F}" srcOrd="0" destOrd="0" presId="urn:microsoft.com/office/officeart/2018/2/layout/IconCircleList"/>
    <dgm:cxn modelId="{EBE04230-E374-4287-A7B0-E7B596F9278C}" type="presParOf" srcId="{6FDA94F4-D9DA-418A-BC2A-762A8397E46F}" destId="{0FD3B8C2-4D53-4612-A791-B8E3132A0C22}" srcOrd="0" destOrd="0" presId="urn:microsoft.com/office/officeart/2018/2/layout/IconCircleList"/>
    <dgm:cxn modelId="{81DE6B6F-85DE-49B0-879C-D17EC5948952}" type="presParOf" srcId="{6FDA94F4-D9DA-418A-BC2A-762A8397E46F}" destId="{2F1732EB-8D96-4F11-A8CD-0D5BA3931F98}" srcOrd="1" destOrd="0" presId="urn:microsoft.com/office/officeart/2018/2/layout/IconCircleList"/>
    <dgm:cxn modelId="{A07C4278-422D-450D-AEB8-915D4C6569C4}" type="presParOf" srcId="{6FDA94F4-D9DA-418A-BC2A-762A8397E46F}" destId="{B566F242-1E63-49AA-B87A-FD2B1D0D6753}" srcOrd="2" destOrd="0" presId="urn:microsoft.com/office/officeart/2018/2/layout/IconCircleList"/>
    <dgm:cxn modelId="{54F66747-D4CF-4815-9951-C1F1C562D201}" type="presParOf" srcId="{6FDA94F4-D9DA-418A-BC2A-762A8397E46F}" destId="{24A86585-CFED-4092-8CC2-FA54A9058273}" srcOrd="3" destOrd="0" presId="urn:microsoft.com/office/officeart/2018/2/layout/IconCircleList"/>
    <dgm:cxn modelId="{CEA88A01-7ADD-472A-B976-75F4A9026C01}" type="presParOf" srcId="{880BB7C1-0F43-45A0-AA01-09540A045679}" destId="{84AD2DAB-54BB-4BFE-BE39-4D6B9CC172DB}" srcOrd="1" destOrd="0" presId="urn:microsoft.com/office/officeart/2018/2/layout/IconCircleList"/>
    <dgm:cxn modelId="{4C86EC3F-FCC2-49C6-A1CC-586961383711}" type="presParOf" srcId="{880BB7C1-0F43-45A0-AA01-09540A045679}" destId="{83B71C69-062E-4856-8F17-9AF12944C1B0}" srcOrd="2" destOrd="0" presId="urn:microsoft.com/office/officeart/2018/2/layout/IconCircleList"/>
    <dgm:cxn modelId="{A7327187-3258-4479-A3FA-F0435325E1E2}" type="presParOf" srcId="{83B71C69-062E-4856-8F17-9AF12944C1B0}" destId="{6AF33894-A8DC-45C9-ACA7-CDDE2B35A506}" srcOrd="0" destOrd="0" presId="urn:microsoft.com/office/officeart/2018/2/layout/IconCircleList"/>
    <dgm:cxn modelId="{99CD7CB5-836A-4391-90DB-3E29A2A5A487}" type="presParOf" srcId="{83B71C69-062E-4856-8F17-9AF12944C1B0}" destId="{ADD1F30C-84E4-404C-BEF1-2CF4E61D31BB}" srcOrd="1" destOrd="0" presId="urn:microsoft.com/office/officeart/2018/2/layout/IconCircleList"/>
    <dgm:cxn modelId="{AB6AA3C0-7945-49DE-BDED-435EEB09F6B1}" type="presParOf" srcId="{83B71C69-062E-4856-8F17-9AF12944C1B0}" destId="{5BD34CF1-20BF-4ECF-B3B8-E104495EFF9C}" srcOrd="2" destOrd="0" presId="urn:microsoft.com/office/officeart/2018/2/layout/IconCircleList"/>
    <dgm:cxn modelId="{5DFF5A69-95BB-4A76-91C4-70149F439460}" type="presParOf" srcId="{83B71C69-062E-4856-8F17-9AF12944C1B0}" destId="{C14D393E-CB9A-478E-B4EC-C3D3B122B2B6}" srcOrd="3" destOrd="0" presId="urn:microsoft.com/office/officeart/2018/2/layout/IconCircleList"/>
    <dgm:cxn modelId="{129DA25A-28B0-40C6-88CD-0D18212CDEE3}" type="presParOf" srcId="{880BB7C1-0F43-45A0-AA01-09540A045679}" destId="{2B84EC7E-E0A8-417D-8813-1734D6CD8BD1}" srcOrd="3" destOrd="0" presId="urn:microsoft.com/office/officeart/2018/2/layout/IconCircleList"/>
    <dgm:cxn modelId="{1009C138-1E0A-4A1F-9205-D0D160578F81}" type="presParOf" srcId="{880BB7C1-0F43-45A0-AA01-09540A045679}" destId="{80A31FDE-BE4A-44C0-B3F2-862D95D9FF16}" srcOrd="4" destOrd="0" presId="urn:microsoft.com/office/officeart/2018/2/layout/IconCircleList"/>
    <dgm:cxn modelId="{A39F0FEF-866C-4AC6-8C91-7C2E6A8CD2E4}" type="presParOf" srcId="{80A31FDE-BE4A-44C0-B3F2-862D95D9FF16}" destId="{923F7CBE-8B0B-4395-9199-1E1F04F5B501}" srcOrd="0" destOrd="0" presId="urn:microsoft.com/office/officeart/2018/2/layout/IconCircleList"/>
    <dgm:cxn modelId="{1B30E3D9-7138-45C5-9617-3F13A4653E76}" type="presParOf" srcId="{80A31FDE-BE4A-44C0-B3F2-862D95D9FF16}" destId="{24B0AF02-DC76-4677-BBEA-D44DF5CB42A6}" srcOrd="1" destOrd="0" presId="urn:microsoft.com/office/officeart/2018/2/layout/IconCircleList"/>
    <dgm:cxn modelId="{901EA762-E88F-4E7D-905A-B342F71728CE}" type="presParOf" srcId="{80A31FDE-BE4A-44C0-B3F2-862D95D9FF16}" destId="{2E25E22B-FA9F-489E-9767-6F806AAC30AD}" srcOrd="2" destOrd="0" presId="urn:microsoft.com/office/officeart/2018/2/layout/IconCircleList"/>
    <dgm:cxn modelId="{FD33E796-DB71-46A4-9D68-68F5446075E8}" type="presParOf" srcId="{80A31FDE-BE4A-44C0-B3F2-862D95D9FF16}" destId="{B73D7235-5536-455C-A9FA-11680C9DEF42}" srcOrd="3" destOrd="0" presId="urn:microsoft.com/office/officeart/2018/2/layout/IconCircleList"/>
    <dgm:cxn modelId="{4642C558-90A3-4918-8C01-7DB192D8D51B}" type="presParOf" srcId="{880BB7C1-0F43-45A0-AA01-09540A045679}" destId="{D207F677-BA1E-45D4-A9D4-2B007AF816EF}" srcOrd="5" destOrd="0" presId="urn:microsoft.com/office/officeart/2018/2/layout/IconCircleList"/>
    <dgm:cxn modelId="{9A30C9E0-7260-4867-A0B6-FD8F66B06331}" type="presParOf" srcId="{880BB7C1-0F43-45A0-AA01-09540A045679}" destId="{E4EEFF95-12F0-4014-B9EE-582BF3A94BD8}" srcOrd="6" destOrd="0" presId="urn:microsoft.com/office/officeart/2018/2/layout/IconCircleList"/>
    <dgm:cxn modelId="{853C9795-C6D8-4203-810F-05E601A197EF}" type="presParOf" srcId="{E4EEFF95-12F0-4014-B9EE-582BF3A94BD8}" destId="{52362A9E-9018-44DC-A6EC-47BBC05F1B74}" srcOrd="0" destOrd="0" presId="urn:microsoft.com/office/officeart/2018/2/layout/IconCircleList"/>
    <dgm:cxn modelId="{7D2E884A-71F5-4A78-97C1-E7137B575BE3}" type="presParOf" srcId="{E4EEFF95-12F0-4014-B9EE-582BF3A94BD8}" destId="{D141C3B7-AC8C-43FE-BAFF-FC2D0DC7F230}" srcOrd="1" destOrd="0" presId="urn:microsoft.com/office/officeart/2018/2/layout/IconCircleList"/>
    <dgm:cxn modelId="{31E1E901-E117-4A97-957D-CE697837D31F}" type="presParOf" srcId="{E4EEFF95-12F0-4014-B9EE-582BF3A94BD8}" destId="{5571AFB9-DF1E-44FC-AFC5-157FC942D978}" srcOrd="2" destOrd="0" presId="urn:microsoft.com/office/officeart/2018/2/layout/IconCircleList"/>
    <dgm:cxn modelId="{440E384B-AC8A-4D60-81BF-F3521F40508F}" type="presParOf" srcId="{E4EEFF95-12F0-4014-B9EE-582BF3A94BD8}" destId="{2491D650-052C-4C60-9DF7-4B5F73CD4DDF}" srcOrd="3" destOrd="0" presId="urn:microsoft.com/office/officeart/2018/2/layout/IconCircleList"/>
    <dgm:cxn modelId="{8B4AD5D6-2E74-4E5F-A294-8A14CF150BB9}" type="presParOf" srcId="{880BB7C1-0F43-45A0-AA01-09540A045679}" destId="{376D4BB1-D3C2-44F8-889C-5C9D94B4E71F}" srcOrd="7" destOrd="0" presId="urn:microsoft.com/office/officeart/2018/2/layout/IconCircleList"/>
    <dgm:cxn modelId="{90B7D48F-56BB-44AF-B56E-F01FA6B8662F}" type="presParOf" srcId="{880BB7C1-0F43-45A0-AA01-09540A045679}" destId="{1A87DF7A-6D71-41FF-BDEF-FF2B55DEC97F}" srcOrd="8" destOrd="0" presId="urn:microsoft.com/office/officeart/2018/2/layout/IconCircleList"/>
    <dgm:cxn modelId="{1639B091-607E-41C9-B59D-83705B3EE246}" type="presParOf" srcId="{1A87DF7A-6D71-41FF-BDEF-FF2B55DEC97F}" destId="{1CF37A17-36B4-4D4B-BEF2-B35A757F6E41}" srcOrd="0" destOrd="0" presId="urn:microsoft.com/office/officeart/2018/2/layout/IconCircleList"/>
    <dgm:cxn modelId="{F225C205-FBF8-40EB-8E74-0238698B1DA2}" type="presParOf" srcId="{1A87DF7A-6D71-41FF-BDEF-FF2B55DEC97F}" destId="{D96E6FBF-68C9-48AA-B310-A9504024A43B}" srcOrd="1" destOrd="0" presId="urn:microsoft.com/office/officeart/2018/2/layout/IconCircleList"/>
    <dgm:cxn modelId="{869C3AE2-4520-45B5-BE66-902ED8FE06D2}" type="presParOf" srcId="{1A87DF7A-6D71-41FF-BDEF-FF2B55DEC97F}" destId="{AA797997-5ECB-4158-B481-F7F940398FBB}" srcOrd="2" destOrd="0" presId="urn:microsoft.com/office/officeart/2018/2/layout/IconCircleList"/>
    <dgm:cxn modelId="{25E688EE-1E90-4BE6-B440-53888D866487}" type="presParOf" srcId="{1A87DF7A-6D71-41FF-BDEF-FF2B55DEC97F}" destId="{E35C3AA9-08BD-4B4B-82F7-EA5B205153CC}" srcOrd="3" destOrd="0" presId="urn:microsoft.com/office/officeart/2018/2/layout/IconCircleList"/>
    <dgm:cxn modelId="{5718BEDB-2D8C-43A9-969D-9D2A9F11077D}" type="presParOf" srcId="{880BB7C1-0F43-45A0-AA01-09540A045679}" destId="{D5564073-4F73-45E1-97E8-312B2AD9B01D}" srcOrd="9" destOrd="0" presId="urn:microsoft.com/office/officeart/2018/2/layout/IconCircleList"/>
    <dgm:cxn modelId="{5E85188D-097C-4101-81D5-908FD8BED2E1}" type="presParOf" srcId="{880BB7C1-0F43-45A0-AA01-09540A045679}" destId="{C9AD1F5B-6A20-4FFD-8B2C-7979BC953D9F}" srcOrd="10" destOrd="0" presId="urn:microsoft.com/office/officeart/2018/2/layout/IconCircleList"/>
    <dgm:cxn modelId="{C0EDF8BE-70A2-4E2B-808A-88350AEF80D8}" type="presParOf" srcId="{C9AD1F5B-6A20-4FFD-8B2C-7979BC953D9F}" destId="{22F04B0B-1FDE-40D9-BCF1-6451FF297600}" srcOrd="0" destOrd="0" presId="urn:microsoft.com/office/officeart/2018/2/layout/IconCircleList"/>
    <dgm:cxn modelId="{86636C91-4812-40A7-85AD-715F90EEA796}" type="presParOf" srcId="{C9AD1F5B-6A20-4FFD-8B2C-7979BC953D9F}" destId="{B3358A68-D9B7-4CF4-A41A-7FB0EEB4AB0A}" srcOrd="1" destOrd="0" presId="urn:microsoft.com/office/officeart/2018/2/layout/IconCircleList"/>
    <dgm:cxn modelId="{F8E7D6C4-F9AA-43E1-9E14-0840E5B9C9B6}" type="presParOf" srcId="{C9AD1F5B-6A20-4FFD-8B2C-7979BC953D9F}" destId="{60E0E0BA-97F8-4DB3-96DE-EE2867B94B84}" srcOrd="2" destOrd="0" presId="urn:microsoft.com/office/officeart/2018/2/layout/IconCircleList"/>
    <dgm:cxn modelId="{2C2C9ED2-A1D7-4600-995C-E3DDD338C9CD}" type="presParOf" srcId="{C9AD1F5B-6A20-4FFD-8B2C-7979BC953D9F}" destId="{615B2B71-8886-4FDE-906B-117834453BA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C995E3-CFF3-4C57-AA1C-721083682279}"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BAA6150F-2DD3-4510-9588-7B09A0D3792A}">
      <dgm:prSet phldrT="[Text]" phldr="0"/>
      <dgm:spPr/>
      <dgm:t>
        <a:bodyPr/>
        <a:lstStyle/>
        <a:p>
          <a:pPr rtl="0"/>
          <a:r>
            <a:rPr lang="en-US" dirty="0">
              <a:latin typeface="Neue Haas Grotesk Text Pro"/>
            </a:rPr>
            <a:t>Choices and decisions</a:t>
          </a:r>
          <a:endParaRPr lang="en-US" dirty="0"/>
        </a:p>
      </dgm:t>
    </dgm:pt>
    <dgm:pt modelId="{9741B62B-10C1-48CA-B2B4-5BF5E8ABDF69}" type="parTrans" cxnId="{92E85BC3-C854-4388-A529-030D20FE4EC6}">
      <dgm:prSet/>
      <dgm:spPr/>
      <dgm:t>
        <a:bodyPr/>
        <a:lstStyle/>
        <a:p>
          <a:endParaRPr lang="en-US"/>
        </a:p>
      </dgm:t>
    </dgm:pt>
    <dgm:pt modelId="{293272BB-556B-484E-8356-15F9F04F5C45}" type="sibTrans" cxnId="{92E85BC3-C854-4388-A529-030D20FE4EC6}">
      <dgm:prSet/>
      <dgm:spPr/>
      <dgm:t>
        <a:bodyPr/>
        <a:lstStyle/>
        <a:p>
          <a:endParaRPr lang="en-US"/>
        </a:p>
      </dgm:t>
    </dgm:pt>
    <dgm:pt modelId="{3C4704D7-A9A1-45BD-929E-00CDB3E17F21}">
      <dgm:prSet phldrT="[Text]" phldr="0"/>
      <dgm:spPr/>
      <dgm:t>
        <a:bodyPr/>
        <a:lstStyle/>
        <a:p>
          <a:r>
            <a:rPr lang="en-US" dirty="0">
              <a:latin typeface="Neue Haas Grotesk Text Pro"/>
            </a:rPr>
            <a:t>Health</a:t>
          </a:r>
          <a:endParaRPr lang="en-US" dirty="0"/>
        </a:p>
      </dgm:t>
    </dgm:pt>
    <dgm:pt modelId="{2A85E65C-F540-4E49-9A07-76D66B3BC30C}" type="parTrans" cxnId="{23CE8425-9A1E-4FEB-9BDB-A5920F08C8F9}">
      <dgm:prSet/>
      <dgm:spPr/>
      <dgm:t>
        <a:bodyPr/>
        <a:lstStyle/>
        <a:p>
          <a:endParaRPr lang="en-US"/>
        </a:p>
      </dgm:t>
    </dgm:pt>
    <dgm:pt modelId="{F4044F0B-200A-4127-9989-C5A24DE9D9DB}" type="sibTrans" cxnId="{23CE8425-9A1E-4FEB-9BDB-A5920F08C8F9}">
      <dgm:prSet/>
      <dgm:spPr/>
      <dgm:t>
        <a:bodyPr/>
        <a:lstStyle/>
        <a:p>
          <a:endParaRPr lang="en-US"/>
        </a:p>
      </dgm:t>
    </dgm:pt>
    <dgm:pt modelId="{4C68CF74-AC9D-4B39-9A67-E0BF29DD63EF}">
      <dgm:prSet phldrT="[Text]" phldr="0"/>
      <dgm:spPr/>
      <dgm:t>
        <a:bodyPr/>
        <a:lstStyle/>
        <a:p>
          <a:pPr rtl="0"/>
          <a:r>
            <a:rPr lang="en-US" dirty="0">
              <a:latin typeface="Neue Haas Grotesk Text Pro"/>
            </a:rPr>
            <a:t>Consumption and waste</a:t>
          </a:r>
          <a:endParaRPr lang="en-US" dirty="0"/>
        </a:p>
      </dgm:t>
    </dgm:pt>
    <dgm:pt modelId="{CE3F44CA-C1E5-4333-A127-5486F9AD1B63}" type="parTrans" cxnId="{5472EE0B-1248-4D83-9DB6-49522B99A067}">
      <dgm:prSet/>
      <dgm:spPr/>
      <dgm:t>
        <a:bodyPr/>
        <a:lstStyle/>
        <a:p>
          <a:endParaRPr lang="en-US"/>
        </a:p>
      </dgm:t>
    </dgm:pt>
    <dgm:pt modelId="{986A2430-DF13-47AF-84E1-B57A641808A6}" type="sibTrans" cxnId="{5472EE0B-1248-4D83-9DB6-49522B99A067}">
      <dgm:prSet/>
      <dgm:spPr/>
      <dgm:t>
        <a:bodyPr/>
        <a:lstStyle/>
        <a:p>
          <a:endParaRPr lang="en-US"/>
        </a:p>
      </dgm:t>
    </dgm:pt>
    <dgm:pt modelId="{CFE662CA-F479-4C6F-9C63-54478B2ADE1C}">
      <dgm:prSet phldr="0"/>
      <dgm:spPr/>
      <dgm:t>
        <a:bodyPr/>
        <a:lstStyle/>
        <a:p>
          <a:pPr rtl="0"/>
          <a:r>
            <a:rPr lang="en-US" dirty="0">
              <a:latin typeface="Neue Haas Grotesk Text Pro"/>
            </a:rPr>
            <a:t>Identity and Culture</a:t>
          </a:r>
        </a:p>
      </dgm:t>
    </dgm:pt>
    <dgm:pt modelId="{ED0AA2E7-D4D0-469C-9FA6-75F560085327}" type="parTrans" cxnId="{7FB68443-AE27-4508-AC4A-40EB150A06E8}">
      <dgm:prSet/>
      <dgm:spPr/>
    </dgm:pt>
    <dgm:pt modelId="{193DC516-8056-4A9A-BFF7-0A91A5B020C4}" type="sibTrans" cxnId="{7FB68443-AE27-4508-AC4A-40EB150A06E8}">
      <dgm:prSet/>
      <dgm:spPr/>
    </dgm:pt>
    <dgm:pt modelId="{AF580CFE-DCE6-4516-9554-BF44C56BDF9A}">
      <dgm:prSet phldr="0"/>
      <dgm:spPr/>
      <dgm:t>
        <a:bodyPr/>
        <a:lstStyle/>
        <a:p>
          <a:pPr rtl="0"/>
          <a:r>
            <a:rPr lang="en-US" dirty="0">
              <a:latin typeface="Neue Haas Grotesk Text Pro"/>
            </a:rPr>
            <a:t>Climate Change </a:t>
          </a:r>
        </a:p>
      </dgm:t>
    </dgm:pt>
    <dgm:pt modelId="{C60827BF-E1A4-4BFC-AF1C-7AAB1CDCD943}" type="parTrans" cxnId="{7ABCD416-F7D8-41ED-9913-066EBEAA5483}">
      <dgm:prSet/>
      <dgm:spPr/>
    </dgm:pt>
    <dgm:pt modelId="{E41F5A85-E86B-4574-98AD-F2BB65CAD337}" type="sibTrans" cxnId="{7ABCD416-F7D8-41ED-9913-066EBEAA5483}">
      <dgm:prSet/>
      <dgm:spPr/>
    </dgm:pt>
    <dgm:pt modelId="{93BE9E35-3708-4643-AF51-5912A2083C31}">
      <dgm:prSet phldr="0"/>
      <dgm:spPr/>
      <dgm:t>
        <a:bodyPr/>
        <a:lstStyle/>
        <a:p>
          <a:pPr rtl="0"/>
          <a:r>
            <a:rPr lang="en-US" dirty="0">
              <a:latin typeface="Neue Haas Grotesk Text Pro"/>
            </a:rPr>
            <a:t>The natural enviorment</a:t>
          </a:r>
        </a:p>
      </dgm:t>
    </dgm:pt>
    <dgm:pt modelId="{B5BE6AF4-CE5D-421C-9B69-DF0F9A88BB66}" type="parTrans" cxnId="{E33A86A3-9430-44C6-BF0B-A7C3AF8554F5}">
      <dgm:prSet/>
      <dgm:spPr/>
    </dgm:pt>
    <dgm:pt modelId="{305C5BB8-A587-4D3E-BF61-58FD2A866EA6}" type="sibTrans" cxnId="{E33A86A3-9430-44C6-BF0B-A7C3AF8554F5}">
      <dgm:prSet/>
      <dgm:spPr/>
    </dgm:pt>
    <dgm:pt modelId="{B2957195-2C4B-4798-B186-9807E5832F96}">
      <dgm:prSet phldr="0"/>
      <dgm:spPr/>
      <dgm:t>
        <a:bodyPr/>
        <a:lstStyle/>
        <a:p>
          <a:pPr rtl="0"/>
          <a:r>
            <a:rPr lang="en-US" dirty="0">
              <a:latin typeface="Neue Haas Grotesk Text Pro"/>
            </a:rPr>
            <a:t>Wealth and poverty</a:t>
          </a:r>
        </a:p>
      </dgm:t>
    </dgm:pt>
    <dgm:pt modelId="{8F4E92DC-B456-40BF-B707-203F6FC2448C}" type="parTrans" cxnId="{A271D8F7-D5B2-4AD2-9943-4CE91BBD988D}">
      <dgm:prSet/>
      <dgm:spPr/>
    </dgm:pt>
    <dgm:pt modelId="{42156777-03F3-4C94-A724-EF722E906E98}" type="sibTrans" cxnId="{A271D8F7-D5B2-4AD2-9943-4CE91BBD988D}">
      <dgm:prSet/>
      <dgm:spPr/>
    </dgm:pt>
    <dgm:pt modelId="{33E9C8B0-B930-4192-AF65-19D8C04229AE}" type="pres">
      <dgm:prSet presAssocID="{0CC995E3-CFF3-4C57-AA1C-721083682279}" presName="linear" presStyleCnt="0">
        <dgm:presLayoutVars>
          <dgm:dir/>
          <dgm:animLvl val="lvl"/>
          <dgm:resizeHandles val="exact"/>
        </dgm:presLayoutVars>
      </dgm:prSet>
      <dgm:spPr/>
    </dgm:pt>
    <dgm:pt modelId="{3BACAF20-8991-4158-93A1-5B1A66F410DF}" type="pres">
      <dgm:prSet presAssocID="{BAA6150F-2DD3-4510-9588-7B09A0D3792A}" presName="parentLin" presStyleCnt="0"/>
      <dgm:spPr/>
    </dgm:pt>
    <dgm:pt modelId="{032022E3-0202-4F84-97F0-024DF9F3A0CB}" type="pres">
      <dgm:prSet presAssocID="{BAA6150F-2DD3-4510-9588-7B09A0D3792A}" presName="parentLeftMargin" presStyleLbl="node1" presStyleIdx="0" presStyleCnt="7"/>
      <dgm:spPr/>
    </dgm:pt>
    <dgm:pt modelId="{8793BD10-F18F-4649-8EDC-464B9C2EF547}" type="pres">
      <dgm:prSet presAssocID="{BAA6150F-2DD3-4510-9588-7B09A0D3792A}" presName="parentText" presStyleLbl="node1" presStyleIdx="0" presStyleCnt="7">
        <dgm:presLayoutVars>
          <dgm:chMax val="0"/>
          <dgm:bulletEnabled val="1"/>
        </dgm:presLayoutVars>
      </dgm:prSet>
      <dgm:spPr/>
    </dgm:pt>
    <dgm:pt modelId="{B8D61A69-61D5-4E8C-A861-A471F31C30DF}" type="pres">
      <dgm:prSet presAssocID="{BAA6150F-2DD3-4510-9588-7B09A0D3792A}" presName="negativeSpace" presStyleCnt="0"/>
      <dgm:spPr/>
    </dgm:pt>
    <dgm:pt modelId="{8C82AE13-6A64-4B03-BB5B-A359E3AE36A9}" type="pres">
      <dgm:prSet presAssocID="{BAA6150F-2DD3-4510-9588-7B09A0D3792A}" presName="childText" presStyleLbl="conFgAcc1" presStyleIdx="0" presStyleCnt="7">
        <dgm:presLayoutVars>
          <dgm:bulletEnabled val="1"/>
        </dgm:presLayoutVars>
      </dgm:prSet>
      <dgm:spPr/>
    </dgm:pt>
    <dgm:pt modelId="{917DE144-9B90-440B-814D-A4FDF9295D18}" type="pres">
      <dgm:prSet presAssocID="{293272BB-556B-484E-8356-15F9F04F5C45}" presName="spaceBetweenRectangles" presStyleCnt="0"/>
      <dgm:spPr/>
    </dgm:pt>
    <dgm:pt modelId="{7AB9181E-86E0-4881-AA2E-1A961ECCB622}" type="pres">
      <dgm:prSet presAssocID="{3C4704D7-A9A1-45BD-929E-00CDB3E17F21}" presName="parentLin" presStyleCnt="0"/>
      <dgm:spPr/>
    </dgm:pt>
    <dgm:pt modelId="{39749E08-9D91-4DBD-AFF7-0F88B05B6FB5}" type="pres">
      <dgm:prSet presAssocID="{3C4704D7-A9A1-45BD-929E-00CDB3E17F21}" presName="parentLeftMargin" presStyleLbl="node1" presStyleIdx="0" presStyleCnt="7"/>
      <dgm:spPr/>
    </dgm:pt>
    <dgm:pt modelId="{76B2FD4B-CE0F-4D74-94B9-7915B6F74E3D}" type="pres">
      <dgm:prSet presAssocID="{3C4704D7-A9A1-45BD-929E-00CDB3E17F21}" presName="parentText" presStyleLbl="node1" presStyleIdx="1" presStyleCnt="7">
        <dgm:presLayoutVars>
          <dgm:chMax val="0"/>
          <dgm:bulletEnabled val="1"/>
        </dgm:presLayoutVars>
      </dgm:prSet>
      <dgm:spPr/>
    </dgm:pt>
    <dgm:pt modelId="{457FA6E6-C882-44F9-859D-A24B0C0E597F}" type="pres">
      <dgm:prSet presAssocID="{3C4704D7-A9A1-45BD-929E-00CDB3E17F21}" presName="negativeSpace" presStyleCnt="0"/>
      <dgm:spPr/>
    </dgm:pt>
    <dgm:pt modelId="{E95C4319-D50B-45C5-9672-781298026F0F}" type="pres">
      <dgm:prSet presAssocID="{3C4704D7-A9A1-45BD-929E-00CDB3E17F21}" presName="childText" presStyleLbl="conFgAcc1" presStyleIdx="1" presStyleCnt="7">
        <dgm:presLayoutVars>
          <dgm:bulletEnabled val="1"/>
        </dgm:presLayoutVars>
      </dgm:prSet>
      <dgm:spPr/>
    </dgm:pt>
    <dgm:pt modelId="{DB0D688E-24D1-4A25-B461-1C48CB5F829F}" type="pres">
      <dgm:prSet presAssocID="{F4044F0B-200A-4127-9989-C5A24DE9D9DB}" presName="spaceBetweenRectangles" presStyleCnt="0"/>
      <dgm:spPr/>
    </dgm:pt>
    <dgm:pt modelId="{934BABD4-36B3-4943-A075-C3ED64D9ED2C}" type="pres">
      <dgm:prSet presAssocID="{4C68CF74-AC9D-4B39-9A67-E0BF29DD63EF}" presName="parentLin" presStyleCnt="0"/>
      <dgm:spPr/>
    </dgm:pt>
    <dgm:pt modelId="{FBA8EDEB-07B6-4617-9AE0-8687A40DC3D3}" type="pres">
      <dgm:prSet presAssocID="{4C68CF74-AC9D-4B39-9A67-E0BF29DD63EF}" presName="parentLeftMargin" presStyleLbl="node1" presStyleIdx="1" presStyleCnt="7"/>
      <dgm:spPr/>
    </dgm:pt>
    <dgm:pt modelId="{7541522B-D9A1-4E74-A8ED-94AE14183486}" type="pres">
      <dgm:prSet presAssocID="{4C68CF74-AC9D-4B39-9A67-E0BF29DD63EF}" presName="parentText" presStyleLbl="node1" presStyleIdx="2" presStyleCnt="7">
        <dgm:presLayoutVars>
          <dgm:chMax val="0"/>
          <dgm:bulletEnabled val="1"/>
        </dgm:presLayoutVars>
      </dgm:prSet>
      <dgm:spPr/>
    </dgm:pt>
    <dgm:pt modelId="{E83CD120-D212-4AEA-95CC-41B7EACF0D58}" type="pres">
      <dgm:prSet presAssocID="{4C68CF74-AC9D-4B39-9A67-E0BF29DD63EF}" presName="negativeSpace" presStyleCnt="0"/>
      <dgm:spPr/>
    </dgm:pt>
    <dgm:pt modelId="{7F0A620F-578F-4E35-B13C-580FC2734376}" type="pres">
      <dgm:prSet presAssocID="{4C68CF74-AC9D-4B39-9A67-E0BF29DD63EF}" presName="childText" presStyleLbl="conFgAcc1" presStyleIdx="2" presStyleCnt="7">
        <dgm:presLayoutVars>
          <dgm:bulletEnabled val="1"/>
        </dgm:presLayoutVars>
      </dgm:prSet>
      <dgm:spPr/>
    </dgm:pt>
    <dgm:pt modelId="{1F371980-FADC-4397-BC78-01B653F4DE4C}" type="pres">
      <dgm:prSet presAssocID="{986A2430-DF13-47AF-84E1-B57A641808A6}" presName="spaceBetweenRectangles" presStyleCnt="0"/>
      <dgm:spPr/>
    </dgm:pt>
    <dgm:pt modelId="{12B5A8C6-FA4A-407B-8DC8-41932111C5D6}" type="pres">
      <dgm:prSet presAssocID="{CFE662CA-F479-4C6F-9C63-54478B2ADE1C}" presName="parentLin" presStyleCnt="0"/>
      <dgm:spPr/>
    </dgm:pt>
    <dgm:pt modelId="{800BCD5C-7AF6-4DCA-B306-C42498CAF25C}" type="pres">
      <dgm:prSet presAssocID="{CFE662CA-F479-4C6F-9C63-54478B2ADE1C}" presName="parentLeftMargin" presStyleLbl="node1" presStyleIdx="2" presStyleCnt="7"/>
      <dgm:spPr/>
    </dgm:pt>
    <dgm:pt modelId="{FCE09FD2-869C-4C0C-92FE-E3870AB715F6}" type="pres">
      <dgm:prSet presAssocID="{CFE662CA-F479-4C6F-9C63-54478B2ADE1C}" presName="parentText" presStyleLbl="node1" presStyleIdx="3" presStyleCnt="7">
        <dgm:presLayoutVars>
          <dgm:chMax val="0"/>
          <dgm:bulletEnabled val="1"/>
        </dgm:presLayoutVars>
      </dgm:prSet>
      <dgm:spPr/>
    </dgm:pt>
    <dgm:pt modelId="{C909F928-3511-4A29-B630-E5F673AD533B}" type="pres">
      <dgm:prSet presAssocID="{CFE662CA-F479-4C6F-9C63-54478B2ADE1C}" presName="negativeSpace" presStyleCnt="0"/>
      <dgm:spPr/>
    </dgm:pt>
    <dgm:pt modelId="{C3563ACB-EF2B-48B5-B3D6-E35B8DAFC6C9}" type="pres">
      <dgm:prSet presAssocID="{CFE662CA-F479-4C6F-9C63-54478B2ADE1C}" presName="childText" presStyleLbl="conFgAcc1" presStyleIdx="3" presStyleCnt="7">
        <dgm:presLayoutVars>
          <dgm:bulletEnabled val="1"/>
        </dgm:presLayoutVars>
      </dgm:prSet>
      <dgm:spPr/>
    </dgm:pt>
    <dgm:pt modelId="{9DDA1C73-4037-471E-8F7C-E3D6F7D56144}" type="pres">
      <dgm:prSet presAssocID="{193DC516-8056-4A9A-BFF7-0A91A5B020C4}" presName="spaceBetweenRectangles" presStyleCnt="0"/>
      <dgm:spPr/>
    </dgm:pt>
    <dgm:pt modelId="{4657F889-CA96-4D14-9FE6-FB7698A36EB9}" type="pres">
      <dgm:prSet presAssocID="{AF580CFE-DCE6-4516-9554-BF44C56BDF9A}" presName="parentLin" presStyleCnt="0"/>
      <dgm:spPr/>
    </dgm:pt>
    <dgm:pt modelId="{0ED0C283-DEDE-4225-87F8-71009AA0E282}" type="pres">
      <dgm:prSet presAssocID="{AF580CFE-DCE6-4516-9554-BF44C56BDF9A}" presName="parentLeftMargin" presStyleLbl="node1" presStyleIdx="3" presStyleCnt="7"/>
      <dgm:spPr/>
    </dgm:pt>
    <dgm:pt modelId="{795131DB-855C-4351-8C32-94C52336166B}" type="pres">
      <dgm:prSet presAssocID="{AF580CFE-DCE6-4516-9554-BF44C56BDF9A}" presName="parentText" presStyleLbl="node1" presStyleIdx="4" presStyleCnt="7">
        <dgm:presLayoutVars>
          <dgm:chMax val="0"/>
          <dgm:bulletEnabled val="1"/>
        </dgm:presLayoutVars>
      </dgm:prSet>
      <dgm:spPr/>
    </dgm:pt>
    <dgm:pt modelId="{8F78E233-62E6-4800-8D7C-2ABD30A00CE4}" type="pres">
      <dgm:prSet presAssocID="{AF580CFE-DCE6-4516-9554-BF44C56BDF9A}" presName="negativeSpace" presStyleCnt="0"/>
      <dgm:spPr/>
    </dgm:pt>
    <dgm:pt modelId="{391D0982-6ED7-40C3-ADC2-D2C18EB5F63E}" type="pres">
      <dgm:prSet presAssocID="{AF580CFE-DCE6-4516-9554-BF44C56BDF9A}" presName="childText" presStyleLbl="conFgAcc1" presStyleIdx="4" presStyleCnt="7">
        <dgm:presLayoutVars>
          <dgm:bulletEnabled val="1"/>
        </dgm:presLayoutVars>
      </dgm:prSet>
      <dgm:spPr/>
    </dgm:pt>
    <dgm:pt modelId="{C4D31DD9-1154-42FE-9B51-0FBA6C860AE4}" type="pres">
      <dgm:prSet presAssocID="{E41F5A85-E86B-4574-98AD-F2BB65CAD337}" presName="spaceBetweenRectangles" presStyleCnt="0"/>
      <dgm:spPr/>
    </dgm:pt>
    <dgm:pt modelId="{6666967B-0399-4FDD-A11F-088EB4D8BD05}" type="pres">
      <dgm:prSet presAssocID="{93BE9E35-3708-4643-AF51-5912A2083C31}" presName="parentLin" presStyleCnt="0"/>
      <dgm:spPr/>
    </dgm:pt>
    <dgm:pt modelId="{2761AD07-5A3E-4FC7-AF7D-B859A807C6C6}" type="pres">
      <dgm:prSet presAssocID="{93BE9E35-3708-4643-AF51-5912A2083C31}" presName="parentLeftMargin" presStyleLbl="node1" presStyleIdx="4" presStyleCnt="7"/>
      <dgm:spPr/>
    </dgm:pt>
    <dgm:pt modelId="{22AF8E70-B8C3-49EA-8A1D-ADA09330FD91}" type="pres">
      <dgm:prSet presAssocID="{93BE9E35-3708-4643-AF51-5912A2083C31}" presName="parentText" presStyleLbl="node1" presStyleIdx="5" presStyleCnt="7">
        <dgm:presLayoutVars>
          <dgm:chMax val="0"/>
          <dgm:bulletEnabled val="1"/>
        </dgm:presLayoutVars>
      </dgm:prSet>
      <dgm:spPr/>
    </dgm:pt>
    <dgm:pt modelId="{369C6D3E-4761-4C32-954A-36E7251827B5}" type="pres">
      <dgm:prSet presAssocID="{93BE9E35-3708-4643-AF51-5912A2083C31}" presName="negativeSpace" presStyleCnt="0"/>
      <dgm:spPr/>
    </dgm:pt>
    <dgm:pt modelId="{27330CB8-A30B-4377-B659-F9CCBD7E29B3}" type="pres">
      <dgm:prSet presAssocID="{93BE9E35-3708-4643-AF51-5912A2083C31}" presName="childText" presStyleLbl="conFgAcc1" presStyleIdx="5" presStyleCnt="7">
        <dgm:presLayoutVars>
          <dgm:bulletEnabled val="1"/>
        </dgm:presLayoutVars>
      </dgm:prSet>
      <dgm:spPr/>
    </dgm:pt>
    <dgm:pt modelId="{D809DADC-7313-407F-A41E-BADC705E43AD}" type="pres">
      <dgm:prSet presAssocID="{305C5BB8-A587-4D3E-BF61-58FD2A866EA6}" presName="spaceBetweenRectangles" presStyleCnt="0"/>
      <dgm:spPr/>
    </dgm:pt>
    <dgm:pt modelId="{085709D4-2D15-48FF-B5BF-7B49692DC3D1}" type="pres">
      <dgm:prSet presAssocID="{B2957195-2C4B-4798-B186-9807E5832F96}" presName="parentLin" presStyleCnt="0"/>
      <dgm:spPr/>
    </dgm:pt>
    <dgm:pt modelId="{14DF4D4A-2E7E-49A5-AF83-2CE86237EE24}" type="pres">
      <dgm:prSet presAssocID="{B2957195-2C4B-4798-B186-9807E5832F96}" presName="parentLeftMargin" presStyleLbl="node1" presStyleIdx="5" presStyleCnt="7"/>
      <dgm:spPr/>
    </dgm:pt>
    <dgm:pt modelId="{AAB1FE07-2EC1-4BB0-9E60-FEB962C9C38D}" type="pres">
      <dgm:prSet presAssocID="{B2957195-2C4B-4798-B186-9807E5832F96}" presName="parentText" presStyleLbl="node1" presStyleIdx="6" presStyleCnt="7">
        <dgm:presLayoutVars>
          <dgm:chMax val="0"/>
          <dgm:bulletEnabled val="1"/>
        </dgm:presLayoutVars>
      </dgm:prSet>
      <dgm:spPr/>
    </dgm:pt>
    <dgm:pt modelId="{65D04069-06CA-4464-BB33-3672E768AA74}" type="pres">
      <dgm:prSet presAssocID="{B2957195-2C4B-4798-B186-9807E5832F96}" presName="negativeSpace" presStyleCnt="0"/>
      <dgm:spPr/>
    </dgm:pt>
    <dgm:pt modelId="{26EC4BEB-0F64-488C-8B24-EF8455026790}" type="pres">
      <dgm:prSet presAssocID="{B2957195-2C4B-4798-B186-9807E5832F96}" presName="childText" presStyleLbl="conFgAcc1" presStyleIdx="6" presStyleCnt="7">
        <dgm:presLayoutVars>
          <dgm:bulletEnabled val="1"/>
        </dgm:presLayoutVars>
      </dgm:prSet>
      <dgm:spPr/>
    </dgm:pt>
  </dgm:ptLst>
  <dgm:cxnLst>
    <dgm:cxn modelId="{5472EE0B-1248-4D83-9DB6-49522B99A067}" srcId="{0CC995E3-CFF3-4C57-AA1C-721083682279}" destId="{4C68CF74-AC9D-4B39-9A67-E0BF29DD63EF}" srcOrd="2" destOrd="0" parTransId="{CE3F44CA-C1E5-4333-A127-5486F9AD1B63}" sibTransId="{986A2430-DF13-47AF-84E1-B57A641808A6}"/>
    <dgm:cxn modelId="{7ABCD416-F7D8-41ED-9913-066EBEAA5483}" srcId="{0CC995E3-CFF3-4C57-AA1C-721083682279}" destId="{AF580CFE-DCE6-4516-9554-BF44C56BDF9A}" srcOrd="4" destOrd="0" parTransId="{C60827BF-E1A4-4BFC-AF1C-7AAB1CDCD943}" sibTransId="{E41F5A85-E86B-4574-98AD-F2BB65CAD337}"/>
    <dgm:cxn modelId="{23CE8425-9A1E-4FEB-9BDB-A5920F08C8F9}" srcId="{0CC995E3-CFF3-4C57-AA1C-721083682279}" destId="{3C4704D7-A9A1-45BD-929E-00CDB3E17F21}" srcOrd="1" destOrd="0" parTransId="{2A85E65C-F540-4E49-9A07-76D66B3BC30C}" sibTransId="{F4044F0B-200A-4127-9989-C5A24DE9D9DB}"/>
    <dgm:cxn modelId="{7CA98D28-4F06-4A04-85C2-64EC47F78F5C}" type="presOf" srcId="{3C4704D7-A9A1-45BD-929E-00CDB3E17F21}" destId="{39749E08-9D91-4DBD-AFF7-0F88B05B6FB5}" srcOrd="0" destOrd="0" presId="urn:microsoft.com/office/officeart/2005/8/layout/list1"/>
    <dgm:cxn modelId="{4C260B35-7933-4150-A81B-8FFA8F25C21B}" type="presOf" srcId="{CFE662CA-F479-4C6F-9C63-54478B2ADE1C}" destId="{FCE09FD2-869C-4C0C-92FE-E3870AB715F6}" srcOrd="1" destOrd="0" presId="urn:microsoft.com/office/officeart/2005/8/layout/list1"/>
    <dgm:cxn modelId="{4A71AE5C-A5CA-4784-B403-7838CA489975}" type="presOf" srcId="{CFE662CA-F479-4C6F-9C63-54478B2ADE1C}" destId="{800BCD5C-7AF6-4DCA-B306-C42498CAF25C}" srcOrd="0" destOrd="0" presId="urn:microsoft.com/office/officeart/2005/8/layout/list1"/>
    <dgm:cxn modelId="{C080BE41-C9F0-4A9D-96A3-EB31FE80F30A}" type="presOf" srcId="{BAA6150F-2DD3-4510-9588-7B09A0D3792A}" destId="{8793BD10-F18F-4649-8EDC-464B9C2EF547}" srcOrd="1" destOrd="0" presId="urn:microsoft.com/office/officeart/2005/8/layout/list1"/>
    <dgm:cxn modelId="{7FB68443-AE27-4508-AC4A-40EB150A06E8}" srcId="{0CC995E3-CFF3-4C57-AA1C-721083682279}" destId="{CFE662CA-F479-4C6F-9C63-54478B2ADE1C}" srcOrd="3" destOrd="0" parTransId="{ED0AA2E7-D4D0-469C-9FA6-75F560085327}" sibTransId="{193DC516-8056-4A9A-BFF7-0A91A5B020C4}"/>
    <dgm:cxn modelId="{26DD4A64-B4C4-4D40-9A44-AF3EA9A4DD2A}" type="presOf" srcId="{AF580CFE-DCE6-4516-9554-BF44C56BDF9A}" destId="{795131DB-855C-4351-8C32-94C52336166B}" srcOrd="1" destOrd="0" presId="urn:microsoft.com/office/officeart/2005/8/layout/list1"/>
    <dgm:cxn modelId="{4204F476-C9FA-483D-A565-DA106B959AB0}" type="presOf" srcId="{BAA6150F-2DD3-4510-9588-7B09A0D3792A}" destId="{032022E3-0202-4F84-97F0-024DF9F3A0CB}" srcOrd="0" destOrd="0" presId="urn:microsoft.com/office/officeart/2005/8/layout/list1"/>
    <dgm:cxn modelId="{BEB07281-AF2F-470C-A32B-38CC70BC73B0}" type="presOf" srcId="{3C4704D7-A9A1-45BD-929E-00CDB3E17F21}" destId="{76B2FD4B-CE0F-4D74-94B9-7915B6F74E3D}" srcOrd="1" destOrd="0" presId="urn:microsoft.com/office/officeart/2005/8/layout/list1"/>
    <dgm:cxn modelId="{0487E286-34EE-436A-83A4-AB03D3F00183}" type="presOf" srcId="{93BE9E35-3708-4643-AF51-5912A2083C31}" destId="{2761AD07-5A3E-4FC7-AF7D-B859A807C6C6}" srcOrd="0" destOrd="0" presId="urn:microsoft.com/office/officeart/2005/8/layout/list1"/>
    <dgm:cxn modelId="{E33A86A3-9430-44C6-BF0B-A7C3AF8554F5}" srcId="{0CC995E3-CFF3-4C57-AA1C-721083682279}" destId="{93BE9E35-3708-4643-AF51-5912A2083C31}" srcOrd="5" destOrd="0" parTransId="{B5BE6AF4-CE5D-421C-9B69-DF0F9A88BB66}" sibTransId="{305C5BB8-A587-4D3E-BF61-58FD2A866EA6}"/>
    <dgm:cxn modelId="{76B49AB0-D8F0-43BA-A1DD-BB216CD94F31}" type="presOf" srcId="{4C68CF74-AC9D-4B39-9A67-E0BF29DD63EF}" destId="{FBA8EDEB-07B6-4617-9AE0-8687A40DC3D3}" srcOrd="0" destOrd="0" presId="urn:microsoft.com/office/officeart/2005/8/layout/list1"/>
    <dgm:cxn modelId="{40BD1CBC-6047-4443-BE2A-3B3178049D5A}" type="presOf" srcId="{93BE9E35-3708-4643-AF51-5912A2083C31}" destId="{22AF8E70-B8C3-49EA-8A1D-ADA09330FD91}" srcOrd="1" destOrd="0" presId="urn:microsoft.com/office/officeart/2005/8/layout/list1"/>
    <dgm:cxn modelId="{92E85BC3-C854-4388-A529-030D20FE4EC6}" srcId="{0CC995E3-CFF3-4C57-AA1C-721083682279}" destId="{BAA6150F-2DD3-4510-9588-7B09A0D3792A}" srcOrd="0" destOrd="0" parTransId="{9741B62B-10C1-48CA-B2B4-5BF5E8ABDF69}" sibTransId="{293272BB-556B-484E-8356-15F9F04F5C45}"/>
    <dgm:cxn modelId="{6553D5D4-CB80-4A83-8C66-E5C48EAD7678}" type="presOf" srcId="{AF580CFE-DCE6-4516-9554-BF44C56BDF9A}" destId="{0ED0C283-DEDE-4225-87F8-71009AA0E282}" srcOrd="0" destOrd="0" presId="urn:microsoft.com/office/officeart/2005/8/layout/list1"/>
    <dgm:cxn modelId="{705528DA-5EC7-4A02-BB59-97893EFC5FED}" type="presOf" srcId="{4C68CF74-AC9D-4B39-9A67-E0BF29DD63EF}" destId="{7541522B-D9A1-4E74-A8ED-94AE14183486}" srcOrd="1" destOrd="0" presId="urn:microsoft.com/office/officeart/2005/8/layout/list1"/>
    <dgm:cxn modelId="{FF9636DC-6D20-423B-A1C4-197787BACBCB}" type="presOf" srcId="{B2957195-2C4B-4798-B186-9807E5832F96}" destId="{14DF4D4A-2E7E-49A5-AF83-2CE86237EE24}" srcOrd="0" destOrd="0" presId="urn:microsoft.com/office/officeart/2005/8/layout/list1"/>
    <dgm:cxn modelId="{F02669E6-BCDE-41C1-BD80-A2EAF3F21AF4}" type="presOf" srcId="{B2957195-2C4B-4798-B186-9807E5832F96}" destId="{AAB1FE07-2EC1-4BB0-9E60-FEB962C9C38D}" srcOrd="1" destOrd="0" presId="urn:microsoft.com/office/officeart/2005/8/layout/list1"/>
    <dgm:cxn modelId="{1EB0EEEA-7E42-4D73-A84B-0CCD183D8139}" type="presOf" srcId="{0CC995E3-CFF3-4C57-AA1C-721083682279}" destId="{33E9C8B0-B930-4192-AF65-19D8C04229AE}" srcOrd="0" destOrd="0" presId="urn:microsoft.com/office/officeart/2005/8/layout/list1"/>
    <dgm:cxn modelId="{A271D8F7-D5B2-4AD2-9943-4CE91BBD988D}" srcId="{0CC995E3-CFF3-4C57-AA1C-721083682279}" destId="{B2957195-2C4B-4798-B186-9807E5832F96}" srcOrd="6" destOrd="0" parTransId="{8F4E92DC-B456-40BF-B707-203F6FC2448C}" sibTransId="{42156777-03F3-4C94-A724-EF722E906E98}"/>
    <dgm:cxn modelId="{88A38DB7-657D-4CD9-9EC7-3060D067F46E}" type="presParOf" srcId="{33E9C8B0-B930-4192-AF65-19D8C04229AE}" destId="{3BACAF20-8991-4158-93A1-5B1A66F410DF}" srcOrd="0" destOrd="0" presId="urn:microsoft.com/office/officeart/2005/8/layout/list1"/>
    <dgm:cxn modelId="{EFAD9CA0-72D1-481C-BDF7-5A5ECA16C996}" type="presParOf" srcId="{3BACAF20-8991-4158-93A1-5B1A66F410DF}" destId="{032022E3-0202-4F84-97F0-024DF9F3A0CB}" srcOrd="0" destOrd="0" presId="urn:microsoft.com/office/officeart/2005/8/layout/list1"/>
    <dgm:cxn modelId="{C2EE239E-F10C-45D4-85C7-587193C434F8}" type="presParOf" srcId="{3BACAF20-8991-4158-93A1-5B1A66F410DF}" destId="{8793BD10-F18F-4649-8EDC-464B9C2EF547}" srcOrd="1" destOrd="0" presId="urn:microsoft.com/office/officeart/2005/8/layout/list1"/>
    <dgm:cxn modelId="{B24640BC-F41B-4077-BEFC-D87E8D519151}" type="presParOf" srcId="{33E9C8B0-B930-4192-AF65-19D8C04229AE}" destId="{B8D61A69-61D5-4E8C-A861-A471F31C30DF}" srcOrd="1" destOrd="0" presId="urn:microsoft.com/office/officeart/2005/8/layout/list1"/>
    <dgm:cxn modelId="{FCE40F6F-213E-4398-AECC-D2993C4265EE}" type="presParOf" srcId="{33E9C8B0-B930-4192-AF65-19D8C04229AE}" destId="{8C82AE13-6A64-4B03-BB5B-A359E3AE36A9}" srcOrd="2" destOrd="0" presId="urn:microsoft.com/office/officeart/2005/8/layout/list1"/>
    <dgm:cxn modelId="{7F358817-8E4A-4D34-B8A7-30991838B25C}" type="presParOf" srcId="{33E9C8B0-B930-4192-AF65-19D8C04229AE}" destId="{917DE144-9B90-440B-814D-A4FDF9295D18}" srcOrd="3" destOrd="0" presId="urn:microsoft.com/office/officeart/2005/8/layout/list1"/>
    <dgm:cxn modelId="{9C8DBEFC-7715-45F1-B36E-A115D646F00B}" type="presParOf" srcId="{33E9C8B0-B930-4192-AF65-19D8C04229AE}" destId="{7AB9181E-86E0-4881-AA2E-1A961ECCB622}" srcOrd="4" destOrd="0" presId="urn:microsoft.com/office/officeart/2005/8/layout/list1"/>
    <dgm:cxn modelId="{B788160D-9836-44CE-ADA1-36F391EAB36E}" type="presParOf" srcId="{7AB9181E-86E0-4881-AA2E-1A961ECCB622}" destId="{39749E08-9D91-4DBD-AFF7-0F88B05B6FB5}" srcOrd="0" destOrd="0" presId="urn:microsoft.com/office/officeart/2005/8/layout/list1"/>
    <dgm:cxn modelId="{B78567E7-D145-4860-973F-5D708CE5D46A}" type="presParOf" srcId="{7AB9181E-86E0-4881-AA2E-1A961ECCB622}" destId="{76B2FD4B-CE0F-4D74-94B9-7915B6F74E3D}" srcOrd="1" destOrd="0" presId="urn:microsoft.com/office/officeart/2005/8/layout/list1"/>
    <dgm:cxn modelId="{FD346C55-723E-4BE1-8973-9A3A298ABECA}" type="presParOf" srcId="{33E9C8B0-B930-4192-AF65-19D8C04229AE}" destId="{457FA6E6-C882-44F9-859D-A24B0C0E597F}" srcOrd="5" destOrd="0" presId="urn:microsoft.com/office/officeart/2005/8/layout/list1"/>
    <dgm:cxn modelId="{7D8107FA-6FFB-4256-9A47-678DACA3E0BD}" type="presParOf" srcId="{33E9C8B0-B930-4192-AF65-19D8C04229AE}" destId="{E95C4319-D50B-45C5-9672-781298026F0F}" srcOrd="6" destOrd="0" presId="urn:microsoft.com/office/officeart/2005/8/layout/list1"/>
    <dgm:cxn modelId="{5C1B9714-EFC9-48C2-9C8B-4B8A6412426C}" type="presParOf" srcId="{33E9C8B0-B930-4192-AF65-19D8C04229AE}" destId="{DB0D688E-24D1-4A25-B461-1C48CB5F829F}" srcOrd="7" destOrd="0" presId="urn:microsoft.com/office/officeart/2005/8/layout/list1"/>
    <dgm:cxn modelId="{167BC282-EE9C-4322-B782-E3836214261E}" type="presParOf" srcId="{33E9C8B0-B930-4192-AF65-19D8C04229AE}" destId="{934BABD4-36B3-4943-A075-C3ED64D9ED2C}" srcOrd="8" destOrd="0" presId="urn:microsoft.com/office/officeart/2005/8/layout/list1"/>
    <dgm:cxn modelId="{50D67DD8-16FE-4068-95CA-E856F90A3C1E}" type="presParOf" srcId="{934BABD4-36B3-4943-A075-C3ED64D9ED2C}" destId="{FBA8EDEB-07B6-4617-9AE0-8687A40DC3D3}" srcOrd="0" destOrd="0" presId="urn:microsoft.com/office/officeart/2005/8/layout/list1"/>
    <dgm:cxn modelId="{AC236E19-195A-4AB8-B051-138E2A3DD033}" type="presParOf" srcId="{934BABD4-36B3-4943-A075-C3ED64D9ED2C}" destId="{7541522B-D9A1-4E74-A8ED-94AE14183486}" srcOrd="1" destOrd="0" presId="urn:microsoft.com/office/officeart/2005/8/layout/list1"/>
    <dgm:cxn modelId="{322BD9D6-67B9-4106-B904-C32EDBD4BB35}" type="presParOf" srcId="{33E9C8B0-B930-4192-AF65-19D8C04229AE}" destId="{E83CD120-D212-4AEA-95CC-41B7EACF0D58}" srcOrd="9" destOrd="0" presId="urn:microsoft.com/office/officeart/2005/8/layout/list1"/>
    <dgm:cxn modelId="{6D667BC7-6D31-4C09-AC1A-48BCB3E4CF6D}" type="presParOf" srcId="{33E9C8B0-B930-4192-AF65-19D8C04229AE}" destId="{7F0A620F-578F-4E35-B13C-580FC2734376}" srcOrd="10" destOrd="0" presId="urn:microsoft.com/office/officeart/2005/8/layout/list1"/>
    <dgm:cxn modelId="{5352D544-E2C9-4DDF-AB61-D3A298697899}" type="presParOf" srcId="{33E9C8B0-B930-4192-AF65-19D8C04229AE}" destId="{1F371980-FADC-4397-BC78-01B653F4DE4C}" srcOrd="11" destOrd="0" presId="urn:microsoft.com/office/officeart/2005/8/layout/list1"/>
    <dgm:cxn modelId="{FD087D1F-B3F6-4C0C-8E3B-F86A6E76729A}" type="presParOf" srcId="{33E9C8B0-B930-4192-AF65-19D8C04229AE}" destId="{12B5A8C6-FA4A-407B-8DC8-41932111C5D6}" srcOrd="12" destOrd="0" presId="urn:microsoft.com/office/officeart/2005/8/layout/list1"/>
    <dgm:cxn modelId="{9E7CBFAF-F0F0-4328-9198-6E22D2FE191D}" type="presParOf" srcId="{12B5A8C6-FA4A-407B-8DC8-41932111C5D6}" destId="{800BCD5C-7AF6-4DCA-B306-C42498CAF25C}" srcOrd="0" destOrd="0" presId="urn:microsoft.com/office/officeart/2005/8/layout/list1"/>
    <dgm:cxn modelId="{587022D7-D611-401C-9A68-BE54C469F514}" type="presParOf" srcId="{12B5A8C6-FA4A-407B-8DC8-41932111C5D6}" destId="{FCE09FD2-869C-4C0C-92FE-E3870AB715F6}" srcOrd="1" destOrd="0" presId="urn:microsoft.com/office/officeart/2005/8/layout/list1"/>
    <dgm:cxn modelId="{1266BB8E-D735-447C-9E0D-5204E664DA8D}" type="presParOf" srcId="{33E9C8B0-B930-4192-AF65-19D8C04229AE}" destId="{C909F928-3511-4A29-B630-E5F673AD533B}" srcOrd="13" destOrd="0" presId="urn:microsoft.com/office/officeart/2005/8/layout/list1"/>
    <dgm:cxn modelId="{47A511DF-0FC5-4C0F-A2B5-FB544DF479FE}" type="presParOf" srcId="{33E9C8B0-B930-4192-AF65-19D8C04229AE}" destId="{C3563ACB-EF2B-48B5-B3D6-E35B8DAFC6C9}" srcOrd="14" destOrd="0" presId="urn:microsoft.com/office/officeart/2005/8/layout/list1"/>
    <dgm:cxn modelId="{605366D0-1830-4CF8-BF4F-710123FB5DA4}" type="presParOf" srcId="{33E9C8B0-B930-4192-AF65-19D8C04229AE}" destId="{9DDA1C73-4037-471E-8F7C-E3D6F7D56144}" srcOrd="15" destOrd="0" presId="urn:microsoft.com/office/officeart/2005/8/layout/list1"/>
    <dgm:cxn modelId="{959509FC-CC65-49D0-9295-6B51CA201F13}" type="presParOf" srcId="{33E9C8B0-B930-4192-AF65-19D8C04229AE}" destId="{4657F889-CA96-4D14-9FE6-FB7698A36EB9}" srcOrd="16" destOrd="0" presId="urn:microsoft.com/office/officeart/2005/8/layout/list1"/>
    <dgm:cxn modelId="{89B5391B-6786-461A-80FF-370F4B2B8FAA}" type="presParOf" srcId="{4657F889-CA96-4D14-9FE6-FB7698A36EB9}" destId="{0ED0C283-DEDE-4225-87F8-71009AA0E282}" srcOrd="0" destOrd="0" presId="urn:microsoft.com/office/officeart/2005/8/layout/list1"/>
    <dgm:cxn modelId="{14C569F4-2CD1-4720-85A1-6B754B2D405D}" type="presParOf" srcId="{4657F889-CA96-4D14-9FE6-FB7698A36EB9}" destId="{795131DB-855C-4351-8C32-94C52336166B}" srcOrd="1" destOrd="0" presId="urn:microsoft.com/office/officeart/2005/8/layout/list1"/>
    <dgm:cxn modelId="{1BB8E9C2-3A38-4DBA-880C-EBD095A972D4}" type="presParOf" srcId="{33E9C8B0-B930-4192-AF65-19D8C04229AE}" destId="{8F78E233-62E6-4800-8D7C-2ABD30A00CE4}" srcOrd="17" destOrd="0" presId="urn:microsoft.com/office/officeart/2005/8/layout/list1"/>
    <dgm:cxn modelId="{91F3E89B-590A-407A-80CC-B940E4EC828E}" type="presParOf" srcId="{33E9C8B0-B930-4192-AF65-19D8C04229AE}" destId="{391D0982-6ED7-40C3-ADC2-D2C18EB5F63E}" srcOrd="18" destOrd="0" presId="urn:microsoft.com/office/officeart/2005/8/layout/list1"/>
    <dgm:cxn modelId="{7B27A336-53D8-45E8-BD7F-DC8372DD846D}" type="presParOf" srcId="{33E9C8B0-B930-4192-AF65-19D8C04229AE}" destId="{C4D31DD9-1154-42FE-9B51-0FBA6C860AE4}" srcOrd="19" destOrd="0" presId="urn:microsoft.com/office/officeart/2005/8/layout/list1"/>
    <dgm:cxn modelId="{04CC4543-FB9C-4899-88D6-1C901820DC1C}" type="presParOf" srcId="{33E9C8B0-B930-4192-AF65-19D8C04229AE}" destId="{6666967B-0399-4FDD-A11F-088EB4D8BD05}" srcOrd="20" destOrd="0" presId="urn:microsoft.com/office/officeart/2005/8/layout/list1"/>
    <dgm:cxn modelId="{D1E65D39-4C7F-43AC-9091-2FCAA30D02E1}" type="presParOf" srcId="{6666967B-0399-4FDD-A11F-088EB4D8BD05}" destId="{2761AD07-5A3E-4FC7-AF7D-B859A807C6C6}" srcOrd="0" destOrd="0" presId="urn:microsoft.com/office/officeart/2005/8/layout/list1"/>
    <dgm:cxn modelId="{45305868-FF3C-430F-ADA0-BDC08E94FD0B}" type="presParOf" srcId="{6666967B-0399-4FDD-A11F-088EB4D8BD05}" destId="{22AF8E70-B8C3-49EA-8A1D-ADA09330FD91}" srcOrd="1" destOrd="0" presId="urn:microsoft.com/office/officeart/2005/8/layout/list1"/>
    <dgm:cxn modelId="{91E43885-D951-4EFC-985F-97B3FD0F1B3A}" type="presParOf" srcId="{33E9C8B0-B930-4192-AF65-19D8C04229AE}" destId="{369C6D3E-4761-4C32-954A-36E7251827B5}" srcOrd="21" destOrd="0" presId="urn:microsoft.com/office/officeart/2005/8/layout/list1"/>
    <dgm:cxn modelId="{FE967743-3515-43E3-97EA-307B9DD5F0F8}" type="presParOf" srcId="{33E9C8B0-B930-4192-AF65-19D8C04229AE}" destId="{27330CB8-A30B-4377-B659-F9CCBD7E29B3}" srcOrd="22" destOrd="0" presId="urn:microsoft.com/office/officeart/2005/8/layout/list1"/>
    <dgm:cxn modelId="{73405C22-AAEC-49E0-9F78-B04570212F3D}" type="presParOf" srcId="{33E9C8B0-B930-4192-AF65-19D8C04229AE}" destId="{D809DADC-7313-407F-A41E-BADC705E43AD}" srcOrd="23" destOrd="0" presId="urn:microsoft.com/office/officeart/2005/8/layout/list1"/>
    <dgm:cxn modelId="{F6AA50B8-8017-4FFB-8D10-FCBCAEC1A2D2}" type="presParOf" srcId="{33E9C8B0-B930-4192-AF65-19D8C04229AE}" destId="{085709D4-2D15-48FF-B5BF-7B49692DC3D1}" srcOrd="24" destOrd="0" presId="urn:microsoft.com/office/officeart/2005/8/layout/list1"/>
    <dgm:cxn modelId="{0C8A6E90-2902-417B-A436-96B1B227F37C}" type="presParOf" srcId="{085709D4-2D15-48FF-B5BF-7B49692DC3D1}" destId="{14DF4D4A-2E7E-49A5-AF83-2CE86237EE24}" srcOrd="0" destOrd="0" presId="urn:microsoft.com/office/officeart/2005/8/layout/list1"/>
    <dgm:cxn modelId="{50647C50-F3EE-4630-B83F-6D11A51E83BA}" type="presParOf" srcId="{085709D4-2D15-48FF-B5BF-7B49692DC3D1}" destId="{AAB1FE07-2EC1-4BB0-9E60-FEB962C9C38D}" srcOrd="1" destOrd="0" presId="urn:microsoft.com/office/officeart/2005/8/layout/list1"/>
    <dgm:cxn modelId="{22BE8097-883A-4664-9B0F-0C8B35603362}" type="presParOf" srcId="{33E9C8B0-B930-4192-AF65-19D8C04229AE}" destId="{65D04069-06CA-4464-BB33-3672E768AA74}" srcOrd="25" destOrd="0" presId="urn:microsoft.com/office/officeart/2005/8/layout/list1"/>
    <dgm:cxn modelId="{038765C9-885F-4800-93CB-EDE06D5C330B}" type="presParOf" srcId="{33E9C8B0-B930-4192-AF65-19D8C04229AE}" destId="{26EC4BEB-0F64-488C-8B24-EF8455026790}"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3B8C2-4D53-4612-A791-B8E3132A0C22}">
      <dsp:nvSpPr>
        <dsp:cNvPr id="0" name=""/>
        <dsp:cNvSpPr/>
      </dsp:nvSpPr>
      <dsp:spPr>
        <a:xfrm>
          <a:off x="41454" y="72531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732EB-8D96-4F11-A8CD-0D5BA3931F98}">
      <dsp:nvSpPr>
        <dsp:cNvPr id="0" name=""/>
        <dsp:cNvSpPr/>
      </dsp:nvSpPr>
      <dsp:spPr>
        <a:xfrm>
          <a:off x="246175" y="930032"/>
          <a:ext cx="565419" cy="565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A86585-CFED-4092-8CC2-FA54A9058273}">
      <dsp:nvSpPr>
        <dsp:cNvPr id="0" name=""/>
        <dsp:cNvSpPr/>
      </dsp:nvSpPr>
      <dsp:spPr>
        <a:xfrm>
          <a:off x="1225215" y="72531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1- Introduction to </a:t>
          </a:r>
          <a:r>
            <a:rPr lang="en-US" sz="1500" kern="1200" dirty="0" err="1"/>
            <a:t>programme</a:t>
          </a:r>
          <a:r>
            <a:rPr lang="en-US" sz="1500" kern="1200" dirty="0"/>
            <a:t> and seed planting session</a:t>
          </a:r>
        </a:p>
      </dsp:txBody>
      <dsp:txXfrm>
        <a:off x="1225215" y="725311"/>
        <a:ext cx="2297888" cy="974861"/>
      </dsp:txXfrm>
    </dsp:sp>
    <dsp:sp modelId="{6AF33894-A8DC-45C9-ACA7-CDDE2B35A506}">
      <dsp:nvSpPr>
        <dsp:cNvPr id="0" name=""/>
        <dsp:cNvSpPr/>
      </dsp:nvSpPr>
      <dsp:spPr>
        <a:xfrm>
          <a:off x="3923493" y="72531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1F30C-84E4-404C-BEF1-2CF4E61D31BB}">
      <dsp:nvSpPr>
        <dsp:cNvPr id="0" name=""/>
        <dsp:cNvSpPr/>
      </dsp:nvSpPr>
      <dsp:spPr>
        <a:xfrm>
          <a:off x="4128214" y="930032"/>
          <a:ext cx="565419" cy="56541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D393E-CB9A-478E-B4EC-C3D3B122B2B6}">
      <dsp:nvSpPr>
        <dsp:cNvPr id="0" name=""/>
        <dsp:cNvSpPr/>
      </dsp:nvSpPr>
      <dsp:spPr>
        <a:xfrm>
          <a:off x="5107254" y="72531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2- </a:t>
          </a:r>
          <a:r>
            <a:rPr lang="en-US" sz="1500" kern="1200" dirty="0">
              <a:solidFill>
                <a:srgbClr val="000000"/>
              </a:solidFill>
              <a:latin typeface="Calibri"/>
              <a:ea typeface="Calibri"/>
              <a:cs typeface="Calibri"/>
            </a:rPr>
            <a:t>Community litter pick and nature </a:t>
          </a:r>
          <a:r>
            <a:rPr lang="en-US" sz="1500" kern="1200" dirty="0">
              <a:latin typeface="Neue Haas Grotesk Text Pro"/>
            </a:rPr>
            <a:t>walk</a:t>
          </a:r>
          <a:endParaRPr lang="en-US" sz="1500" kern="1200" dirty="0"/>
        </a:p>
      </dsp:txBody>
      <dsp:txXfrm>
        <a:off x="5107254" y="725311"/>
        <a:ext cx="2297888" cy="974861"/>
      </dsp:txXfrm>
    </dsp:sp>
    <dsp:sp modelId="{923F7CBE-8B0B-4395-9199-1E1F04F5B501}">
      <dsp:nvSpPr>
        <dsp:cNvPr id="0" name=""/>
        <dsp:cNvSpPr/>
      </dsp:nvSpPr>
      <dsp:spPr>
        <a:xfrm>
          <a:off x="41454" y="282712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0AF02-DC76-4677-BBEA-D44DF5CB42A6}">
      <dsp:nvSpPr>
        <dsp:cNvPr id="0" name=""/>
        <dsp:cNvSpPr/>
      </dsp:nvSpPr>
      <dsp:spPr>
        <a:xfrm>
          <a:off x="246175" y="3031842"/>
          <a:ext cx="565419" cy="56541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3D7235-5536-455C-A9FA-11680C9DEF42}">
      <dsp:nvSpPr>
        <dsp:cNvPr id="0" name=""/>
        <dsp:cNvSpPr/>
      </dsp:nvSpPr>
      <dsp:spPr>
        <a:xfrm>
          <a:off x="1225215" y="282712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3- </a:t>
          </a:r>
          <a:r>
            <a:rPr lang="en-US" sz="1500" kern="1200" dirty="0">
              <a:solidFill>
                <a:srgbClr val="000000"/>
              </a:solidFill>
              <a:latin typeface="Calibri"/>
              <a:ea typeface="Calibri"/>
              <a:cs typeface="Calibri"/>
            </a:rPr>
            <a:t>Upcycling- What can you make out of rubbish?</a:t>
          </a:r>
        </a:p>
      </dsp:txBody>
      <dsp:txXfrm>
        <a:off x="1225215" y="2827121"/>
        <a:ext cx="2297888" cy="974861"/>
      </dsp:txXfrm>
    </dsp:sp>
    <dsp:sp modelId="{52362A9E-9018-44DC-A6EC-47BBC05F1B74}">
      <dsp:nvSpPr>
        <dsp:cNvPr id="0" name=""/>
        <dsp:cNvSpPr/>
      </dsp:nvSpPr>
      <dsp:spPr>
        <a:xfrm>
          <a:off x="3923493" y="282712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1C3B7-AC8C-43FE-BAFF-FC2D0DC7F230}">
      <dsp:nvSpPr>
        <dsp:cNvPr id="0" name=""/>
        <dsp:cNvSpPr/>
      </dsp:nvSpPr>
      <dsp:spPr>
        <a:xfrm>
          <a:off x="4128214" y="3031842"/>
          <a:ext cx="565419" cy="565419"/>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91D650-052C-4C60-9DF7-4B5F73CD4DDF}">
      <dsp:nvSpPr>
        <dsp:cNvPr id="0" name=""/>
        <dsp:cNvSpPr/>
      </dsp:nvSpPr>
      <dsp:spPr>
        <a:xfrm>
          <a:off x="5107254" y="282712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4- Tidying the veg garden!</a:t>
          </a:r>
        </a:p>
      </dsp:txBody>
      <dsp:txXfrm>
        <a:off x="5107254" y="2827121"/>
        <a:ext cx="2297888" cy="974861"/>
      </dsp:txXfrm>
    </dsp:sp>
    <dsp:sp modelId="{1CF37A17-36B4-4D4B-BEF2-B35A757F6E41}">
      <dsp:nvSpPr>
        <dsp:cNvPr id="0" name=""/>
        <dsp:cNvSpPr/>
      </dsp:nvSpPr>
      <dsp:spPr>
        <a:xfrm>
          <a:off x="41454" y="4928930"/>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6FBF-68C9-48AA-B310-A9504024A43B}">
      <dsp:nvSpPr>
        <dsp:cNvPr id="0" name=""/>
        <dsp:cNvSpPr/>
      </dsp:nvSpPr>
      <dsp:spPr>
        <a:xfrm>
          <a:off x="246175" y="5133651"/>
          <a:ext cx="565419" cy="5654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5C3AA9-08BD-4B4B-82F7-EA5B205153CC}">
      <dsp:nvSpPr>
        <dsp:cNvPr id="0" name=""/>
        <dsp:cNvSpPr/>
      </dsp:nvSpPr>
      <dsp:spPr>
        <a:xfrm>
          <a:off x="1225215" y="4928930"/>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5- Planting veg + flowers in our garden</a:t>
          </a:r>
        </a:p>
      </dsp:txBody>
      <dsp:txXfrm>
        <a:off x="1225215" y="4928930"/>
        <a:ext cx="2297888" cy="974861"/>
      </dsp:txXfrm>
    </dsp:sp>
    <dsp:sp modelId="{22F04B0B-1FDE-40D9-BCF1-6451FF297600}">
      <dsp:nvSpPr>
        <dsp:cNvPr id="0" name=""/>
        <dsp:cNvSpPr/>
      </dsp:nvSpPr>
      <dsp:spPr>
        <a:xfrm>
          <a:off x="3923493" y="4928930"/>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58A68-D9B7-4CF4-A41A-7FB0EEB4AB0A}">
      <dsp:nvSpPr>
        <dsp:cNvPr id="0" name=""/>
        <dsp:cNvSpPr/>
      </dsp:nvSpPr>
      <dsp:spPr>
        <a:xfrm>
          <a:off x="4128214" y="5133651"/>
          <a:ext cx="565419" cy="5654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5B2B71-8886-4FDE-906B-117834453BAB}">
      <dsp:nvSpPr>
        <dsp:cNvPr id="0" name=""/>
        <dsp:cNvSpPr/>
      </dsp:nvSpPr>
      <dsp:spPr>
        <a:xfrm>
          <a:off x="5107254" y="4928930"/>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6- Learning </a:t>
          </a:r>
          <a:r>
            <a:rPr lang="en-US" sz="1500" kern="1200" dirty="0">
              <a:latin typeface="Neue Haas Grotesk Text Pro"/>
            </a:rPr>
            <a:t>how to keep ourselves mentally well when advocating for change</a:t>
          </a:r>
          <a:endParaRPr lang="en-US" sz="1500" kern="1200" dirty="0"/>
        </a:p>
      </dsp:txBody>
      <dsp:txXfrm>
        <a:off x="5107254" y="4928930"/>
        <a:ext cx="2297888" cy="9748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2AE13-6A64-4B03-BB5B-A359E3AE36A9}">
      <dsp:nvSpPr>
        <dsp:cNvPr id="0" name=""/>
        <dsp:cNvSpPr/>
      </dsp:nvSpPr>
      <dsp:spPr>
        <a:xfrm>
          <a:off x="0" y="308688"/>
          <a:ext cx="12192089" cy="4032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93BD10-F18F-4649-8EDC-464B9C2EF547}">
      <dsp:nvSpPr>
        <dsp:cNvPr id="0" name=""/>
        <dsp:cNvSpPr/>
      </dsp:nvSpPr>
      <dsp:spPr>
        <a:xfrm>
          <a:off x="609604" y="72528"/>
          <a:ext cx="8534462" cy="4723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Choices and decisions</a:t>
          </a:r>
          <a:endParaRPr lang="en-US" sz="1600" kern="1200" dirty="0"/>
        </a:p>
      </dsp:txBody>
      <dsp:txXfrm>
        <a:off x="632661" y="95585"/>
        <a:ext cx="8488348" cy="426206"/>
      </dsp:txXfrm>
    </dsp:sp>
    <dsp:sp modelId="{E95C4319-D50B-45C5-9672-781298026F0F}">
      <dsp:nvSpPr>
        <dsp:cNvPr id="0" name=""/>
        <dsp:cNvSpPr/>
      </dsp:nvSpPr>
      <dsp:spPr>
        <a:xfrm>
          <a:off x="0" y="1034448"/>
          <a:ext cx="12192089" cy="4032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B2FD4B-CE0F-4D74-94B9-7915B6F74E3D}">
      <dsp:nvSpPr>
        <dsp:cNvPr id="0" name=""/>
        <dsp:cNvSpPr/>
      </dsp:nvSpPr>
      <dsp:spPr>
        <a:xfrm>
          <a:off x="609604" y="798288"/>
          <a:ext cx="8534462" cy="4723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Neue Haas Grotesk Text Pro"/>
            </a:rPr>
            <a:t>Health</a:t>
          </a:r>
          <a:endParaRPr lang="en-US" sz="1600" kern="1200" dirty="0"/>
        </a:p>
      </dsp:txBody>
      <dsp:txXfrm>
        <a:off x="632661" y="821345"/>
        <a:ext cx="8488348" cy="426206"/>
      </dsp:txXfrm>
    </dsp:sp>
    <dsp:sp modelId="{7F0A620F-578F-4E35-B13C-580FC2734376}">
      <dsp:nvSpPr>
        <dsp:cNvPr id="0" name=""/>
        <dsp:cNvSpPr/>
      </dsp:nvSpPr>
      <dsp:spPr>
        <a:xfrm>
          <a:off x="0" y="1760208"/>
          <a:ext cx="12192089" cy="4032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41522B-D9A1-4E74-A8ED-94AE14183486}">
      <dsp:nvSpPr>
        <dsp:cNvPr id="0" name=""/>
        <dsp:cNvSpPr/>
      </dsp:nvSpPr>
      <dsp:spPr>
        <a:xfrm>
          <a:off x="609604" y="1524048"/>
          <a:ext cx="8534462" cy="47232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Consumption and waste</a:t>
          </a:r>
          <a:endParaRPr lang="en-US" sz="1600" kern="1200" dirty="0"/>
        </a:p>
      </dsp:txBody>
      <dsp:txXfrm>
        <a:off x="632661" y="1547105"/>
        <a:ext cx="8488348" cy="426206"/>
      </dsp:txXfrm>
    </dsp:sp>
    <dsp:sp modelId="{C3563ACB-EF2B-48B5-B3D6-E35B8DAFC6C9}">
      <dsp:nvSpPr>
        <dsp:cNvPr id="0" name=""/>
        <dsp:cNvSpPr/>
      </dsp:nvSpPr>
      <dsp:spPr>
        <a:xfrm>
          <a:off x="0" y="2485968"/>
          <a:ext cx="12192089" cy="4032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E09FD2-869C-4C0C-92FE-E3870AB715F6}">
      <dsp:nvSpPr>
        <dsp:cNvPr id="0" name=""/>
        <dsp:cNvSpPr/>
      </dsp:nvSpPr>
      <dsp:spPr>
        <a:xfrm>
          <a:off x="609604" y="2249808"/>
          <a:ext cx="8534462" cy="47232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Identity and Culture</a:t>
          </a:r>
        </a:p>
      </dsp:txBody>
      <dsp:txXfrm>
        <a:off x="632661" y="2272865"/>
        <a:ext cx="8488348" cy="426206"/>
      </dsp:txXfrm>
    </dsp:sp>
    <dsp:sp modelId="{391D0982-6ED7-40C3-ADC2-D2C18EB5F63E}">
      <dsp:nvSpPr>
        <dsp:cNvPr id="0" name=""/>
        <dsp:cNvSpPr/>
      </dsp:nvSpPr>
      <dsp:spPr>
        <a:xfrm>
          <a:off x="0" y="3211728"/>
          <a:ext cx="12192089" cy="403200"/>
        </a:xfrm>
        <a:prstGeom prst="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5131DB-855C-4351-8C32-94C52336166B}">
      <dsp:nvSpPr>
        <dsp:cNvPr id="0" name=""/>
        <dsp:cNvSpPr/>
      </dsp:nvSpPr>
      <dsp:spPr>
        <a:xfrm>
          <a:off x="609604" y="2975568"/>
          <a:ext cx="8534462" cy="47232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Climate Change </a:t>
          </a:r>
        </a:p>
      </dsp:txBody>
      <dsp:txXfrm>
        <a:off x="632661" y="2998625"/>
        <a:ext cx="8488348" cy="426206"/>
      </dsp:txXfrm>
    </dsp:sp>
    <dsp:sp modelId="{27330CB8-A30B-4377-B659-F9CCBD7E29B3}">
      <dsp:nvSpPr>
        <dsp:cNvPr id="0" name=""/>
        <dsp:cNvSpPr/>
      </dsp:nvSpPr>
      <dsp:spPr>
        <a:xfrm>
          <a:off x="0" y="3937488"/>
          <a:ext cx="12192089" cy="4032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AF8E70-B8C3-49EA-8A1D-ADA09330FD91}">
      <dsp:nvSpPr>
        <dsp:cNvPr id="0" name=""/>
        <dsp:cNvSpPr/>
      </dsp:nvSpPr>
      <dsp:spPr>
        <a:xfrm>
          <a:off x="609604" y="3701328"/>
          <a:ext cx="8534462" cy="4723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The natural enviorment</a:t>
          </a:r>
        </a:p>
      </dsp:txBody>
      <dsp:txXfrm>
        <a:off x="632661" y="3724385"/>
        <a:ext cx="8488348" cy="426206"/>
      </dsp:txXfrm>
    </dsp:sp>
    <dsp:sp modelId="{26EC4BEB-0F64-488C-8B24-EF8455026790}">
      <dsp:nvSpPr>
        <dsp:cNvPr id="0" name=""/>
        <dsp:cNvSpPr/>
      </dsp:nvSpPr>
      <dsp:spPr>
        <a:xfrm>
          <a:off x="0" y="4663248"/>
          <a:ext cx="12192089" cy="4032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B1FE07-2EC1-4BB0-9E60-FEB962C9C38D}">
      <dsp:nvSpPr>
        <dsp:cNvPr id="0" name=""/>
        <dsp:cNvSpPr/>
      </dsp:nvSpPr>
      <dsp:spPr>
        <a:xfrm>
          <a:off x="609604" y="4427088"/>
          <a:ext cx="8534462" cy="4723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Wealth and poverty</a:t>
          </a:r>
        </a:p>
      </dsp:txBody>
      <dsp:txXfrm>
        <a:off x="632661" y="4450145"/>
        <a:ext cx="8488348" cy="42620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3CBCA-9805-45EF-8D46-1AE312D7B71F}" type="datetimeFigureOut">
              <a:t>3/19/2025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1A529-9C5D-4482-B287-43A3AD28F96B}" type="slidenum">
              <a:t>‹#›</a:t>
            </a:fld>
            <a:endParaRPr lang="en-US"/>
          </a:p>
        </p:txBody>
      </p:sp>
    </p:spTree>
    <p:extLst>
      <p:ext uri="{BB962C8B-B14F-4D97-AF65-F5344CB8AC3E}">
        <p14:creationId xmlns:p14="http://schemas.microsoft.com/office/powerpoint/2010/main" val="625354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you may know that my name is Leo and I'm one of the youth workers here. Today we are beginning our six week climate change </a:t>
            </a:r>
            <a:r>
              <a:rPr lang="en-US" dirty="0" err="1">
                <a:ea typeface="Calibri"/>
                <a:cs typeface="Calibri"/>
              </a:rPr>
              <a:t>programme</a:t>
            </a:r>
            <a:r>
              <a:rPr lang="en-US" dirty="0">
                <a:ea typeface="Calibri"/>
                <a:cs typeface="Calibri"/>
              </a:rPr>
              <a:t>, remember to be respectful of each other, and if anyone needs </a:t>
            </a:r>
            <a:r>
              <a:rPr lang="en-US" dirty="0" err="1">
                <a:ea typeface="Calibri"/>
                <a:cs typeface="Calibri"/>
              </a:rPr>
              <a:t>ot</a:t>
            </a:r>
            <a:r>
              <a:rPr lang="en-US" dirty="0">
                <a:ea typeface="Calibri"/>
                <a:cs typeface="Calibri"/>
              </a:rPr>
              <a:t> take a break then you can, no need to ask. Okay, let's start. </a:t>
            </a:r>
          </a:p>
        </p:txBody>
      </p:sp>
      <p:sp>
        <p:nvSpPr>
          <p:cNvPr id="4" name="Slide Number Placeholder 3"/>
          <p:cNvSpPr>
            <a:spLocks noGrp="1"/>
          </p:cNvSpPr>
          <p:nvPr>
            <p:ph type="sldNum" sz="quarter" idx="5"/>
          </p:nvPr>
        </p:nvSpPr>
        <p:spPr/>
        <p:txBody>
          <a:bodyPr/>
          <a:lstStyle/>
          <a:p>
            <a:fld id="{8A91A529-9C5D-4482-B287-43A3AD28F96B}" type="slidenum">
              <a:t>1</a:t>
            </a:fld>
            <a:endParaRPr lang="en-US"/>
          </a:p>
        </p:txBody>
      </p:sp>
    </p:spTree>
    <p:extLst>
      <p:ext uri="{BB962C8B-B14F-4D97-AF65-F5344CB8AC3E}">
        <p14:creationId xmlns:p14="http://schemas.microsoft.com/office/powerpoint/2010/main" val="1733555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Okay, so first off let's see how much you know already. I'll give you a few minutes to write down five things you already know about climate change. </a:t>
            </a:r>
          </a:p>
          <a:p>
            <a:r>
              <a:rPr lang="en-US" dirty="0"/>
              <a:t>Okay, time's up! So, if you are comfortable, can you share what you know?</a:t>
            </a:r>
            <a:endParaRPr lang="en-US" dirty="0">
              <a:ea typeface="Calibri"/>
              <a:cs typeface="Calibri"/>
            </a:endParaRPr>
          </a:p>
          <a:p>
            <a:r>
              <a:rPr lang="en-US" dirty="0"/>
              <a:t>Thank you! Okay, so what I have is, it's affecting the world today, it impacts everyone globally, it causes natural disasters, it is still partially reversible or preventable, and lastly. No one is too small to make a difference. I really think this is important as climate change seems like a huge issue that only governments and billionaires can make a difference, but we all make an impact on the world, and as Tesco likes to say, every little helps.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8A91A529-9C5D-4482-B287-43A3AD28F96B}" type="slidenum">
              <a:t>2</a:t>
            </a:fld>
            <a:endParaRPr lang="en-US"/>
          </a:p>
        </p:txBody>
      </p:sp>
    </p:spTree>
    <p:extLst>
      <p:ext uri="{BB962C8B-B14F-4D97-AF65-F5344CB8AC3E}">
        <p14:creationId xmlns:p14="http://schemas.microsoft.com/office/powerpoint/2010/main" val="3031230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can see, we have an action packed six weeks ahead of us! But why are we doing this?</a:t>
            </a:r>
          </a:p>
        </p:txBody>
      </p:sp>
      <p:sp>
        <p:nvSpPr>
          <p:cNvPr id="4" name="Slide Number Placeholder 3"/>
          <p:cNvSpPr>
            <a:spLocks noGrp="1"/>
          </p:cNvSpPr>
          <p:nvPr>
            <p:ph type="sldNum" sz="quarter" idx="5"/>
          </p:nvPr>
        </p:nvSpPr>
        <p:spPr/>
        <p:txBody>
          <a:bodyPr/>
          <a:lstStyle/>
          <a:p>
            <a:fld id="{8A91A529-9C5D-4482-B287-43A3AD28F96B}" type="slidenum">
              <a:rPr lang="en-US"/>
              <a:t>3</a:t>
            </a:fld>
            <a:endParaRPr lang="en-US"/>
          </a:p>
        </p:txBody>
      </p:sp>
    </p:spTree>
    <p:extLst>
      <p:ext uri="{BB962C8B-B14F-4D97-AF65-F5344CB8AC3E}">
        <p14:creationId xmlns:p14="http://schemas.microsoft.com/office/powerpoint/2010/main" val="2805485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know why we are doing this </a:t>
            </a:r>
            <a:r>
              <a:rPr lang="en-US" dirty="0" err="1">
                <a:ea typeface="Calibri"/>
                <a:cs typeface="Calibri"/>
              </a:rPr>
              <a:t>programme</a:t>
            </a:r>
            <a:r>
              <a:rPr lang="en-US" dirty="0">
                <a:ea typeface="Calibri"/>
                <a:cs typeface="Calibri"/>
              </a:rPr>
              <a:t>, and to understand how we can make change in our own lives, we must first figure out what impact we have on the environment, you don't have to do this if you don't want to, but it is a useful and affective tool to help you start making change. Please let me know when you are done. </a:t>
            </a:r>
          </a:p>
          <a:p>
            <a:r>
              <a:rPr lang="en-US" dirty="0">
                <a:ea typeface="Calibri"/>
                <a:cs typeface="Calibri"/>
              </a:rPr>
              <a:t>Thank you for taking part in that activity, hopefully it has helped you </a:t>
            </a:r>
            <a:r>
              <a:rPr lang="en-US" dirty="0" err="1">
                <a:ea typeface="Calibri"/>
                <a:cs typeface="Calibri"/>
              </a:rPr>
              <a:t>realise</a:t>
            </a:r>
            <a:r>
              <a:rPr lang="en-US" dirty="0">
                <a:ea typeface="Calibri"/>
                <a:cs typeface="Calibri"/>
              </a:rPr>
              <a:t> the importance changing one person's lifestyle is to making a difference. </a:t>
            </a:r>
          </a:p>
        </p:txBody>
      </p:sp>
      <p:sp>
        <p:nvSpPr>
          <p:cNvPr id="4" name="Slide Number Placeholder 3"/>
          <p:cNvSpPr>
            <a:spLocks noGrp="1"/>
          </p:cNvSpPr>
          <p:nvPr>
            <p:ph type="sldNum" sz="quarter" idx="5"/>
          </p:nvPr>
        </p:nvSpPr>
        <p:spPr/>
        <p:txBody>
          <a:bodyPr/>
          <a:lstStyle/>
          <a:p>
            <a:fld id="{8A91A529-9C5D-4482-B287-43A3AD28F96B}" type="slidenum">
              <a:rPr lang="en-US"/>
              <a:t>4</a:t>
            </a:fld>
            <a:endParaRPr lang="en-US"/>
          </a:p>
        </p:txBody>
      </p:sp>
    </p:spTree>
    <p:extLst>
      <p:ext uri="{BB962C8B-B14F-4D97-AF65-F5344CB8AC3E}">
        <p14:creationId xmlns:p14="http://schemas.microsoft.com/office/powerpoint/2010/main" val="564563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explain a bit more about why we are doing this </a:t>
            </a:r>
            <a:r>
              <a:rPr lang="en-US" err="1">
                <a:ea typeface="Calibri"/>
                <a:cs typeface="Calibri"/>
              </a:rPr>
              <a:t>programme</a:t>
            </a:r>
            <a:r>
              <a:rPr lang="en-US" dirty="0">
                <a:ea typeface="Calibri"/>
                <a:cs typeface="Calibri"/>
              </a:rPr>
              <a:t>, I'd like to ask you if anyone has heard of the EDSDGC? No? It stands for </a:t>
            </a:r>
            <a:r>
              <a:rPr lang="en-US" dirty="0"/>
              <a:t>Education for Sustainable Development and Global Citizenship. This was created by the Welsh Government in 2012 as a guideline for "teachers, trainers, tutors" and youth workers to use to "equip people with the knowledge and skills to deal with the major challenges that face the world and its inhabitants, such as climate change, fuel and food shortages, biodiversity and species extinction, international wars, terrorism and poverty." (Welsh Government, 2012.p.5)</a:t>
            </a:r>
          </a:p>
          <a:p>
            <a:r>
              <a:rPr lang="en-US" dirty="0">
                <a:ea typeface="Calibri"/>
                <a:cs typeface="Calibri"/>
              </a:rPr>
              <a:t>Okay, but how does that </a:t>
            </a:r>
            <a:r>
              <a:rPr lang="en-US" dirty="0" err="1">
                <a:ea typeface="Calibri"/>
                <a:cs typeface="Calibri"/>
              </a:rPr>
              <a:t>realte</a:t>
            </a:r>
            <a:r>
              <a:rPr lang="en-US" dirty="0">
                <a:ea typeface="Calibri"/>
                <a:cs typeface="Calibri"/>
              </a:rPr>
              <a:t> to our </a:t>
            </a:r>
            <a:r>
              <a:rPr lang="en-US" dirty="0" err="1">
                <a:ea typeface="Calibri"/>
                <a:cs typeface="Calibri"/>
              </a:rPr>
              <a:t>programme</a:t>
            </a:r>
            <a:r>
              <a:rPr lang="en-US" dirty="0">
                <a:ea typeface="Calibri"/>
                <a:cs typeface="Calibri"/>
              </a:rPr>
              <a:t>?</a:t>
            </a:r>
          </a:p>
        </p:txBody>
      </p:sp>
      <p:sp>
        <p:nvSpPr>
          <p:cNvPr id="4" name="Slide Number Placeholder 3"/>
          <p:cNvSpPr>
            <a:spLocks noGrp="1"/>
          </p:cNvSpPr>
          <p:nvPr>
            <p:ph type="sldNum" sz="quarter" idx="5"/>
          </p:nvPr>
        </p:nvSpPr>
        <p:spPr/>
        <p:txBody>
          <a:bodyPr/>
          <a:lstStyle/>
          <a:p>
            <a:fld id="{8A91A529-9C5D-4482-B287-43A3AD28F96B}" type="slidenum">
              <a:rPr lang="en-US"/>
              <a:t>5</a:t>
            </a:fld>
            <a:endParaRPr lang="en-US"/>
          </a:p>
        </p:txBody>
      </p:sp>
    </p:spTree>
    <p:extLst>
      <p:ext uri="{BB962C8B-B14F-4D97-AF65-F5344CB8AC3E}">
        <p14:creationId xmlns:p14="http://schemas.microsoft.com/office/powerpoint/2010/main" val="3570635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seven aims of the ESDGC, and in our </a:t>
            </a:r>
            <a:r>
              <a:rPr lang="en-US" dirty="0" err="1"/>
              <a:t>programme</a:t>
            </a:r>
            <a:r>
              <a:rPr lang="en-US" dirty="0"/>
              <a:t> we will be focusing on consumption and waste, as we will be looking at how to turn our waste products into usable items or art. The natural environment, as we are going to be learning how to garden sustainably and will be doing a community litter pick. And health, as we will be learning about looking after our mental health in the changing climate. In my opinion, the last one is more important than ever, especially in today’s world, where you are surrounded by bad news on social media and the TV, it is especially important to learn how to switch off, which is why in our sessions, we will be completing activities that help you relax, such as walking, crafting and gardening, this is to show you that you can still make a difference to the environment while looking after yourself.</a:t>
            </a:r>
          </a:p>
        </p:txBody>
      </p:sp>
      <p:sp>
        <p:nvSpPr>
          <p:cNvPr id="4" name="Slide Number Placeholder 3"/>
          <p:cNvSpPr>
            <a:spLocks noGrp="1"/>
          </p:cNvSpPr>
          <p:nvPr>
            <p:ph type="sldNum" sz="quarter" idx="5"/>
          </p:nvPr>
        </p:nvSpPr>
        <p:spPr/>
        <p:txBody>
          <a:bodyPr/>
          <a:lstStyle/>
          <a:p>
            <a:fld id="{8A91A529-9C5D-4482-B287-43A3AD28F96B}" type="slidenum">
              <a:rPr lang="en-US"/>
              <a:t>6</a:t>
            </a:fld>
            <a:endParaRPr lang="en-US"/>
          </a:p>
        </p:txBody>
      </p:sp>
    </p:spTree>
    <p:extLst>
      <p:ext uri="{BB962C8B-B14F-4D97-AF65-F5344CB8AC3E}">
        <p14:creationId xmlns:p14="http://schemas.microsoft.com/office/powerpoint/2010/main" val="3097338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guys may know, as youth workers all our programmes must work towards these standards in the picture. These are called the National Occupational Standards of Youth Work, or the Youth Work NOS. So how have we met these aims in this programme? By doing this programme, we are meeting the aims of A, as we are building relationships with you guys, the young people. B, As we are helping you guys learn about climate change through this programme. C, as we always aim to promote inclusion and diversity in our youth club. D, as we are prioritising youth work standards and the EDGDSC in our programme, and finally F, we are working in our community by doing our litter pick!  I have included this functional map of the Youth Work NOS as I believe as young people, you should be aware that even as youth workers we have standards to adhere to, and if you ever want to know what standards a certain activity meets, just ask!</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7</a:t>
            </a:fld>
            <a:endParaRPr lang="en-US"/>
          </a:p>
        </p:txBody>
      </p:sp>
    </p:spTree>
    <p:extLst>
      <p:ext uri="{BB962C8B-B14F-4D97-AF65-F5344CB8AC3E}">
        <p14:creationId xmlns:p14="http://schemas.microsoft.com/office/powerpoint/2010/main" val="4251849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the reasoning behind this programme, you may be wondering why do we care? You may believe that the environment is already ruined so you should just live your life to the fullest right? Parts of that is right, yes you should live your lives to the fullest, but what does that mean for you? Is it a house, a dog and fancy car? A dream that you have to work hard for? Or is it to have a small cottage in the countryside, relying on the land to feed you? This leads us to an important buzzword that you may have heard before. Consumerism. But what does this mean? According to Hayes (2024) Consumerism is the idea that a person’s wellbeing and happiness depends on obtaining consumer goods and material possessions, in other words. Stuff. And there’s no judgment from me, I get as much joy from a bargain as you guys probably do, but does all this stuff make us happy? I’d argue it does, for a time, until the next trend comes along, or your new bargain breaks because its poorly made. All of this leads to</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8</a:t>
            </a:fld>
            <a:endParaRPr lang="en-US"/>
          </a:p>
        </p:txBody>
      </p:sp>
    </p:spTree>
    <p:extLst>
      <p:ext uri="{BB962C8B-B14F-4D97-AF65-F5344CB8AC3E}">
        <p14:creationId xmlns:p14="http://schemas.microsoft.com/office/powerpoint/2010/main" val="1592100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Overconsumption, you may have heard of it, you may recognise the pictures of Stanley cups, you may even have one, and that’s okay. The issue with overconsumption is when you have 30 of the same cups in a different colour, or a new collab with a new brand. And that’s not your fault, as you can see on the image on the right, it is social media that pushes us to believe we need all these cups, that maybe we’ll be happy if we have a draw full of supposed to be re-usable and environmental friendly water bottles, completely countering the point of metal water bottles. And I'm not judging the people who do this, and I’m not asking you to judge them either, it is society that makes us feel that we need stuff to be happy, but now that we recognise it. We can make a change.</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9</a:t>
            </a:fld>
            <a:endParaRPr lang="en-US"/>
          </a:p>
        </p:txBody>
      </p:sp>
    </p:spTree>
    <p:extLst>
      <p:ext uri="{BB962C8B-B14F-4D97-AF65-F5344CB8AC3E}">
        <p14:creationId xmlns:p14="http://schemas.microsoft.com/office/powerpoint/2010/main" val="472374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may have come across the trend of "underconsumption core" where people go against the idea of overconsumption to show others that you don't need all the stuff companies tell you, you need to be happy. Now this is a trend I can get behind, in these videos people show you how to live a cheaper, less consuming life, by showing off their charity shop clothes, shoes they've had for years and reduced skin-care routines, they are going against </a:t>
            </a:r>
            <a:r>
              <a:rPr lang="en-US" dirty="0" err="1">
                <a:ea typeface="Calibri"/>
                <a:cs typeface="Calibri"/>
              </a:rPr>
              <a:t>overconsumpiton</a:t>
            </a:r>
            <a:r>
              <a:rPr lang="en-US" dirty="0">
                <a:ea typeface="Calibri"/>
                <a:cs typeface="Calibri"/>
              </a:rPr>
              <a:t>, and are </a:t>
            </a:r>
            <a:r>
              <a:rPr lang="en-US" dirty="0" err="1">
                <a:ea typeface="Calibri"/>
                <a:cs typeface="Calibri"/>
              </a:rPr>
              <a:t>utilising</a:t>
            </a:r>
            <a:r>
              <a:rPr lang="en-US" dirty="0">
                <a:ea typeface="Calibri"/>
                <a:cs typeface="Calibri"/>
              </a:rPr>
              <a:t> social media to do it! This is especially amazing as social media is where most consuming trends are set, like having the </a:t>
            </a:r>
            <a:r>
              <a:rPr lang="en-US" dirty="0" err="1">
                <a:ea typeface="Calibri"/>
                <a:cs typeface="Calibri"/>
              </a:rPr>
              <a:t>newst</a:t>
            </a:r>
            <a:r>
              <a:rPr lang="en-US" dirty="0">
                <a:ea typeface="Calibri"/>
                <a:cs typeface="Calibri"/>
              </a:rPr>
              <a:t> Stanley cup, or skin-care routines with hundreds of predicts all wrapped in plastic, and I really encourage you guys to check it out, but I just want to remind you to never feel guilty about the way you have been influenced, it is not your fault. </a:t>
            </a:r>
          </a:p>
          <a:p>
            <a:endParaRPr lang="en-US" dirty="0">
              <a:ea typeface="Calibri"/>
              <a:cs typeface="Calibri"/>
            </a:endParaRPr>
          </a:p>
          <a:p>
            <a:r>
              <a:rPr lang="en-US" dirty="0">
                <a:ea typeface="Calibri"/>
                <a:cs typeface="Calibri"/>
              </a:rPr>
              <a:t>Against </a:t>
            </a:r>
          </a:p>
        </p:txBody>
      </p:sp>
      <p:sp>
        <p:nvSpPr>
          <p:cNvPr id="4" name="Slide Number Placeholder 3"/>
          <p:cNvSpPr>
            <a:spLocks noGrp="1"/>
          </p:cNvSpPr>
          <p:nvPr>
            <p:ph type="sldNum" sz="quarter" idx="5"/>
          </p:nvPr>
        </p:nvSpPr>
        <p:spPr/>
        <p:txBody>
          <a:bodyPr/>
          <a:lstStyle/>
          <a:p>
            <a:fld id="{8A91A529-9C5D-4482-B287-43A3AD28F96B}" type="slidenum">
              <a:rPr lang="en-US"/>
              <a:t>10</a:t>
            </a:fld>
            <a:endParaRPr lang="en-US"/>
          </a:p>
        </p:txBody>
      </p:sp>
    </p:spTree>
    <p:extLst>
      <p:ext uri="{BB962C8B-B14F-4D97-AF65-F5344CB8AC3E}">
        <p14:creationId xmlns:p14="http://schemas.microsoft.com/office/powerpoint/2010/main" val="2229439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Okay! Now time for the fun part! You may have seen or heard of chia pets before, where you can use chia to make it look like hair! But today we are doing it differently. The world of chia pets is another example of consumerism and overconsumption as there are so many you can buy1 You can buy ones that look like baby </a:t>
            </a:r>
            <a:r>
              <a:rPr lang="en-US" dirty="0" err="1"/>
              <a:t>yoda</a:t>
            </a:r>
            <a:r>
              <a:rPr lang="en-US" dirty="0"/>
              <a:t> or </a:t>
            </a:r>
            <a:r>
              <a:rPr lang="en-US" dirty="0" err="1"/>
              <a:t>groot</a:t>
            </a:r>
            <a:r>
              <a:rPr lang="en-US" dirty="0"/>
              <a:t> or </a:t>
            </a:r>
            <a:r>
              <a:rPr lang="en-US" dirty="0" err="1"/>
              <a:t>shrek</a:t>
            </a:r>
            <a:r>
              <a:rPr lang="en-US" dirty="0"/>
              <a:t>, and who in the world needs this many choices? Which is why today we are making our own, a simple and inexpensive way to re-use things you already have at home1 and today we will be using cress, which works exactly the same way as chia, but just tastes better in your sandwiches or salads.</a:t>
            </a:r>
          </a:p>
          <a:p>
            <a:r>
              <a:rPr lang="en-US" dirty="0"/>
              <a:t>Okay, so while the first group is making their cress pets, while you guys are waiting, I’d like you to think about and write down what you’d like your dream life to look like. </a:t>
            </a:r>
            <a:endParaRPr lang="en-US" dirty="0">
              <a:ea typeface="Calibri"/>
              <a:cs typeface="Calibri"/>
            </a:endParaRPr>
          </a:p>
          <a:p>
            <a:r>
              <a:rPr lang="en-US" dirty="0"/>
              <a:t>Okay! Thank you all for taking part in that activity, I hope you enjoyed it! These pets are for you to now take home and look after! You can either place them in a dark warm place or on a warm sunny windowsill, just make sure to keep them moist! Now to explain a bit more about why we did this activity, gardening, and watching seeds grow reduces stress and anxiety, boosts mood and happiness as it releases endorphins, provides a sense of purpose and improves social connection (Core Life, 2023)</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A91A529-9C5D-4482-B287-43A3AD28F96B}" type="slidenum">
              <a:rPr lang="en-US"/>
              <a:t>11</a:t>
            </a:fld>
            <a:endParaRPr lang="en-US"/>
          </a:p>
        </p:txBody>
      </p:sp>
    </p:spTree>
    <p:extLst>
      <p:ext uri="{BB962C8B-B14F-4D97-AF65-F5344CB8AC3E}">
        <p14:creationId xmlns:p14="http://schemas.microsoft.com/office/powerpoint/2010/main" val="2125306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1251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62CEF3B-A037-46D0-B02C-1428F07E9383}"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E482DC-2269-4F26-9D2A-7E44B1A4CD85}" type="slidenum">
              <a:rPr lang="en-US" dirty="0"/>
              <a:t>‹#›</a:t>
            </a:fld>
            <a:endParaRPr lang="en-US" dirty="0"/>
          </a:p>
        </p:txBody>
      </p:sp>
    </p:spTree>
    <p:extLst>
      <p:ext uri="{BB962C8B-B14F-4D97-AF65-F5344CB8AC3E}">
        <p14:creationId xmlns:p14="http://schemas.microsoft.com/office/powerpoint/2010/main" val="2053570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770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64079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3/19/2025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87796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89133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3/19/2025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3584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6DFF08F-DC6B-4601-B491-B0F83F6DD2DA}" type="datetimeFigureOut">
              <a:rPr lang="en-US" dirty="0"/>
              <a:pPr/>
              <a:t>3/19/2025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79798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4610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71890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7161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3/19/2025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48496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7.sv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vestopedia.com/terms/c/consumerism.asp" TargetMode="External"/><Relationship Id="rId7"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2" Type="http://schemas.openxmlformats.org/officeDocument/2006/relationships/hyperlink" Target="https://www.bbc.co.uk/bitesize/guides/zx234j6/revision/1" TargetMode="External"/><Relationship Id="rId1" Type="http://schemas.openxmlformats.org/officeDocument/2006/relationships/slideLayout" Target="../slideLayouts/slideLayout2.xml"/><Relationship Id="rId6" Type="http://schemas.openxmlformats.org/officeDocument/2006/relationships/hyperlink" Target="https://www.gov.wales/well-being-future-generations-act-essentials-html" TargetMode="External"/><Relationship Id="rId5" Type="http://schemas.openxmlformats.org/officeDocument/2006/relationships/hyperlink" Target="https://footprint.wwf.org.uk/" TargetMode="External"/><Relationship Id="rId4" Type="http://schemas.openxmlformats.org/officeDocument/2006/relationships/hyperlink" Target="https://corelifemd.com/app-posts/the-surprising-benefits-of-gardening-on-mental-health/#:~:text=The%20act%20of%20planting%2C%20nurturing%2C%20and%20watching%20plants,feel-good%20chemicals%20that%20can%20help%20to%20improve%20m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Red toy person in front of two lines of white figures">
            <a:extLst>
              <a:ext uri="{FF2B5EF4-FFF2-40B4-BE49-F238E27FC236}">
                <a16:creationId xmlns:a16="http://schemas.microsoft.com/office/drawing/2014/main" id="{959EC4C5-AE19-E379-C9EA-6B4554DAF135}"/>
              </a:ext>
            </a:extLst>
          </p:cNvPr>
          <p:cNvPicPr>
            <a:picLocks noChangeAspect="1"/>
          </p:cNvPicPr>
          <p:nvPr/>
        </p:nvPicPr>
        <p:blipFill>
          <a:blip r:embed="rId3"/>
          <a:srcRect l="9092" t="22368" r="-7" b="-7"/>
          <a:stretch/>
        </p:blipFill>
        <p:spPr>
          <a:xfrm>
            <a:off x="20" y="10"/>
            <a:ext cx="12191980" cy="6857990"/>
          </a:xfrm>
          <a:prstGeom prst="rect">
            <a:avLst/>
          </a:prstGeom>
        </p:spPr>
      </p:pic>
      <p:sp>
        <p:nvSpPr>
          <p:cNvPr id="2" name="Title 1"/>
          <p:cNvSpPr>
            <a:spLocks noGrp="1"/>
          </p:cNvSpPr>
          <p:nvPr>
            <p:ph type="ctrTitle"/>
          </p:nvPr>
        </p:nvSpPr>
        <p:spPr>
          <a:xfrm>
            <a:off x="7473219" y="898373"/>
            <a:ext cx="4470544" cy="3474720"/>
          </a:xfrm>
        </p:spPr>
        <p:txBody>
          <a:bodyPr anchor="b">
            <a:normAutofit/>
          </a:bodyPr>
          <a:lstStyle/>
          <a:p>
            <a:pPr algn="l"/>
            <a:r>
              <a:rPr lang="en-US" sz="5800" dirty="0">
                <a:solidFill>
                  <a:schemeClr val="bg1"/>
                </a:solidFill>
              </a:rPr>
              <a:t>No one is too small to make a difference </a:t>
            </a:r>
            <a:endParaRPr lang="en-US" sz="5800" dirty="0">
              <a:solidFill>
                <a:schemeClr val="bg1"/>
              </a:solidFill>
              <a:ea typeface="Calibri Light"/>
              <a:cs typeface="Calibri Light"/>
            </a:endParaRPr>
          </a:p>
        </p:txBody>
      </p:sp>
      <p:sp>
        <p:nvSpPr>
          <p:cNvPr id="3" name="Subtitle 2"/>
          <p:cNvSpPr>
            <a:spLocks noGrp="1"/>
          </p:cNvSpPr>
          <p:nvPr>
            <p:ph type="subTitle" idx="1"/>
          </p:nvPr>
        </p:nvSpPr>
        <p:spPr>
          <a:xfrm>
            <a:off x="7482646" y="4495013"/>
            <a:ext cx="4116410" cy="1386840"/>
          </a:xfrm>
        </p:spPr>
        <p:txBody>
          <a:bodyPr vert="horz" lIns="91440" tIns="45720" rIns="91440" bIns="45720" rtlCol="0" anchor="t">
            <a:normAutofit/>
          </a:bodyPr>
          <a:lstStyle/>
          <a:p>
            <a:pPr algn="l"/>
            <a:r>
              <a:rPr lang="en-US" sz="2200" dirty="0">
                <a:solidFill>
                  <a:schemeClr val="bg1"/>
                </a:solidFill>
              </a:rPr>
              <a:t>ECYW5003- Leo Smith </a:t>
            </a:r>
          </a:p>
        </p:txBody>
      </p:sp>
      <p:sp>
        <p:nvSpPr>
          <p:cNvPr id="5" name="TextBox 4">
            <a:extLst>
              <a:ext uri="{FF2B5EF4-FFF2-40B4-BE49-F238E27FC236}">
                <a16:creationId xmlns:a16="http://schemas.microsoft.com/office/drawing/2014/main" id="{EAFB54C6-CF95-B995-F9B1-52D83B7351BE}"/>
              </a:ext>
            </a:extLst>
          </p:cNvPr>
          <p:cNvSpPr txBox="1"/>
          <p:nvPr/>
        </p:nvSpPr>
        <p:spPr>
          <a:xfrm>
            <a:off x="7645340" y="5023182"/>
            <a:ext cx="455512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bg1"/>
                </a:solidFill>
                <a:latin typeface="Aptos"/>
              </a:rPr>
              <a:t>I confirm that I have not used any AI tools in the research or creation of this assignment. I confirm that I have not presented any AI generated materials as my own work. I confirm that I have copied of my drafts, notes, and other resources I have used, which I may be asked to provide in evidence.  </a:t>
            </a:r>
            <a:endParaRPr lang="en-US" sz="1600">
              <a:solidFill>
                <a:schemeClr val="bg1"/>
              </a:solidFill>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1D5B-508D-FC74-E8A5-D302C079E6C7}"/>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2500"/>
              <a:t>What are five things you know about climate change?</a:t>
            </a:r>
          </a:p>
        </p:txBody>
      </p:sp>
      <p:pic>
        <p:nvPicPr>
          <p:cNvPr id="8" name="Graphic 7" descr="Earth Globe Americas">
            <a:extLst>
              <a:ext uri="{FF2B5EF4-FFF2-40B4-BE49-F238E27FC236}">
                <a16:creationId xmlns:a16="http://schemas.microsoft.com/office/drawing/2014/main" id="{5E066B59-B0FA-D556-F5A8-B8D44105FB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10000" y="1782115"/>
            <a:ext cx="4572000" cy="4572000"/>
          </a:xfrm>
          <a:prstGeom prst="rect">
            <a:avLst/>
          </a:prstGeom>
        </p:spPr>
      </p:pic>
      <p:cxnSp>
        <p:nvCxnSpPr>
          <p:cNvPr id="5" name="Straight Arrow Connector 4">
            <a:extLst>
              <a:ext uri="{FF2B5EF4-FFF2-40B4-BE49-F238E27FC236}">
                <a16:creationId xmlns:a16="http://schemas.microsoft.com/office/drawing/2014/main" id="{68BB99FE-8B3F-E05C-AFAA-F1F322A9EE86}"/>
              </a:ext>
            </a:extLst>
          </p:cNvPr>
          <p:cNvCxnSpPr/>
          <p:nvPr/>
        </p:nvCxnSpPr>
        <p:spPr>
          <a:xfrm flipV="1">
            <a:off x="7662460" y="2103139"/>
            <a:ext cx="1496209" cy="87807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6" name="Straight Arrow Connector 5">
            <a:extLst>
              <a:ext uri="{FF2B5EF4-FFF2-40B4-BE49-F238E27FC236}">
                <a16:creationId xmlns:a16="http://schemas.microsoft.com/office/drawing/2014/main" id="{61DCA6BD-3E1E-BE98-578E-7BFEB519890B}"/>
              </a:ext>
            </a:extLst>
          </p:cNvPr>
          <p:cNvCxnSpPr>
            <a:cxnSpLocks/>
          </p:cNvCxnSpPr>
          <p:nvPr/>
        </p:nvCxnSpPr>
        <p:spPr>
          <a:xfrm>
            <a:off x="7602825" y="5095819"/>
            <a:ext cx="1547009" cy="70688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3D82CCFD-1CC8-E93B-D392-82CE6EEB35EE}"/>
              </a:ext>
            </a:extLst>
          </p:cNvPr>
          <p:cNvCxnSpPr>
            <a:cxnSpLocks/>
          </p:cNvCxnSpPr>
          <p:nvPr/>
        </p:nvCxnSpPr>
        <p:spPr>
          <a:xfrm>
            <a:off x="2836459" y="2117613"/>
            <a:ext cx="1994049" cy="46304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7C8048F4-5A5F-0241-5F23-B8346F3D3542}"/>
              </a:ext>
            </a:extLst>
          </p:cNvPr>
          <p:cNvCxnSpPr>
            <a:cxnSpLocks/>
          </p:cNvCxnSpPr>
          <p:nvPr/>
        </p:nvCxnSpPr>
        <p:spPr>
          <a:xfrm flipV="1">
            <a:off x="2379259" y="3911618"/>
            <a:ext cx="1963569" cy="38023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7036D598-6EF7-5E2A-44D5-30875C7B2043}"/>
              </a:ext>
            </a:extLst>
          </p:cNvPr>
          <p:cNvCxnSpPr>
            <a:cxnSpLocks/>
          </p:cNvCxnSpPr>
          <p:nvPr/>
        </p:nvCxnSpPr>
        <p:spPr>
          <a:xfrm flipV="1">
            <a:off x="2633259" y="5273058"/>
            <a:ext cx="2065169" cy="1010155"/>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2" name="Cloud 11">
            <a:extLst>
              <a:ext uri="{FF2B5EF4-FFF2-40B4-BE49-F238E27FC236}">
                <a16:creationId xmlns:a16="http://schemas.microsoft.com/office/drawing/2014/main" id="{80036630-8F70-44E8-DF77-61378506FDB5}"/>
              </a:ext>
            </a:extLst>
          </p:cNvPr>
          <p:cNvSpPr/>
          <p:nvPr/>
        </p:nvSpPr>
        <p:spPr>
          <a:xfrm>
            <a:off x="9177020" y="1264920"/>
            <a:ext cx="2293620" cy="175006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It's affecting the world right now </a:t>
            </a:r>
          </a:p>
        </p:txBody>
      </p:sp>
      <p:sp>
        <p:nvSpPr>
          <p:cNvPr id="13" name="Cloud 12">
            <a:extLst>
              <a:ext uri="{FF2B5EF4-FFF2-40B4-BE49-F238E27FC236}">
                <a16:creationId xmlns:a16="http://schemas.microsoft.com/office/drawing/2014/main" id="{FEAFD690-D0DE-3DBE-D6DD-56F24328006D}"/>
              </a:ext>
            </a:extLst>
          </p:cNvPr>
          <p:cNvSpPr/>
          <p:nvPr/>
        </p:nvSpPr>
        <p:spPr>
          <a:xfrm>
            <a:off x="9194359" y="5067718"/>
            <a:ext cx="2293934" cy="163967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impacts us all</a:t>
            </a:r>
          </a:p>
        </p:txBody>
      </p:sp>
      <p:sp>
        <p:nvSpPr>
          <p:cNvPr id="14" name="Cloud 13">
            <a:extLst>
              <a:ext uri="{FF2B5EF4-FFF2-40B4-BE49-F238E27FC236}">
                <a16:creationId xmlns:a16="http://schemas.microsoft.com/office/drawing/2014/main" id="{2BEBFBC1-B177-0BD1-9126-6F1D95F41BA7}"/>
              </a:ext>
            </a:extLst>
          </p:cNvPr>
          <p:cNvSpPr/>
          <p:nvPr/>
        </p:nvSpPr>
        <p:spPr>
          <a:xfrm>
            <a:off x="772768" y="1324891"/>
            <a:ext cx="2053674" cy="148229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causes natural disasters</a:t>
            </a:r>
          </a:p>
        </p:txBody>
      </p:sp>
      <p:sp>
        <p:nvSpPr>
          <p:cNvPr id="15" name="Cloud 14">
            <a:extLst>
              <a:ext uri="{FF2B5EF4-FFF2-40B4-BE49-F238E27FC236}">
                <a16:creationId xmlns:a16="http://schemas.microsoft.com/office/drawing/2014/main" id="{0BAF108A-2A2B-B72E-158B-7370819FBEEA}"/>
              </a:ext>
            </a:extLst>
          </p:cNvPr>
          <p:cNvSpPr/>
          <p:nvPr/>
        </p:nvSpPr>
        <p:spPr>
          <a:xfrm>
            <a:off x="607166" y="3618665"/>
            <a:ext cx="1893637" cy="141330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is partially reversible </a:t>
            </a:r>
          </a:p>
        </p:txBody>
      </p:sp>
      <p:sp>
        <p:nvSpPr>
          <p:cNvPr id="17" name="Cloud 16">
            <a:extLst>
              <a:ext uri="{FF2B5EF4-FFF2-40B4-BE49-F238E27FC236}">
                <a16:creationId xmlns:a16="http://schemas.microsoft.com/office/drawing/2014/main" id="{137B6094-C966-0A21-5B03-4D7FF5C201E6}"/>
              </a:ext>
            </a:extLst>
          </p:cNvPr>
          <p:cNvSpPr/>
          <p:nvPr/>
        </p:nvSpPr>
        <p:spPr>
          <a:xfrm>
            <a:off x="154321" y="5219482"/>
            <a:ext cx="2462383" cy="147963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 one is to small to make a difference </a:t>
            </a:r>
          </a:p>
        </p:txBody>
      </p:sp>
      <p:sp>
        <p:nvSpPr>
          <p:cNvPr id="3" name="TextBox 2">
            <a:extLst>
              <a:ext uri="{FF2B5EF4-FFF2-40B4-BE49-F238E27FC236}">
                <a16:creationId xmlns:a16="http://schemas.microsoft.com/office/drawing/2014/main" id="{1A74ECF6-69F1-0482-3A70-7D3FD936554D}"/>
              </a:ext>
            </a:extLst>
          </p:cNvPr>
          <p:cNvSpPr txBox="1"/>
          <p:nvPr/>
        </p:nvSpPr>
        <p:spPr>
          <a:xfrm>
            <a:off x="2365239" y="6483557"/>
            <a:ext cx="22389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BBC Bitesize, ND</a:t>
            </a:r>
          </a:p>
        </p:txBody>
      </p:sp>
    </p:spTree>
    <p:extLst>
      <p:ext uri="{BB962C8B-B14F-4D97-AF65-F5344CB8AC3E}">
        <p14:creationId xmlns:p14="http://schemas.microsoft.com/office/powerpoint/2010/main" val="294065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C01AA-015F-E786-277D-9BE48C9DB012}"/>
              </a:ext>
            </a:extLst>
          </p:cNvPr>
          <p:cNvSpPr>
            <a:spLocks noGrp="1"/>
          </p:cNvSpPr>
          <p:nvPr>
            <p:ph type="title"/>
          </p:nvPr>
        </p:nvSpPr>
        <p:spPr>
          <a:xfrm>
            <a:off x="611850" y="2066726"/>
            <a:ext cx="3710319" cy="1784282"/>
          </a:xfrm>
        </p:spPr>
        <p:txBody>
          <a:bodyPr anchor="t">
            <a:normAutofit/>
          </a:bodyPr>
          <a:lstStyle/>
          <a:p>
            <a:pPr algn="r"/>
            <a:r>
              <a:rPr lang="en-US" sz="3100" dirty="0"/>
              <a:t>What is this </a:t>
            </a:r>
            <a:r>
              <a:rPr lang="en-GB" sz="3100" dirty="0"/>
              <a:t>programme</a:t>
            </a:r>
            <a:r>
              <a:rPr lang="en-US" sz="3100" dirty="0"/>
              <a:t> going to look like?</a:t>
            </a:r>
          </a:p>
        </p:txBody>
      </p:sp>
      <p:graphicFrame>
        <p:nvGraphicFramePr>
          <p:cNvPr id="5" name="Content Placeholder 2">
            <a:extLst>
              <a:ext uri="{FF2B5EF4-FFF2-40B4-BE49-F238E27FC236}">
                <a16:creationId xmlns:a16="http://schemas.microsoft.com/office/drawing/2014/main" id="{A8C2505D-2F4A-AAA3-0CFC-7D08A9ECAC9A}"/>
              </a:ext>
            </a:extLst>
          </p:cNvPr>
          <p:cNvGraphicFramePr>
            <a:graphicFrameLocks noGrp="1"/>
          </p:cNvGraphicFramePr>
          <p:nvPr>
            <p:ph idx="1"/>
            <p:extLst>
              <p:ext uri="{D42A27DB-BD31-4B8C-83A1-F6EECF244321}">
                <p14:modId xmlns:p14="http://schemas.microsoft.com/office/powerpoint/2010/main" val="3460596260"/>
              </p:ext>
            </p:extLst>
          </p:nvPr>
        </p:nvGraphicFramePr>
        <p:xfrm>
          <a:off x="4743083" y="222877"/>
          <a:ext cx="7446597" cy="6629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Graphic 24" descr="Recycle with solid fill">
            <a:extLst>
              <a:ext uri="{FF2B5EF4-FFF2-40B4-BE49-F238E27FC236}">
                <a16:creationId xmlns:a16="http://schemas.microsoft.com/office/drawing/2014/main" id="{5B35FC18-7230-6017-3EF9-2E33656EDCF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263161" y="3613355"/>
            <a:ext cx="2407620" cy="2407620"/>
          </a:xfrm>
          <a:prstGeom prst="rect">
            <a:avLst/>
          </a:prstGeom>
        </p:spPr>
      </p:pic>
    </p:spTree>
    <p:extLst>
      <p:ext uri="{BB962C8B-B14F-4D97-AF65-F5344CB8AC3E}">
        <p14:creationId xmlns:p14="http://schemas.microsoft.com/office/powerpoint/2010/main" val="274789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qr code with a black background&#10;&#10;AI-generated content may be incorrect.">
            <a:extLst>
              <a:ext uri="{FF2B5EF4-FFF2-40B4-BE49-F238E27FC236}">
                <a16:creationId xmlns:a16="http://schemas.microsoft.com/office/drawing/2014/main" id="{52891143-1CE6-ECCA-62D7-40FEE9E9EFDE}"/>
              </a:ext>
            </a:extLst>
          </p:cNvPr>
          <p:cNvPicPr>
            <a:picLocks noChangeAspect="1"/>
          </p:cNvPicPr>
          <p:nvPr/>
        </p:nvPicPr>
        <p:blipFill>
          <a:blip r:embed="rId3"/>
          <a:srcRect l="3616" r="2460"/>
          <a:stretch/>
        </p:blipFill>
        <p:spPr>
          <a:xfrm>
            <a:off x="5818632" y="-1"/>
            <a:ext cx="6373368" cy="6857999"/>
          </a:xfrm>
          <a:prstGeom prst="rect">
            <a:avLst/>
          </a:prstGeom>
        </p:spPr>
      </p:pic>
      <p:sp>
        <p:nvSpPr>
          <p:cNvPr id="2" name="Title 1">
            <a:extLst>
              <a:ext uri="{FF2B5EF4-FFF2-40B4-BE49-F238E27FC236}">
                <a16:creationId xmlns:a16="http://schemas.microsoft.com/office/drawing/2014/main" id="{D20C3023-B9FD-27F7-B435-69B1425D4A64}"/>
              </a:ext>
            </a:extLst>
          </p:cNvPr>
          <p:cNvSpPr>
            <a:spLocks noGrp="1"/>
          </p:cNvSpPr>
          <p:nvPr>
            <p:ph type="title"/>
          </p:nvPr>
        </p:nvSpPr>
        <p:spPr>
          <a:xfrm>
            <a:off x="860486" y="185633"/>
            <a:ext cx="4361688" cy="1527048"/>
          </a:xfrm>
        </p:spPr>
        <p:txBody>
          <a:bodyPr anchor="b">
            <a:normAutofit/>
          </a:bodyPr>
          <a:lstStyle/>
          <a:p>
            <a:r>
              <a:rPr lang="en-US" dirty="0"/>
              <a:t>Why?</a:t>
            </a:r>
          </a:p>
        </p:txBody>
      </p:sp>
      <p:sp>
        <p:nvSpPr>
          <p:cNvPr id="3" name="Content Placeholder 2">
            <a:extLst>
              <a:ext uri="{FF2B5EF4-FFF2-40B4-BE49-F238E27FC236}">
                <a16:creationId xmlns:a16="http://schemas.microsoft.com/office/drawing/2014/main" id="{6E728E92-DAFA-7EAB-49DD-554134CA41F4}"/>
              </a:ext>
            </a:extLst>
          </p:cNvPr>
          <p:cNvSpPr>
            <a:spLocks noGrp="1"/>
          </p:cNvSpPr>
          <p:nvPr>
            <p:ph idx="1"/>
          </p:nvPr>
        </p:nvSpPr>
        <p:spPr>
          <a:xfrm>
            <a:off x="614679" y="2212848"/>
            <a:ext cx="4361688" cy="4096512"/>
          </a:xfrm>
        </p:spPr>
        <p:txBody>
          <a:bodyPr vert="horz" lIns="91440" tIns="45720" rIns="91440" bIns="45720" rtlCol="0" anchor="t">
            <a:normAutofit/>
          </a:bodyPr>
          <a:lstStyle/>
          <a:p>
            <a:r>
              <a:rPr lang="en-US" sz="2400" dirty="0"/>
              <a:t>Firstly, I would like each of you to scan the QR code above so we can figure out our carbon footprint, you don't have to share your answer.</a:t>
            </a:r>
            <a:r>
              <a:rPr lang="en-US" sz="1800" dirty="0"/>
              <a:t> </a:t>
            </a:r>
          </a:p>
        </p:txBody>
      </p:sp>
      <p:sp>
        <p:nvSpPr>
          <p:cNvPr id="5" name="TextBox 4">
            <a:extLst>
              <a:ext uri="{FF2B5EF4-FFF2-40B4-BE49-F238E27FC236}">
                <a16:creationId xmlns:a16="http://schemas.microsoft.com/office/drawing/2014/main" id="{22C1DA60-22AE-B422-E53A-0ED76713E13F}"/>
              </a:ext>
            </a:extLst>
          </p:cNvPr>
          <p:cNvSpPr txBox="1"/>
          <p:nvPr/>
        </p:nvSpPr>
        <p:spPr>
          <a:xfrm>
            <a:off x="4109470" y="6487764"/>
            <a:ext cx="19819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WWF.org (ND)</a:t>
            </a:r>
          </a:p>
        </p:txBody>
      </p:sp>
    </p:spTree>
    <p:extLst>
      <p:ext uri="{BB962C8B-B14F-4D97-AF65-F5344CB8AC3E}">
        <p14:creationId xmlns:p14="http://schemas.microsoft.com/office/powerpoint/2010/main" val="481292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A2E97-9860-B448-7A3E-CD990E0F8FD5}"/>
              </a:ext>
            </a:extLst>
          </p:cNvPr>
          <p:cNvSpPr>
            <a:spLocks noGrp="1"/>
          </p:cNvSpPr>
          <p:nvPr>
            <p:ph type="title"/>
          </p:nvPr>
        </p:nvSpPr>
        <p:spPr/>
        <p:txBody>
          <a:bodyPr/>
          <a:lstStyle/>
          <a:p>
            <a:r>
              <a:rPr lang="en-US" dirty="0"/>
              <a:t>Why?</a:t>
            </a:r>
          </a:p>
        </p:txBody>
      </p:sp>
      <p:sp>
        <p:nvSpPr>
          <p:cNvPr id="3" name="Content Placeholder 2">
            <a:extLst>
              <a:ext uri="{FF2B5EF4-FFF2-40B4-BE49-F238E27FC236}">
                <a16:creationId xmlns:a16="http://schemas.microsoft.com/office/drawing/2014/main" id="{BDB25D78-CE54-6922-19DA-58DD1A4183C4}"/>
              </a:ext>
            </a:extLst>
          </p:cNvPr>
          <p:cNvSpPr>
            <a:spLocks noGrp="1"/>
          </p:cNvSpPr>
          <p:nvPr>
            <p:ph idx="1"/>
          </p:nvPr>
        </p:nvSpPr>
        <p:spPr/>
        <p:txBody>
          <a:bodyPr vert="horz" lIns="91440" tIns="45720" rIns="91440" bIns="45720" rtlCol="0" anchor="t">
            <a:normAutofit/>
          </a:bodyPr>
          <a:lstStyle/>
          <a:p>
            <a:r>
              <a:rPr lang="en-US" sz="2800" dirty="0"/>
              <a:t>Have you heard of?</a:t>
            </a:r>
          </a:p>
          <a:p>
            <a:pPr marL="0" indent="0">
              <a:buNone/>
            </a:pPr>
            <a:r>
              <a:rPr lang="en-US" sz="2800" dirty="0"/>
              <a:t>ESDGC? </a:t>
            </a:r>
            <a:endParaRPr lang="en-US" sz="2800" dirty="0">
              <a:ea typeface="Calibri"/>
              <a:cs typeface="Calibri"/>
            </a:endParaRPr>
          </a:p>
        </p:txBody>
      </p:sp>
      <p:sp>
        <p:nvSpPr>
          <p:cNvPr id="4" name="Rectangle: Folded Corner 3">
            <a:extLst>
              <a:ext uri="{FF2B5EF4-FFF2-40B4-BE49-F238E27FC236}">
                <a16:creationId xmlns:a16="http://schemas.microsoft.com/office/drawing/2014/main" id="{607BF02C-3EDD-7A7D-137C-39BAD0BA6D16}"/>
              </a:ext>
            </a:extLst>
          </p:cNvPr>
          <p:cNvSpPr/>
          <p:nvPr/>
        </p:nvSpPr>
        <p:spPr>
          <a:xfrm>
            <a:off x="619019" y="3155744"/>
            <a:ext cx="5436518" cy="2503413"/>
          </a:xfrm>
          <a:prstGeom prst="foldedCorner">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000000"/>
                </a:solidFill>
                <a:latin typeface="Calibri"/>
                <a:ea typeface="Calibri"/>
                <a:cs typeface="Calibri"/>
              </a:rPr>
              <a:t>Education for Sustainable Development and Global Citizenship.</a:t>
            </a:r>
            <a:r>
              <a:rPr lang="en-US" sz="1200" dirty="0">
                <a:solidFill>
                  <a:srgbClr val="000000"/>
                </a:solidFill>
                <a:latin typeface="Calibri"/>
                <a:ea typeface="Calibri"/>
                <a:cs typeface="Calibri"/>
              </a:rPr>
              <a:t> </a:t>
            </a:r>
            <a:endParaRPr lang="en-US" dirty="0"/>
          </a:p>
        </p:txBody>
      </p:sp>
      <p:pic>
        <p:nvPicPr>
          <p:cNvPr id="5" name="Picture 4" descr="A blue sign with white text&#10;&#10;AI-generated content may be incorrect.">
            <a:extLst>
              <a:ext uri="{FF2B5EF4-FFF2-40B4-BE49-F238E27FC236}">
                <a16:creationId xmlns:a16="http://schemas.microsoft.com/office/drawing/2014/main" id="{6D2A6F2F-6C8B-67A5-842B-0D0EE8A3A7E2}"/>
              </a:ext>
            </a:extLst>
          </p:cNvPr>
          <p:cNvPicPr>
            <a:picLocks noChangeAspect="1"/>
          </p:cNvPicPr>
          <p:nvPr/>
        </p:nvPicPr>
        <p:blipFill>
          <a:blip r:embed="rId3"/>
          <a:stretch>
            <a:fillRect/>
          </a:stretch>
        </p:blipFill>
        <p:spPr>
          <a:xfrm>
            <a:off x="8179044" y="1598002"/>
            <a:ext cx="3102219" cy="3650273"/>
          </a:xfrm>
          <a:prstGeom prst="rect">
            <a:avLst/>
          </a:prstGeom>
        </p:spPr>
      </p:pic>
      <p:sp>
        <p:nvSpPr>
          <p:cNvPr id="6" name="TextBox 5">
            <a:extLst>
              <a:ext uri="{FF2B5EF4-FFF2-40B4-BE49-F238E27FC236}">
                <a16:creationId xmlns:a16="http://schemas.microsoft.com/office/drawing/2014/main" id="{307C342A-724E-FC53-83EC-2F25FA66193C}"/>
              </a:ext>
            </a:extLst>
          </p:cNvPr>
          <p:cNvSpPr txBox="1"/>
          <p:nvPr/>
        </p:nvSpPr>
        <p:spPr>
          <a:xfrm>
            <a:off x="8528538" y="5407268"/>
            <a:ext cx="24589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Welsh </a:t>
            </a:r>
            <a:r>
              <a:rPr lang="en-US"/>
              <a:t>Government</a:t>
            </a:r>
            <a:r>
              <a:rPr lang="en-US" dirty="0"/>
              <a:t>, 2012)</a:t>
            </a:r>
          </a:p>
        </p:txBody>
      </p:sp>
    </p:spTree>
    <p:extLst>
      <p:ext uri="{BB962C8B-B14F-4D97-AF65-F5344CB8AC3E}">
        <p14:creationId xmlns:p14="http://schemas.microsoft.com/office/powerpoint/2010/main" val="43536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8429C-CD85-A2E4-C13B-60896373D4DD}"/>
              </a:ext>
            </a:extLst>
          </p:cNvPr>
          <p:cNvSpPr>
            <a:spLocks noGrp="1"/>
          </p:cNvSpPr>
          <p:nvPr>
            <p:ph type="title"/>
          </p:nvPr>
        </p:nvSpPr>
        <p:spPr/>
        <p:txBody>
          <a:bodyPr/>
          <a:lstStyle/>
          <a:p>
            <a:r>
              <a:rPr lang="en-US" dirty="0"/>
              <a:t>ESDGC's 7 key themes</a:t>
            </a:r>
          </a:p>
        </p:txBody>
      </p:sp>
      <p:graphicFrame>
        <p:nvGraphicFramePr>
          <p:cNvPr id="4" name="Content Placeholder 3">
            <a:extLst>
              <a:ext uri="{FF2B5EF4-FFF2-40B4-BE49-F238E27FC236}">
                <a16:creationId xmlns:a16="http://schemas.microsoft.com/office/drawing/2014/main" id="{0CA37368-70A1-165A-D0EB-945B6EB4FC98}"/>
              </a:ext>
            </a:extLst>
          </p:cNvPr>
          <p:cNvGraphicFramePr>
            <a:graphicFrameLocks noGrp="1"/>
          </p:cNvGraphicFramePr>
          <p:nvPr>
            <p:ph idx="1"/>
            <p:extLst>
              <p:ext uri="{D42A27DB-BD31-4B8C-83A1-F6EECF244321}">
                <p14:modId xmlns:p14="http://schemas.microsoft.com/office/powerpoint/2010/main" val="3681750467"/>
              </p:ext>
            </p:extLst>
          </p:nvPr>
        </p:nvGraphicFramePr>
        <p:xfrm>
          <a:off x="-5451" y="1701710"/>
          <a:ext cx="12192089" cy="5138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9945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9B498-DE3C-3DE6-79C1-46ADE51EEA9B}"/>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Why?- Youth work policy</a:t>
            </a:r>
          </a:p>
        </p:txBody>
      </p:sp>
      <p:pic>
        <p:nvPicPr>
          <p:cNvPr id="4" name="Content Placeholder 3" descr="A diagram of a diagram&#10;&#10;AI-generated content may be incorrect.">
            <a:extLst>
              <a:ext uri="{FF2B5EF4-FFF2-40B4-BE49-F238E27FC236}">
                <a16:creationId xmlns:a16="http://schemas.microsoft.com/office/drawing/2014/main" id="{202890C4-EEA0-B471-42FA-8376BD1FB511}"/>
              </a:ext>
            </a:extLst>
          </p:cNvPr>
          <p:cNvPicPr>
            <a:picLocks noGrp="1" noChangeAspect="1"/>
          </p:cNvPicPr>
          <p:nvPr>
            <p:ph idx="1"/>
          </p:nvPr>
        </p:nvPicPr>
        <p:blipFill>
          <a:blip r:embed="rId3"/>
          <a:stretch>
            <a:fillRect/>
          </a:stretch>
        </p:blipFill>
        <p:spPr>
          <a:xfrm>
            <a:off x="142387" y="146629"/>
            <a:ext cx="8067506" cy="6065642"/>
          </a:xfrm>
          <a:prstGeom prst="rect">
            <a:avLst/>
          </a:prstGeom>
        </p:spPr>
      </p:pic>
      <p:cxnSp>
        <p:nvCxnSpPr>
          <p:cNvPr id="17" name="Straight Connector 1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ED9CF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65556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94754EA9-C9CB-24EB-446F-C74375407647}"/>
              </a:ext>
            </a:extLst>
          </p:cNvPr>
          <p:cNvSpPr txBox="1"/>
          <p:nvPr/>
        </p:nvSpPr>
        <p:spPr>
          <a:xfrm>
            <a:off x="147700" y="6406540"/>
            <a:ext cx="40230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CLD Standards Council Scotland (2019)</a:t>
            </a:r>
            <a:endParaRPr lang="en-US" dirty="0"/>
          </a:p>
        </p:txBody>
      </p:sp>
    </p:spTree>
    <p:extLst>
      <p:ext uri="{BB962C8B-B14F-4D97-AF65-F5344CB8AC3E}">
        <p14:creationId xmlns:p14="http://schemas.microsoft.com/office/powerpoint/2010/main" val="1532264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ulldozer loading garbage into a dump&#10;&#10;AI-generated content may be incorrect.">
            <a:extLst>
              <a:ext uri="{FF2B5EF4-FFF2-40B4-BE49-F238E27FC236}">
                <a16:creationId xmlns:a16="http://schemas.microsoft.com/office/drawing/2014/main" id="{D03B1452-4A2B-F239-987B-DDFA452A4EFB}"/>
              </a:ext>
            </a:extLst>
          </p:cNvPr>
          <p:cNvPicPr>
            <a:picLocks noChangeAspect="1"/>
          </p:cNvPicPr>
          <p:nvPr/>
        </p:nvPicPr>
        <p:blipFill>
          <a:blip r:embed="rId3"/>
          <a:stretch>
            <a:fillRect/>
          </a:stretch>
        </p:blipFill>
        <p:spPr>
          <a:xfrm>
            <a:off x="6130873" y="2033588"/>
            <a:ext cx="5940221" cy="4019857"/>
          </a:xfrm>
          <a:prstGeom prst="rect">
            <a:avLst/>
          </a:prstGeom>
        </p:spPr>
      </p:pic>
      <p:sp>
        <p:nvSpPr>
          <p:cNvPr id="2" name="Title 1">
            <a:extLst>
              <a:ext uri="{FF2B5EF4-FFF2-40B4-BE49-F238E27FC236}">
                <a16:creationId xmlns:a16="http://schemas.microsoft.com/office/drawing/2014/main" id="{74C29B8C-B5C3-BA9F-E79A-6B0A2D191CE5}"/>
              </a:ext>
            </a:extLst>
          </p:cNvPr>
          <p:cNvSpPr>
            <a:spLocks noGrp="1"/>
          </p:cNvSpPr>
          <p:nvPr>
            <p:ph type="title"/>
          </p:nvPr>
        </p:nvSpPr>
        <p:spPr/>
        <p:txBody>
          <a:bodyPr/>
          <a:lstStyle/>
          <a:p>
            <a:r>
              <a:rPr lang="en-US" dirty="0">
                <a:ea typeface="Calibri Light"/>
                <a:cs typeface="Calibri Light"/>
              </a:rPr>
              <a:t>Why do we care?</a:t>
            </a:r>
            <a:endParaRPr lang="en-US" dirty="0"/>
          </a:p>
        </p:txBody>
      </p:sp>
      <p:pic>
        <p:nvPicPr>
          <p:cNvPr id="5" name="Content Placeholder 4" descr="Rows of shopping trolleys">
            <a:extLst>
              <a:ext uri="{FF2B5EF4-FFF2-40B4-BE49-F238E27FC236}">
                <a16:creationId xmlns:a16="http://schemas.microsoft.com/office/drawing/2014/main" id="{328E49D7-CBE3-10D0-6EEC-80C37AD41B1B}"/>
              </a:ext>
            </a:extLst>
          </p:cNvPr>
          <p:cNvPicPr>
            <a:picLocks noGrp="1" noChangeAspect="1"/>
          </p:cNvPicPr>
          <p:nvPr>
            <p:ph idx="1"/>
          </p:nvPr>
        </p:nvPicPr>
        <p:blipFill>
          <a:blip r:embed="rId4"/>
          <a:stretch>
            <a:fillRect/>
          </a:stretch>
        </p:blipFill>
        <p:spPr>
          <a:xfrm>
            <a:off x="132114" y="2030618"/>
            <a:ext cx="5842936" cy="4022725"/>
          </a:xfrm>
        </p:spPr>
      </p:pic>
      <p:sp>
        <p:nvSpPr>
          <p:cNvPr id="4" name="Star: 5 Points 3">
            <a:extLst>
              <a:ext uri="{FF2B5EF4-FFF2-40B4-BE49-F238E27FC236}">
                <a16:creationId xmlns:a16="http://schemas.microsoft.com/office/drawing/2014/main" id="{4AC96D38-8B3F-8E8B-7DC9-51FDED7EAE9A}"/>
              </a:ext>
            </a:extLst>
          </p:cNvPr>
          <p:cNvSpPr/>
          <p:nvPr/>
        </p:nvSpPr>
        <p:spPr>
          <a:xfrm>
            <a:off x="3440285" y="1165863"/>
            <a:ext cx="5225181" cy="489290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ea typeface="Calibri"/>
                <a:cs typeface="Calibri"/>
              </a:rPr>
              <a:t>Consumerism</a:t>
            </a:r>
            <a:endParaRPr lang="en-US" dirty="0"/>
          </a:p>
        </p:txBody>
      </p:sp>
      <p:sp>
        <p:nvSpPr>
          <p:cNvPr id="7" name="TextBox 6">
            <a:extLst>
              <a:ext uri="{FF2B5EF4-FFF2-40B4-BE49-F238E27FC236}">
                <a16:creationId xmlns:a16="http://schemas.microsoft.com/office/drawing/2014/main" id="{29AF046B-643C-80C5-F959-8BDB8AE7951A}"/>
              </a:ext>
            </a:extLst>
          </p:cNvPr>
          <p:cNvSpPr txBox="1"/>
          <p:nvPr/>
        </p:nvSpPr>
        <p:spPr>
          <a:xfrm>
            <a:off x="267677" y="6489493"/>
            <a:ext cx="25694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Bing images (ND)</a:t>
            </a:r>
            <a:endParaRPr lang="en-US" dirty="0"/>
          </a:p>
        </p:txBody>
      </p:sp>
      <p:sp>
        <p:nvSpPr>
          <p:cNvPr id="8" name="TextBox 7">
            <a:extLst>
              <a:ext uri="{FF2B5EF4-FFF2-40B4-BE49-F238E27FC236}">
                <a16:creationId xmlns:a16="http://schemas.microsoft.com/office/drawing/2014/main" id="{491EB217-050B-5EBC-1132-C9B5CCF46DC2}"/>
              </a:ext>
            </a:extLst>
          </p:cNvPr>
          <p:cNvSpPr txBox="1"/>
          <p:nvPr/>
        </p:nvSpPr>
        <p:spPr>
          <a:xfrm>
            <a:off x="7383915" y="6492573"/>
            <a:ext cx="2566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Calibri"/>
                <a:cs typeface="Calibri"/>
              </a:rPr>
              <a:t>ThoughCo</a:t>
            </a:r>
            <a:r>
              <a:rPr lang="en-US" dirty="0">
                <a:ea typeface="Calibri"/>
                <a:cs typeface="Calibri"/>
              </a:rPr>
              <a:t> (2012)</a:t>
            </a:r>
            <a:endParaRPr lang="en-US" dirty="0"/>
          </a:p>
        </p:txBody>
      </p:sp>
    </p:spTree>
    <p:extLst>
      <p:ext uri="{BB962C8B-B14F-4D97-AF65-F5344CB8AC3E}">
        <p14:creationId xmlns:p14="http://schemas.microsoft.com/office/powerpoint/2010/main" val="251835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42A4-F5A2-B7DE-8A04-759E9D56FD20}"/>
              </a:ext>
            </a:extLst>
          </p:cNvPr>
          <p:cNvSpPr>
            <a:spLocks noGrp="1"/>
          </p:cNvSpPr>
          <p:nvPr>
            <p:ph type="title"/>
          </p:nvPr>
        </p:nvSpPr>
        <p:spPr/>
        <p:txBody>
          <a:bodyPr/>
          <a:lstStyle/>
          <a:p>
            <a:r>
              <a:rPr lang="en-US" dirty="0">
                <a:ea typeface="Calibri Light"/>
                <a:cs typeface="Calibri Light"/>
              </a:rPr>
              <a:t>Overconsumption </a:t>
            </a:r>
            <a:endParaRPr lang="en-US" dirty="0"/>
          </a:p>
        </p:txBody>
      </p:sp>
      <p:pic>
        <p:nvPicPr>
          <p:cNvPr id="4" name="Content Placeholder 3" descr="A shelf with different colored cups&#10;&#10;AI-generated content may be incorrect.">
            <a:extLst>
              <a:ext uri="{FF2B5EF4-FFF2-40B4-BE49-F238E27FC236}">
                <a16:creationId xmlns:a16="http://schemas.microsoft.com/office/drawing/2014/main" id="{299BC8C7-2D26-6251-67CE-C174934068E2}"/>
              </a:ext>
            </a:extLst>
          </p:cNvPr>
          <p:cNvPicPr>
            <a:picLocks noGrp="1" noChangeAspect="1"/>
          </p:cNvPicPr>
          <p:nvPr>
            <p:ph idx="1"/>
          </p:nvPr>
        </p:nvPicPr>
        <p:blipFill>
          <a:blip r:embed="rId3"/>
          <a:stretch>
            <a:fillRect/>
          </a:stretch>
        </p:blipFill>
        <p:spPr>
          <a:xfrm>
            <a:off x="813988" y="1925990"/>
            <a:ext cx="4455241" cy="4354461"/>
          </a:xfrm>
        </p:spPr>
      </p:pic>
      <p:sp>
        <p:nvSpPr>
          <p:cNvPr id="5" name="TextBox 4">
            <a:extLst>
              <a:ext uri="{FF2B5EF4-FFF2-40B4-BE49-F238E27FC236}">
                <a16:creationId xmlns:a16="http://schemas.microsoft.com/office/drawing/2014/main" id="{97A68BBB-650D-E083-BB55-2E9260AB4BF1}"/>
              </a:ext>
            </a:extLst>
          </p:cNvPr>
          <p:cNvSpPr txBox="1"/>
          <p:nvPr/>
        </p:nvSpPr>
        <p:spPr>
          <a:xfrm>
            <a:off x="906868" y="6486412"/>
            <a:ext cx="27667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Medium.com (2024)</a:t>
            </a:r>
            <a:endParaRPr lang="en-US" dirty="0"/>
          </a:p>
        </p:txBody>
      </p:sp>
      <p:pic>
        <p:nvPicPr>
          <p:cNvPr id="6" name="Picture 5" descr="A cartoon of a person pushing a shopping cart&#10;&#10;AI-generated content may be incorrect.">
            <a:extLst>
              <a:ext uri="{FF2B5EF4-FFF2-40B4-BE49-F238E27FC236}">
                <a16:creationId xmlns:a16="http://schemas.microsoft.com/office/drawing/2014/main" id="{BD7BBCD6-0C6F-6278-D255-55A62AC5AAAB}"/>
              </a:ext>
            </a:extLst>
          </p:cNvPr>
          <p:cNvPicPr>
            <a:picLocks noChangeAspect="1"/>
          </p:cNvPicPr>
          <p:nvPr/>
        </p:nvPicPr>
        <p:blipFill>
          <a:blip r:embed="rId4"/>
          <a:stretch>
            <a:fillRect/>
          </a:stretch>
        </p:blipFill>
        <p:spPr>
          <a:xfrm>
            <a:off x="5478872" y="1925739"/>
            <a:ext cx="6125804" cy="4358455"/>
          </a:xfrm>
          <a:prstGeom prst="rect">
            <a:avLst/>
          </a:prstGeom>
        </p:spPr>
      </p:pic>
      <p:sp>
        <p:nvSpPr>
          <p:cNvPr id="7" name="TextBox 6">
            <a:extLst>
              <a:ext uri="{FF2B5EF4-FFF2-40B4-BE49-F238E27FC236}">
                <a16:creationId xmlns:a16="http://schemas.microsoft.com/office/drawing/2014/main" id="{9C19FFEC-C49E-0FD4-E0B6-73B286794B32}"/>
              </a:ext>
            </a:extLst>
          </p:cNvPr>
          <p:cNvSpPr txBox="1"/>
          <p:nvPr/>
        </p:nvSpPr>
        <p:spPr>
          <a:xfrm>
            <a:off x="6271006" y="6486474"/>
            <a:ext cx="3181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Statenews.com (2024)</a:t>
            </a:r>
            <a:endParaRPr lang="en-US" dirty="0"/>
          </a:p>
        </p:txBody>
      </p:sp>
    </p:spTree>
    <p:extLst>
      <p:ext uri="{BB962C8B-B14F-4D97-AF65-F5344CB8AC3E}">
        <p14:creationId xmlns:p14="http://schemas.microsoft.com/office/powerpoint/2010/main" val="422061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5901C5D3-5B98-436A-BE40-66FB400C0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28B9F12-327F-4D6F-84F0-ED4AA16AB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rgbClr val="3E354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E48828-230D-C815-8AF9-865C6B2D0916}"/>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3400">
                <a:solidFill>
                  <a:srgbClr val="FFFFFF"/>
                </a:solidFill>
              </a:rPr>
              <a:t>Underconsumption core </a:t>
            </a:r>
          </a:p>
        </p:txBody>
      </p:sp>
      <p:sp>
        <p:nvSpPr>
          <p:cNvPr id="36" name="Rectangle 35">
            <a:extLst>
              <a:ext uri="{FF2B5EF4-FFF2-40B4-BE49-F238E27FC236}">
                <a16:creationId xmlns:a16="http://schemas.microsoft.com/office/drawing/2014/main" id="{C713D269-3174-4087-9EB5-F1628804D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rgbClr val="C4E39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D5968ECF-1266-4C1C-B00A-F7C68CB27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rgbClr val="FFFFFF"/>
          </a:solidFill>
          <a:ln w="63500">
            <a:solidFill>
              <a:srgbClr val="3E354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llage of images of a child and a computer&#10;&#10;AI-generated content may be incorrect.">
            <a:extLst>
              <a:ext uri="{FF2B5EF4-FFF2-40B4-BE49-F238E27FC236}">
                <a16:creationId xmlns:a16="http://schemas.microsoft.com/office/drawing/2014/main" id="{D04FCED9-428F-DC73-EE0E-0987F680021C}"/>
              </a:ext>
            </a:extLst>
          </p:cNvPr>
          <p:cNvPicPr>
            <a:picLocks noChangeAspect="1"/>
          </p:cNvPicPr>
          <p:nvPr/>
        </p:nvPicPr>
        <p:blipFill>
          <a:blip r:embed="rId3"/>
          <a:stretch>
            <a:fillRect/>
          </a:stretch>
        </p:blipFill>
        <p:spPr>
          <a:xfrm>
            <a:off x="5128565" y="1019174"/>
            <a:ext cx="3328416" cy="2279964"/>
          </a:xfrm>
          <a:prstGeom prst="rect">
            <a:avLst/>
          </a:prstGeom>
        </p:spPr>
      </p:pic>
      <p:sp>
        <p:nvSpPr>
          <p:cNvPr id="40" name="Rectangle 39">
            <a:extLst>
              <a:ext uri="{FF2B5EF4-FFF2-40B4-BE49-F238E27FC236}">
                <a16:creationId xmlns:a16="http://schemas.microsoft.com/office/drawing/2014/main" id="{0D665ACF-D601-48A1-BD9B-8F9F907BE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534" y="321732"/>
            <a:ext cx="3088456" cy="2108201"/>
          </a:xfrm>
          <a:prstGeom prst="rect">
            <a:avLst/>
          </a:prstGeom>
          <a:solidFill>
            <a:srgbClr val="C4E3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F24B24C-75A9-407C-88CC-961F8EBB0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62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A0AB5C8-33C6-4C9D-A686-8F4117439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rgbClr val="FFFFFF"/>
          </a:solidFill>
          <a:ln w="63500">
            <a:solidFill>
              <a:srgbClr val="3E354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itting on a chair&#10;&#10;AI-generated content may be incorrect.">
            <a:extLst>
              <a:ext uri="{FF2B5EF4-FFF2-40B4-BE49-F238E27FC236}">
                <a16:creationId xmlns:a16="http://schemas.microsoft.com/office/drawing/2014/main" id="{C13BB8CB-D152-BFA4-EDAE-F6F5B2F7BF84}"/>
              </a:ext>
            </a:extLst>
          </p:cNvPr>
          <p:cNvPicPr>
            <a:picLocks noGrp="1" noChangeAspect="1"/>
          </p:cNvPicPr>
          <p:nvPr>
            <p:ph idx="1"/>
          </p:nvPr>
        </p:nvPicPr>
        <p:blipFill>
          <a:blip r:embed="rId4"/>
          <a:srcRect b="1999"/>
          <a:stretch/>
        </p:blipFill>
        <p:spPr>
          <a:xfrm>
            <a:off x="9166471" y="2780204"/>
            <a:ext cx="2332333" cy="3483864"/>
          </a:xfrm>
          <a:prstGeom prst="rect">
            <a:avLst/>
          </a:prstGeom>
        </p:spPr>
      </p:pic>
      <p:sp>
        <p:nvSpPr>
          <p:cNvPr id="8" name="TextBox 7">
            <a:extLst>
              <a:ext uri="{FF2B5EF4-FFF2-40B4-BE49-F238E27FC236}">
                <a16:creationId xmlns:a16="http://schemas.microsoft.com/office/drawing/2014/main" id="{A0191ADA-C180-F39B-5333-18073166AE05}"/>
              </a:ext>
            </a:extLst>
          </p:cNvPr>
          <p:cNvSpPr txBox="1"/>
          <p:nvPr/>
        </p:nvSpPr>
        <p:spPr>
          <a:xfrm>
            <a:off x="8793137" y="1710087"/>
            <a:ext cx="19824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ea typeface="Calibri"/>
                <a:cs typeface="Calibri"/>
              </a:rPr>
              <a:t>Marketwatch.com (2024)</a:t>
            </a:r>
            <a:endParaRPr lang="en-US">
              <a:ea typeface="Calibri"/>
              <a:cs typeface="Calibri"/>
            </a:endParaRPr>
          </a:p>
        </p:txBody>
      </p:sp>
      <p:sp>
        <p:nvSpPr>
          <p:cNvPr id="7" name="TextBox 6">
            <a:extLst>
              <a:ext uri="{FF2B5EF4-FFF2-40B4-BE49-F238E27FC236}">
                <a16:creationId xmlns:a16="http://schemas.microsoft.com/office/drawing/2014/main" id="{E18F755D-04EF-2122-A97E-7F741775D521}"/>
              </a:ext>
            </a:extLst>
          </p:cNvPr>
          <p:cNvSpPr txBox="1"/>
          <p:nvPr/>
        </p:nvSpPr>
        <p:spPr>
          <a:xfrm>
            <a:off x="4967749" y="4708796"/>
            <a:ext cx="3659246" cy="15544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200"/>
              </a:spcBef>
              <a:spcAft>
                <a:spcPts val="200"/>
              </a:spcAft>
              <a:buClr>
                <a:schemeClr val="accent1"/>
              </a:buClr>
              <a:buSzPct val="100000"/>
            </a:pPr>
            <a:r>
              <a:rPr lang="en-US" sz="1500" cap="all" spc="200" dirty="0">
                <a:latin typeface="Calibri"/>
                <a:ea typeface="Calibri"/>
                <a:cs typeface="Calibri"/>
              </a:rPr>
              <a:t>Cappuccinoandfashion.com (2024)</a:t>
            </a:r>
          </a:p>
        </p:txBody>
      </p:sp>
    </p:spTree>
    <p:extLst>
      <p:ext uri="{BB962C8B-B14F-4D97-AF65-F5344CB8AC3E}">
        <p14:creationId xmlns:p14="http://schemas.microsoft.com/office/powerpoint/2010/main" val="2509332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75F8FC7-2268-462F-AFF6-A4A975C34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6860B-B9B1-16B2-DE2F-0962FE8F88B3}"/>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Cress Pets!</a:t>
            </a:r>
          </a:p>
        </p:txBody>
      </p:sp>
      <p:pic>
        <p:nvPicPr>
          <p:cNvPr id="4" name="Content Placeholder 3" descr="A sheep shaped planter with sprouts growing out of it&#10;&#10;AI-generated content may be incorrect.">
            <a:extLst>
              <a:ext uri="{FF2B5EF4-FFF2-40B4-BE49-F238E27FC236}">
                <a16:creationId xmlns:a16="http://schemas.microsoft.com/office/drawing/2014/main" id="{03597F5E-D35F-CA90-F33F-DE18A2D9BB2D}"/>
              </a:ext>
            </a:extLst>
          </p:cNvPr>
          <p:cNvPicPr>
            <a:picLocks noGrp="1" noChangeAspect="1"/>
          </p:cNvPicPr>
          <p:nvPr>
            <p:ph idx="1"/>
          </p:nvPr>
        </p:nvPicPr>
        <p:blipFill>
          <a:blip r:embed="rId3"/>
          <a:srcRect l="4063" r="3728" b="-3"/>
          <a:stretch/>
        </p:blipFill>
        <p:spPr>
          <a:xfrm>
            <a:off x="633999" y="640081"/>
            <a:ext cx="5462001" cy="5054156"/>
          </a:xfrm>
          <a:prstGeom prst="rect">
            <a:avLst/>
          </a:prstGeom>
        </p:spPr>
      </p:pic>
      <p:cxnSp>
        <p:nvCxnSpPr>
          <p:cNvPr id="17" name="Straight Connector 16">
            <a:extLst>
              <a:ext uri="{FF2B5EF4-FFF2-40B4-BE49-F238E27FC236}">
                <a16:creationId xmlns:a16="http://schemas.microsoft.com/office/drawing/2014/main" id="{BEF45B32-FB97-49CC-B778-CA7CF87BE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D1C364C-8702-4ED9-9D23-41CDB298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EE051E9-6C07-4FBB-B4F7-EDF8DDEAA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231B4DB5-EF3F-113F-A824-68944BBAF6CB}"/>
              </a:ext>
            </a:extLst>
          </p:cNvPr>
          <p:cNvSpPr txBox="1"/>
          <p:nvPr/>
        </p:nvSpPr>
        <p:spPr>
          <a:xfrm>
            <a:off x="1380122" y="5865519"/>
            <a:ext cx="27963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Calibri"/>
                <a:cs typeface="Calibri"/>
              </a:rPr>
              <a:t>Guidepetsedu.og</a:t>
            </a:r>
            <a:r>
              <a:rPr lang="en-US" dirty="0">
                <a:ea typeface="Calibri"/>
                <a:cs typeface="Calibri"/>
              </a:rPr>
              <a:t> (2022)</a:t>
            </a:r>
            <a:endParaRPr lang="en-US" dirty="0"/>
          </a:p>
        </p:txBody>
      </p:sp>
    </p:spTree>
    <p:extLst>
      <p:ext uri="{BB962C8B-B14F-4D97-AF65-F5344CB8AC3E}">
        <p14:creationId xmlns:p14="http://schemas.microsoft.com/office/powerpoint/2010/main" val="4190679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B1A93-B36E-92E1-163B-05189A39B3F6}"/>
              </a:ext>
            </a:extLst>
          </p:cNvPr>
          <p:cNvSpPr>
            <a:spLocks noGrp="1"/>
          </p:cNvSpPr>
          <p:nvPr>
            <p:ph type="title"/>
          </p:nvPr>
        </p:nvSpPr>
        <p:spPr>
          <a:xfrm>
            <a:off x="1097280" y="286603"/>
            <a:ext cx="10058400" cy="1450757"/>
          </a:xfrm>
        </p:spPr>
        <p:txBody>
          <a:bodyPr>
            <a:normAutofit/>
          </a:bodyPr>
          <a:lstStyle/>
          <a:p>
            <a:r>
              <a:rPr lang="en-US"/>
              <a:t>Reference list</a:t>
            </a:r>
          </a:p>
        </p:txBody>
      </p:sp>
      <p:sp>
        <p:nvSpPr>
          <p:cNvPr id="3" name="Content Placeholder 2">
            <a:extLst>
              <a:ext uri="{FF2B5EF4-FFF2-40B4-BE49-F238E27FC236}">
                <a16:creationId xmlns:a16="http://schemas.microsoft.com/office/drawing/2014/main" id="{F53C6183-78F5-A363-C526-DDAB04CE26C9}"/>
              </a:ext>
            </a:extLst>
          </p:cNvPr>
          <p:cNvSpPr>
            <a:spLocks noGrp="1"/>
          </p:cNvSpPr>
          <p:nvPr>
            <p:ph idx="1"/>
          </p:nvPr>
        </p:nvSpPr>
        <p:spPr>
          <a:xfrm>
            <a:off x="1097279" y="1907185"/>
            <a:ext cx="10449340" cy="4797650"/>
          </a:xfrm>
        </p:spPr>
        <p:txBody>
          <a:bodyPr vert="horz" lIns="91440" tIns="45720" rIns="91440" bIns="45720" rtlCol="0" anchor="t">
            <a:normAutofit/>
          </a:bodyPr>
          <a:lstStyle/>
          <a:p>
            <a:r>
              <a:rPr lang="en-US" sz="1700" dirty="0"/>
              <a:t>BBC Bitesize( ND) </a:t>
            </a:r>
            <a:r>
              <a:rPr lang="en-US" sz="1700" i="1" dirty="0"/>
              <a:t>Climate change and global warming. </a:t>
            </a:r>
            <a:r>
              <a:rPr lang="en-US" sz="1700" dirty="0"/>
              <a:t>Available at: </a:t>
            </a:r>
            <a:r>
              <a:rPr lang="en-US" sz="1700" dirty="0">
                <a:ea typeface="+mn-lt"/>
                <a:cs typeface="+mn-lt"/>
                <a:hlinkClick r:id="rId2"/>
              </a:rPr>
              <a:t>Climate change and global warming - Climate change - AQA - GCSE Geography Revision - AQA - BBC Bitesize</a:t>
            </a:r>
            <a:r>
              <a:rPr lang="en-US" sz="1700" dirty="0">
                <a:ea typeface="+mn-lt"/>
                <a:cs typeface="+mn-lt"/>
              </a:rPr>
              <a:t> (Accessed 8th March 2025)</a:t>
            </a:r>
          </a:p>
          <a:p>
            <a:r>
              <a:rPr lang="en-US" sz="1700" dirty="0">
                <a:ea typeface="Calibri"/>
                <a:cs typeface="Calibri"/>
              </a:rPr>
              <a:t>Hayes, A (2024)</a:t>
            </a:r>
            <a:r>
              <a:rPr lang="en-US" sz="1700" i="1" dirty="0">
                <a:ea typeface="Calibri"/>
                <a:cs typeface="Calibri"/>
              </a:rPr>
              <a:t> </a:t>
            </a:r>
            <a:r>
              <a:rPr lang="en-US" sz="1700" i="1" dirty="0"/>
              <a:t>Consumerism: Definition, Economic Impact, Pros &amp; Cons. </a:t>
            </a:r>
            <a:r>
              <a:rPr lang="en-US" sz="1700" dirty="0"/>
              <a:t>Available at: </a:t>
            </a:r>
            <a:r>
              <a:rPr lang="en-US" sz="1700" dirty="0">
                <a:ea typeface="+mn-lt"/>
                <a:cs typeface="+mn-lt"/>
                <a:hlinkClick r:id="rId3"/>
              </a:rPr>
              <a:t>Consumerism: Definition, Economic Impact, Pros &amp; Cons</a:t>
            </a:r>
            <a:r>
              <a:rPr lang="en-US" sz="1700" dirty="0"/>
              <a:t> (Accessed 14th March, 2025)</a:t>
            </a:r>
            <a:endParaRPr lang="en-US" sz="1700" dirty="0">
              <a:ea typeface="Calibri" panose="020F0502020204030204"/>
              <a:cs typeface="Calibri" panose="020F0502020204030204"/>
            </a:endParaRPr>
          </a:p>
          <a:p>
            <a:r>
              <a:rPr lang="en-US" sz="1700" dirty="0"/>
              <a:t>Howard-Spink, L (1993)</a:t>
            </a:r>
            <a:r>
              <a:rPr lang="en-US" sz="1700" i="1" dirty="0"/>
              <a:t> Every little helps slogan </a:t>
            </a:r>
            <a:endParaRPr lang="en-US" sz="1700" dirty="0">
              <a:ea typeface="Calibri" panose="020F0502020204030204"/>
              <a:cs typeface="Calibri" panose="020F0502020204030204"/>
            </a:endParaRPr>
          </a:p>
          <a:p>
            <a:r>
              <a:rPr lang="en-US" sz="1700" dirty="0">
                <a:ea typeface="Calibri" panose="020F0502020204030204"/>
                <a:cs typeface="Calibri" panose="020F0502020204030204"/>
              </a:rPr>
              <a:t>CLD Standards Council Scotland (2019) National occupational standards for Youth Work </a:t>
            </a:r>
          </a:p>
          <a:p>
            <a:r>
              <a:rPr lang="en-US" sz="1700" dirty="0"/>
              <a:t>Core Life (2023) </a:t>
            </a:r>
            <a:r>
              <a:rPr lang="en-US" sz="1700" i="1" dirty="0"/>
              <a:t>The Surprising Benefits of Gardening on Mental Health. </a:t>
            </a:r>
            <a:r>
              <a:rPr lang="en-US" sz="1700" dirty="0"/>
              <a:t>Available at: </a:t>
            </a:r>
            <a:r>
              <a:rPr lang="en-US" sz="1700" dirty="0">
                <a:ea typeface="+mn-lt"/>
                <a:cs typeface="+mn-lt"/>
                <a:hlinkClick r:id="rId4"/>
              </a:rPr>
              <a:t>The Surprising Benefits of Gardening on Mental Health - CoreLife Healthcare</a:t>
            </a:r>
            <a:r>
              <a:rPr lang="en-US" sz="1700" dirty="0">
                <a:ea typeface="+mn-lt"/>
                <a:cs typeface="+mn-lt"/>
              </a:rPr>
              <a:t> (Accessed 19th March 2025</a:t>
            </a:r>
            <a:endParaRPr lang="en-US" sz="1700" dirty="0">
              <a:ea typeface="Calibri"/>
              <a:cs typeface="Calibri"/>
            </a:endParaRPr>
          </a:p>
          <a:p>
            <a:r>
              <a:rPr lang="en-US" sz="1700" dirty="0"/>
              <a:t>WWF.org (ND) </a:t>
            </a:r>
            <a:r>
              <a:rPr lang="en-US" sz="1700" i="1" dirty="0"/>
              <a:t>WWF Footprint Calculator.</a:t>
            </a:r>
            <a:r>
              <a:rPr lang="en-US" sz="1700" dirty="0"/>
              <a:t> Available at: </a:t>
            </a:r>
            <a:r>
              <a:rPr lang="en-US" sz="1700" dirty="0">
                <a:ea typeface="+mn-lt"/>
                <a:cs typeface="+mn-lt"/>
                <a:hlinkClick r:id="rId5"/>
              </a:rPr>
              <a:t>WWF Footprint Calculator</a:t>
            </a:r>
            <a:r>
              <a:rPr lang="en-US" sz="1700" dirty="0">
                <a:ea typeface="+mn-lt"/>
                <a:cs typeface="+mn-lt"/>
              </a:rPr>
              <a:t> (Accessed 8th March 2025) </a:t>
            </a:r>
            <a:endParaRPr lang="en-US">
              <a:ea typeface="Calibri" panose="020F0502020204030204"/>
              <a:cs typeface="Calibri" panose="020F0502020204030204"/>
            </a:endParaRPr>
          </a:p>
          <a:p>
            <a:r>
              <a:rPr lang="en-US" sz="1700" dirty="0">
                <a:ea typeface="+mn-lt"/>
                <a:cs typeface="+mn-lt"/>
              </a:rPr>
              <a:t>Welsh Government (2015) </a:t>
            </a:r>
            <a:r>
              <a:rPr lang="en-US" sz="1700" i="1" dirty="0">
                <a:ea typeface="+mn-lt"/>
                <a:cs typeface="+mn-lt"/>
              </a:rPr>
              <a:t>Well-being of Future Generations Act. </a:t>
            </a:r>
            <a:r>
              <a:rPr lang="en-US" sz="1700" dirty="0">
                <a:ea typeface="+mn-lt"/>
                <a:cs typeface="+mn-lt"/>
              </a:rPr>
              <a:t>Available at:</a:t>
            </a:r>
          </a:p>
          <a:p>
            <a:r>
              <a:rPr lang="en-US" sz="1400" dirty="0">
                <a:ea typeface="+mn-lt"/>
                <a:cs typeface="+mn-lt"/>
                <a:hlinkClick r:id="rId6"/>
              </a:rPr>
              <a:t>Well-being of Future Generations (Wales) Act 2015: the essentials [HTML] | GOV.WALES</a:t>
            </a:r>
            <a:r>
              <a:rPr lang="en-US" sz="1400" dirty="0">
                <a:ea typeface="+mn-lt"/>
                <a:cs typeface="+mn-lt"/>
              </a:rPr>
              <a:t> (Accessed 19th March 2025)</a:t>
            </a:r>
            <a:endParaRPr lang="en-US" sz="1400" dirty="0"/>
          </a:p>
          <a:p>
            <a:r>
              <a:rPr lang="en-US" sz="1700" dirty="0">
                <a:ea typeface="+mn-lt"/>
                <a:cs typeface="+mn-lt"/>
              </a:rPr>
              <a:t>Welsh Assembly Government (2012)</a:t>
            </a:r>
            <a:r>
              <a:rPr lang="en-US" sz="1700" i="1" dirty="0">
                <a:ea typeface="+mn-lt"/>
                <a:cs typeface="+mn-lt"/>
              </a:rPr>
              <a:t> </a:t>
            </a:r>
            <a:r>
              <a:rPr lang="en-US" sz="1700" i="1" dirty="0">
                <a:latin typeface="Calibri"/>
                <a:ea typeface="Calibri"/>
                <a:cs typeface="Calibri"/>
              </a:rPr>
              <a:t>Education for Sustainable Development and Global Citizenship</a:t>
            </a:r>
            <a:r>
              <a:rPr lang="en-US" sz="1700" i="1" dirty="0">
                <a:latin typeface="Neue Haas Grotesk Text Pro"/>
                <a:ea typeface="Calibri"/>
                <a:cs typeface="Calibri"/>
              </a:rPr>
              <a:t>. </a:t>
            </a:r>
            <a:r>
              <a:rPr lang="en-US" sz="1700" dirty="0">
                <a:latin typeface="Calibri"/>
                <a:ea typeface="Calibri"/>
                <a:cs typeface="Calibri"/>
              </a:rPr>
              <a:t>Available at: </a:t>
            </a:r>
            <a:r>
              <a:rPr lang="en-US" sz="1700" dirty="0">
                <a:ea typeface="+mn-lt"/>
                <a:cs typeface="+mn-lt"/>
                <a:hlinkClick r:id="rId7"/>
              </a:rPr>
              <a:t>Contents</a:t>
            </a:r>
            <a:r>
              <a:rPr lang="en-US" sz="1700" dirty="0">
                <a:ea typeface="+mn-lt"/>
                <a:cs typeface="+mn-lt"/>
              </a:rPr>
              <a:t> (Accessed 8th March 2025) </a:t>
            </a:r>
          </a:p>
        </p:txBody>
      </p:sp>
    </p:spTree>
    <p:extLst>
      <p:ext uri="{BB962C8B-B14F-4D97-AF65-F5344CB8AC3E}">
        <p14:creationId xmlns:p14="http://schemas.microsoft.com/office/powerpoint/2010/main" val="279251065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No one is too small to make a difference </vt:lpstr>
      <vt:lpstr>What are five things you know about climate change?</vt:lpstr>
      <vt:lpstr>What is this programme going to look like?</vt:lpstr>
      <vt:lpstr>Why?</vt:lpstr>
      <vt:lpstr>Why?</vt:lpstr>
      <vt:lpstr>ESDGC's 7 key themes</vt:lpstr>
      <vt:lpstr>Why?- Youth work policy</vt:lpstr>
      <vt:lpstr>Why do we care?</vt:lpstr>
      <vt:lpstr>Overconsumption </vt:lpstr>
      <vt:lpstr>Underconsumption core </vt:lpstr>
      <vt:lpstr>Cress Pets!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630</cp:revision>
  <dcterms:created xsi:type="dcterms:W3CDTF">2025-03-08T11:24:24Z</dcterms:created>
  <dcterms:modified xsi:type="dcterms:W3CDTF">2025-03-19T11:14:07Z</dcterms:modified>
</cp:coreProperties>
</file>