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Lst>
  <p:sldSz cx="21383625" cy="10260013"/>
  <p:notesSz cx="6858000" cy="9144000"/>
  <p:defaultTextStyle>
    <a:defPPr>
      <a:defRPr lang="en-US"/>
    </a:defPPr>
    <a:lvl1pPr marL="0" algn="l" defTabSz="1518519" rtl="0" eaLnBrk="1" latinLnBrk="0" hangingPunct="1">
      <a:defRPr sz="2990" kern="1200">
        <a:solidFill>
          <a:schemeClr val="tx1"/>
        </a:solidFill>
        <a:latin typeface="+mn-lt"/>
        <a:ea typeface="+mn-ea"/>
        <a:cs typeface="+mn-cs"/>
      </a:defRPr>
    </a:lvl1pPr>
    <a:lvl2pPr marL="759260" algn="l" defTabSz="1518519" rtl="0" eaLnBrk="1" latinLnBrk="0" hangingPunct="1">
      <a:defRPr sz="2990" kern="1200">
        <a:solidFill>
          <a:schemeClr val="tx1"/>
        </a:solidFill>
        <a:latin typeface="+mn-lt"/>
        <a:ea typeface="+mn-ea"/>
        <a:cs typeface="+mn-cs"/>
      </a:defRPr>
    </a:lvl2pPr>
    <a:lvl3pPr marL="1518519" algn="l" defTabSz="1518519" rtl="0" eaLnBrk="1" latinLnBrk="0" hangingPunct="1">
      <a:defRPr sz="2990" kern="1200">
        <a:solidFill>
          <a:schemeClr val="tx1"/>
        </a:solidFill>
        <a:latin typeface="+mn-lt"/>
        <a:ea typeface="+mn-ea"/>
        <a:cs typeface="+mn-cs"/>
      </a:defRPr>
    </a:lvl3pPr>
    <a:lvl4pPr marL="2277781" algn="l" defTabSz="1518519" rtl="0" eaLnBrk="1" latinLnBrk="0" hangingPunct="1">
      <a:defRPr sz="2990" kern="1200">
        <a:solidFill>
          <a:schemeClr val="tx1"/>
        </a:solidFill>
        <a:latin typeface="+mn-lt"/>
        <a:ea typeface="+mn-ea"/>
        <a:cs typeface="+mn-cs"/>
      </a:defRPr>
    </a:lvl4pPr>
    <a:lvl5pPr marL="3037041" algn="l" defTabSz="1518519" rtl="0" eaLnBrk="1" latinLnBrk="0" hangingPunct="1">
      <a:defRPr sz="2990" kern="1200">
        <a:solidFill>
          <a:schemeClr val="tx1"/>
        </a:solidFill>
        <a:latin typeface="+mn-lt"/>
        <a:ea typeface="+mn-ea"/>
        <a:cs typeface="+mn-cs"/>
      </a:defRPr>
    </a:lvl5pPr>
    <a:lvl6pPr marL="3796300" algn="l" defTabSz="1518519" rtl="0" eaLnBrk="1" latinLnBrk="0" hangingPunct="1">
      <a:defRPr sz="2990" kern="1200">
        <a:solidFill>
          <a:schemeClr val="tx1"/>
        </a:solidFill>
        <a:latin typeface="+mn-lt"/>
        <a:ea typeface="+mn-ea"/>
        <a:cs typeface="+mn-cs"/>
      </a:defRPr>
    </a:lvl6pPr>
    <a:lvl7pPr marL="4555562" algn="l" defTabSz="1518519" rtl="0" eaLnBrk="1" latinLnBrk="0" hangingPunct="1">
      <a:defRPr sz="2990" kern="1200">
        <a:solidFill>
          <a:schemeClr val="tx1"/>
        </a:solidFill>
        <a:latin typeface="+mn-lt"/>
        <a:ea typeface="+mn-ea"/>
        <a:cs typeface="+mn-cs"/>
      </a:defRPr>
    </a:lvl7pPr>
    <a:lvl8pPr marL="5314821" algn="l" defTabSz="1518519" rtl="0" eaLnBrk="1" latinLnBrk="0" hangingPunct="1">
      <a:defRPr sz="2990" kern="1200">
        <a:solidFill>
          <a:schemeClr val="tx1"/>
        </a:solidFill>
        <a:latin typeface="+mn-lt"/>
        <a:ea typeface="+mn-ea"/>
        <a:cs typeface="+mn-cs"/>
      </a:defRPr>
    </a:lvl8pPr>
    <a:lvl9pPr marL="6074081" algn="l" defTabSz="1518519" rtl="0" eaLnBrk="1" latinLnBrk="0" hangingPunct="1">
      <a:defRPr sz="299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0D0D0"/>
    <a:srgbClr val="D3D3D3"/>
    <a:srgbClr val="D7D7D7"/>
    <a:srgbClr val="FAFA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52" d="100"/>
          <a:sy n="52" d="100"/>
        </p:scale>
        <p:origin x="60"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383625" cy="10260013"/>
          </a:xfrm>
          <a:prstGeom prst="rect">
            <a:avLst/>
          </a:prstGeom>
        </p:spPr>
      </p:pic>
      <p:sp>
        <p:nvSpPr>
          <p:cNvPr id="2" name="Title 1"/>
          <p:cNvSpPr>
            <a:spLocks noGrp="1"/>
          </p:cNvSpPr>
          <p:nvPr>
            <p:ph type="ctrTitle"/>
          </p:nvPr>
        </p:nvSpPr>
        <p:spPr>
          <a:xfrm>
            <a:off x="3071111" y="1946060"/>
            <a:ext cx="15241403" cy="3753945"/>
          </a:xfrm>
        </p:spPr>
        <p:txBody>
          <a:bodyPr anchor="b">
            <a:normAutofit/>
          </a:bodyPr>
          <a:lstStyle>
            <a:lvl1pPr algn="ctr">
              <a:defRPr sz="7181"/>
            </a:lvl1pPr>
          </a:lstStyle>
          <a:p>
            <a:r>
              <a:rPr lang="en-US" smtClean="0"/>
              <a:t>Click to edit Master title style</a:t>
            </a:r>
            <a:endParaRPr lang="en-US" dirty="0"/>
          </a:p>
        </p:txBody>
      </p:sp>
      <p:sp>
        <p:nvSpPr>
          <p:cNvPr id="3" name="Subtitle 2"/>
          <p:cNvSpPr>
            <a:spLocks noGrp="1"/>
          </p:cNvSpPr>
          <p:nvPr>
            <p:ph type="subTitle" idx="1"/>
          </p:nvPr>
        </p:nvSpPr>
        <p:spPr>
          <a:xfrm>
            <a:off x="3071111" y="5814008"/>
            <a:ext cx="15241403" cy="2052001"/>
          </a:xfrm>
        </p:spPr>
        <p:txBody>
          <a:bodyPr>
            <a:normAutofit/>
          </a:bodyPr>
          <a:lstStyle>
            <a:lvl1pPr marL="0" indent="0" algn="ctr">
              <a:buNone/>
              <a:defRPr sz="3291">
                <a:solidFill>
                  <a:schemeClr val="bg1">
                    <a:lumMod val="50000"/>
                  </a:schemeClr>
                </a:solidFill>
              </a:defRPr>
            </a:lvl1pPr>
            <a:lvl2pPr marL="684017" indent="0" algn="ctr">
              <a:buNone/>
              <a:defRPr sz="2992"/>
            </a:lvl2pPr>
            <a:lvl3pPr marL="1368034" indent="0" algn="ctr">
              <a:buNone/>
              <a:defRPr sz="2693"/>
            </a:lvl3pPr>
            <a:lvl4pPr marL="2052051" indent="0" algn="ctr">
              <a:buNone/>
              <a:defRPr sz="2394"/>
            </a:lvl4pPr>
            <a:lvl5pPr marL="2736068" indent="0" algn="ctr">
              <a:buNone/>
              <a:defRPr sz="2394"/>
            </a:lvl5pPr>
            <a:lvl6pPr marL="3420085" indent="0" algn="ctr">
              <a:buNone/>
              <a:defRPr sz="2394"/>
            </a:lvl6pPr>
            <a:lvl7pPr marL="4104102" indent="0" algn="ctr">
              <a:buNone/>
              <a:defRPr sz="2394"/>
            </a:lvl7pPr>
            <a:lvl8pPr marL="4788118" indent="0" algn="ctr">
              <a:buNone/>
              <a:defRPr sz="2394"/>
            </a:lvl8pPr>
            <a:lvl9pPr marL="5472135" indent="0" algn="ctr">
              <a:buNone/>
              <a:defRPr sz="2394"/>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CDF15FD-964C-44E7-B20F-CB6C91988AF1}" type="datetimeFigureOut">
              <a:rPr lang="en-GB" smtClean="0"/>
              <a:t>05/05/2017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81162B-0289-45BC-9BA7-D1EBD0089903}" type="slidenum">
              <a:rPr lang="en-GB" smtClean="0"/>
              <a:t>‹#›</a:t>
            </a:fld>
            <a:endParaRPr lang="en-GB"/>
          </a:p>
        </p:txBody>
      </p:sp>
    </p:spTree>
    <p:extLst>
      <p:ext uri="{BB962C8B-B14F-4D97-AF65-F5344CB8AC3E}">
        <p14:creationId xmlns:p14="http://schemas.microsoft.com/office/powerpoint/2010/main" val="2161010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383625" cy="10260013"/>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1602674" y="3541324"/>
            <a:ext cx="18177179" cy="512268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CDF15FD-964C-44E7-B20F-CB6C91988AF1}" type="datetimeFigureOut">
              <a:rPr lang="en-GB" smtClean="0"/>
              <a:t>05/05/2017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81162B-0289-45BC-9BA7-D1EBD0089903}" type="slidenum">
              <a:rPr lang="en-GB" smtClean="0"/>
              <a:t>‹#›</a:t>
            </a:fld>
            <a:endParaRPr lang="en-GB"/>
          </a:p>
        </p:txBody>
      </p:sp>
    </p:spTree>
    <p:extLst>
      <p:ext uri="{BB962C8B-B14F-4D97-AF65-F5344CB8AC3E}">
        <p14:creationId xmlns:p14="http://schemas.microsoft.com/office/powerpoint/2010/main" val="3324287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383625" cy="10260013"/>
          </a:xfrm>
          <a:prstGeom prst="rect">
            <a:avLst/>
          </a:prstGeom>
        </p:spPr>
      </p:pic>
      <p:sp>
        <p:nvSpPr>
          <p:cNvPr id="2" name="Title 1"/>
          <p:cNvSpPr>
            <a:spLocks noGrp="1"/>
          </p:cNvSpPr>
          <p:nvPr>
            <p:ph type="title"/>
          </p:nvPr>
        </p:nvSpPr>
        <p:spPr>
          <a:xfrm>
            <a:off x="1602674" y="1239585"/>
            <a:ext cx="18156003" cy="4094459"/>
          </a:xfrm>
        </p:spPr>
        <p:txBody>
          <a:bodyPr anchor="b">
            <a:normAutofit/>
          </a:bodyPr>
          <a:lstStyle>
            <a:lvl1pPr>
              <a:defRPr sz="5984"/>
            </a:lvl1pPr>
          </a:lstStyle>
          <a:p>
            <a:r>
              <a:rPr lang="en-US" smtClean="0"/>
              <a:t>Click to edit Master title style</a:t>
            </a:r>
            <a:endParaRPr lang="en-US" dirty="0"/>
          </a:p>
        </p:txBody>
      </p:sp>
      <p:sp>
        <p:nvSpPr>
          <p:cNvPr id="3" name="Text Placeholder 2"/>
          <p:cNvSpPr>
            <a:spLocks noGrp="1"/>
          </p:cNvSpPr>
          <p:nvPr>
            <p:ph type="body" idx="1"/>
          </p:nvPr>
        </p:nvSpPr>
        <p:spPr>
          <a:xfrm>
            <a:off x="1602674" y="5471794"/>
            <a:ext cx="18156003" cy="2046891"/>
          </a:xfrm>
        </p:spPr>
        <p:txBody>
          <a:bodyPr>
            <a:normAutofit/>
          </a:bodyPr>
          <a:lstStyle>
            <a:lvl1pPr marL="0" indent="0" algn="ctr">
              <a:buNone/>
              <a:defRPr sz="2992">
                <a:solidFill>
                  <a:schemeClr val="bg1">
                    <a:lumMod val="50000"/>
                  </a:schemeClr>
                </a:solidFill>
              </a:defRPr>
            </a:lvl1pPr>
            <a:lvl2pPr marL="684017" indent="0">
              <a:buNone/>
              <a:defRPr sz="2992">
                <a:solidFill>
                  <a:schemeClr val="tx1">
                    <a:tint val="75000"/>
                  </a:schemeClr>
                </a:solidFill>
              </a:defRPr>
            </a:lvl2pPr>
            <a:lvl3pPr marL="1368034" indent="0">
              <a:buNone/>
              <a:defRPr sz="2693">
                <a:solidFill>
                  <a:schemeClr val="tx1">
                    <a:tint val="75000"/>
                  </a:schemeClr>
                </a:solidFill>
              </a:defRPr>
            </a:lvl3pPr>
            <a:lvl4pPr marL="2052051" indent="0">
              <a:buNone/>
              <a:defRPr sz="2394">
                <a:solidFill>
                  <a:schemeClr val="tx1">
                    <a:tint val="75000"/>
                  </a:schemeClr>
                </a:solidFill>
              </a:defRPr>
            </a:lvl4pPr>
            <a:lvl5pPr marL="2736068" indent="0">
              <a:buNone/>
              <a:defRPr sz="2394">
                <a:solidFill>
                  <a:schemeClr val="tx1">
                    <a:tint val="75000"/>
                  </a:schemeClr>
                </a:solidFill>
              </a:defRPr>
            </a:lvl5pPr>
            <a:lvl6pPr marL="3420085" indent="0">
              <a:buNone/>
              <a:defRPr sz="2394">
                <a:solidFill>
                  <a:schemeClr val="tx1">
                    <a:tint val="75000"/>
                  </a:schemeClr>
                </a:solidFill>
              </a:defRPr>
            </a:lvl6pPr>
            <a:lvl7pPr marL="4104102" indent="0">
              <a:buNone/>
              <a:defRPr sz="2394">
                <a:solidFill>
                  <a:schemeClr val="tx1">
                    <a:tint val="75000"/>
                  </a:schemeClr>
                </a:solidFill>
              </a:defRPr>
            </a:lvl7pPr>
            <a:lvl8pPr marL="4788118" indent="0">
              <a:buNone/>
              <a:defRPr sz="2394">
                <a:solidFill>
                  <a:schemeClr val="tx1">
                    <a:tint val="75000"/>
                  </a:schemeClr>
                </a:solidFill>
              </a:defRPr>
            </a:lvl8pPr>
            <a:lvl9pPr marL="5472135" indent="0">
              <a:buNone/>
              <a:defRPr sz="2394">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CDF15FD-964C-44E7-B20F-CB6C91988AF1}" type="datetimeFigureOut">
              <a:rPr lang="en-GB" smtClean="0"/>
              <a:t>05/05/2017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81162B-0289-45BC-9BA7-D1EBD0089903}" type="slidenum">
              <a:rPr lang="en-GB" smtClean="0"/>
              <a:t>‹#›</a:t>
            </a:fld>
            <a:endParaRPr lang="en-GB"/>
          </a:p>
        </p:txBody>
      </p:sp>
    </p:spTree>
    <p:extLst>
      <p:ext uri="{BB962C8B-B14F-4D97-AF65-F5344CB8AC3E}">
        <p14:creationId xmlns:p14="http://schemas.microsoft.com/office/powerpoint/2010/main" val="3517619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383625" cy="10260013"/>
          </a:xfrm>
          <a:prstGeom prst="rect">
            <a:avLst/>
          </a:prstGeom>
        </p:spPr>
      </p:pic>
      <p:sp>
        <p:nvSpPr>
          <p:cNvPr id="14" name="Title 1"/>
          <p:cNvSpPr>
            <a:spLocks noGrp="1"/>
          </p:cNvSpPr>
          <p:nvPr>
            <p:ph type="title"/>
          </p:nvPr>
        </p:nvSpPr>
        <p:spPr>
          <a:xfrm>
            <a:off x="1602677" y="925342"/>
            <a:ext cx="18178275" cy="2387984"/>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1602674" y="3541324"/>
            <a:ext cx="8955491" cy="512268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10825460" y="3541324"/>
            <a:ext cx="8954393" cy="512268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CDF15FD-964C-44E7-B20F-CB6C91988AF1}" type="datetimeFigureOut">
              <a:rPr lang="en-GB" smtClean="0"/>
              <a:t>05/05/2017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81162B-0289-45BC-9BA7-D1EBD0089903}" type="slidenum">
              <a:rPr lang="en-GB" smtClean="0"/>
              <a:t>‹#›</a:t>
            </a:fld>
            <a:endParaRPr lang="en-GB"/>
          </a:p>
        </p:txBody>
      </p:sp>
    </p:spTree>
    <p:extLst>
      <p:ext uri="{BB962C8B-B14F-4D97-AF65-F5344CB8AC3E}">
        <p14:creationId xmlns:p14="http://schemas.microsoft.com/office/powerpoint/2010/main" val="740066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383625" cy="10260013"/>
          </a:xfrm>
          <a:prstGeom prst="rect">
            <a:avLst/>
          </a:prstGeom>
        </p:spPr>
      </p:pic>
      <p:sp>
        <p:nvSpPr>
          <p:cNvPr id="14" name="Title 1"/>
          <p:cNvSpPr>
            <a:spLocks noGrp="1"/>
          </p:cNvSpPr>
          <p:nvPr>
            <p:ph type="title"/>
          </p:nvPr>
        </p:nvSpPr>
        <p:spPr>
          <a:xfrm>
            <a:off x="1602677" y="925342"/>
            <a:ext cx="18178275" cy="238798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010552" y="3547197"/>
            <a:ext cx="8547617" cy="1017315"/>
          </a:xfrm>
        </p:spPr>
        <p:txBody>
          <a:bodyPr anchor="b">
            <a:noAutofit/>
          </a:bodyPr>
          <a:lstStyle>
            <a:lvl1pPr marL="0" indent="0">
              <a:lnSpc>
                <a:spcPct val="85000"/>
              </a:lnSpc>
              <a:buNone/>
              <a:defRPr sz="3890" b="0">
                <a:solidFill>
                  <a:schemeClr val="tx1"/>
                </a:solidFill>
              </a:defRPr>
            </a:lvl1pPr>
            <a:lvl2pPr marL="684017" indent="0">
              <a:buNone/>
              <a:defRPr sz="2992" b="1"/>
            </a:lvl2pPr>
            <a:lvl3pPr marL="1368034" indent="0">
              <a:buNone/>
              <a:defRPr sz="2693" b="1"/>
            </a:lvl3pPr>
            <a:lvl4pPr marL="2052051" indent="0">
              <a:buNone/>
              <a:defRPr sz="2394" b="1"/>
            </a:lvl4pPr>
            <a:lvl5pPr marL="2736068" indent="0">
              <a:buNone/>
              <a:defRPr sz="2394" b="1"/>
            </a:lvl5pPr>
            <a:lvl6pPr marL="3420085" indent="0">
              <a:buNone/>
              <a:defRPr sz="2394" b="1"/>
            </a:lvl6pPr>
            <a:lvl7pPr marL="4104102" indent="0">
              <a:buNone/>
              <a:defRPr sz="2394" b="1"/>
            </a:lvl7pPr>
            <a:lvl8pPr marL="4788118" indent="0">
              <a:buNone/>
              <a:defRPr sz="2394" b="1"/>
            </a:lvl8pPr>
            <a:lvl9pPr marL="5472135" indent="0">
              <a:buNone/>
              <a:defRPr sz="2394" b="1"/>
            </a:lvl9pPr>
          </a:lstStyle>
          <a:p>
            <a:pPr lvl="0"/>
            <a:r>
              <a:rPr lang="en-US" smtClean="0"/>
              <a:t>Click to edit Master text styles</a:t>
            </a:r>
          </a:p>
        </p:txBody>
      </p:sp>
      <p:sp>
        <p:nvSpPr>
          <p:cNvPr id="12" name="Content Placeholder 3"/>
          <p:cNvSpPr>
            <a:spLocks noGrp="1"/>
          </p:cNvSpPr>
          <p:nvPr>
            <p:ph sz="quarter" idx="13"/>
          </p:nvPr>
        </p:nvSpPr>
        <p:spPr>
          <a:xfrm>
            <a:off x="1602675" y="4564512"/>
            <a:ext cx="8955493" cy="40994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11218726" y="3547197"/>
            <a:ext cx="8562227" cy="1017315"/>
          </a:xfrm>
        </p:spPr>
        <p:txBody>
          <a:bodyPr anchor="b">
            <a:noAutofit/>
          </a:bodyPr>
          <a:lstStyle>
            <a:lvl1pPr marL="0" indent="0">
              <a:lnSpc>
                <a:spcPct val="85000"/>
              </a:lnSpc>
              <a:buNone/>
              <a:defRPr sz="3890" b="0">
                <a:solidFill>
                  <a:schemeClr val="tx1"/>
                </a:solidFill>
              </a:defRPr>
            </a:lvl1pPr>
            <a:lvl2pPr marL="684017" indent="0">
              <a:buNone/>
              <a:defRPr sz="2992" b="1"/>
            </a:lvl2pPr>
            <a:lvl3pPr marL="1368034" indent="0">
              <a:buNone/>
              <a:defRPr sz="2693" b="1"/>
            </a:lvl3pPr>
            <a:lvl4pPr marL="2052051" indent="0">
              <a:buNone/>
              <a:defRPr sz="2394" b="1"/>
            </a:lvl4pPr>
            <a:lvl5pPr marL="2736068" indent="0">
              <a:buNone/>
              <a:defRPr sz="2394" b="1"/>
            </a:lvl5pPr>
            <a:lvl6pPr marL="3420085" indent="0">
              <a:buNone/>
              <a:defRPr sz="2394" b="1"/>
            </a:lvl6pPr>
            <a:lvl7pPr marL="4104102" indent="0">
              <a:buNone/>
              <a:defRPr sz="2394" b="1"/>
            </a:lvl7pPr>
            <a:lvl8pPr marL="4788118" indent="0">
              <a:buNone/>
              <a:defRPr sz="2394" b="1"/>
            </a:lvl8pPr>
            <a:lvl9pPr marL="5472135" indent="0">
              <a:buNone/>
              <a:defRPr sz="2394" b="1"/>
            </a:lvl9pPr>
          </a:lstStyle>
          <a:p>
            <a:pPr lvl="0"/>
            <a:r>
              <a:rPr lang="en-US" smtClean="0"/>
              <a:t>Click to edit Master text styles</a:t>
            </a:r>
          </a:p>
        </p:txBody>
      </p:sp>
      <p:sp>
        <p:nvSpPr>
          <p:cNvPr id="13" name="Content Placeholder 5"/>
          <p:cNvSpPr>
            <a:spLocks noGrp="1"/>
          </p:cNvSpPr>
          <p:nvPr>
            <p:ph sz="quarter" idx="14"/>
          </p:nvPr>
        </p:nvSpPr>
        <p:spPr>
          <a:xfrm>
            <a:off x="10825461" y="4564512"/>
            <a:ext cx="8954395" cy="40994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CDF15FD-964C-44E7-B20F-CB6C91988AF1}" type="datetimeFigureOut">
              <a:rPr lang="en-GB" smtClean="0"/>
              <a:t>05/05/2017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81162B-0289-45BC-9BA7-D1EBD0089903}" type="slidenum">
              <a:rPr lang="en-GB" smtClean="0"/>
              <a:t>‹#›</a:t>
            </a:fld>
            <a:endParaRPr lang="en-GB"/>
          </a:p>
        </p:txBody>
      </p:sp>
    </p:spTree>
    <p:extLst>
      <p:ext uri="{BB962C8B-B14F-4D97-AF65-F5344CB8AC3E}">
        <p14:creationId xmlns:p14="http://schemas.microsoft.com/office/powerpoint/2010/main" val="41287281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383625" cy="10260013"/>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CDF15FD-964C-44E7-B20F-CB6C91988AF1}" type="datetimeFigureOut">
              <a:rPr lang="en-GB" smtClean="0"/>
              <a:t>05/05/2017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81162B-0289-45BC-9BA7-D1EBD0089903}" type="slidenum">
              <a:rPr lang="en-GB" smtClean="0"/>
              <a:t>‹#›</a:t>
            </a:fld>
            <a:endParaRPr lang="en-GB"/>
          </a:p>
        </p:txBody>
      </p:sp>
    </p:spTree>
    <p:extLst>
      <p:ext uri="{BB962C8B-B14F-4D97-AF65-F5344CB8AC3E}">
        <p14:creationId xmlns:p14="http://schemas.microsoft.com/office/powerpoint/2010/main" val="3561556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383625" cy="10260013"/>
          </a:xfrm>
          <a:prstGeom prst="rect">
            <a:avLst/>
          </a:prstGeom>
        </p:spPr>
      </p:pic>
      <p:sp>
        <p:nvSpPr>
          <p:cNvPr id="2" name="Date Placeholder 1"/>
          <p:cNvSpPr>
            <a:spLocks noGrp="1"/>
          </p:cNvSpPr>
          <p:nvPr>
            <p:ph type="dt" sz="half" idx="10"/>
          </p:nvPr>
        </p:nvSpPr>
        <p:spPr/>
        <p:txBody>
          <a:bodyPr/>
          <a:lstStyle/>
          <a:p>
            <a:fld id="{5CDF15FD-964C-44E7-B20F-CB6C91988AF1}" type="datetimeFigureOut">
              <a:rPr lang="en-GB" smtClean="0"/>
              <a:t>05/05/2017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481162B-0289-45BC-9BA7-D1EBD0089903}" type="slidenum">
              <a:rPr lang="en-GB" smtClean="0"/>
              <a:t>‹#›</a:t>
            </a:fld>
            <a:endParaRPr lang="en-GB"/>
          </a:p>
        </p:txBody>
      </p:sp>
    </p:spTree>
    <p:extLst>
      <p:ext uri="{BB962C8B-B14F-4D97-AF65-F5344CB8AC3E}">
        <p14:creationId xmlns:p14="http://schemas.microsoft.com/office/powerpoint/2010/main" val="7230741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383625" cy="10260013"/>
          </a:xfrm>
          <a:prstGeom prst="rect">
            <a:avLst/>
          </a:prstGeom>
        </p:spPr>
      </p:pic>
      <p:sp>
        <p:nvSpPr>
          <p:cNvPr id="2" name="Title 1"/>
          <p:cNvSpPr>
            <a:spLocks noGrp="1"/>
          </p:cNvSpPr>
          <p:nvPr>
            <p:ph type="title"/>
          </p:nvPr>
        </p:nvSpPr>
        <p:spPr>
          <a:xfrm>
            <a:off x="1602676" y="912001"/>
            <a:ext cx="6902828" cy="3026916"/>
          </a:xfrm>
        </p:spPr>
        <p:txBody>
          <a:bodyPr anchor="b"/>
          <a:lstStyle>
            <a:lvl1pPr algn="ctr">
              <a:defRPr sz="4788"/>
            </a:lvl1pPr>
          </a:lstStyle>
          <a:p>
            <a:r>
              <a:rPr lang="en-US" smtClean="0"/>
              <a:t>Click to edit Master title style</a:t>
            </a:r>
            <a:endParaRPr lang="en-US" dirty="0"/>
          </a:p>
        </p:txBody>
      </p:sp>
      <p:sp>
        <p:nvSpPr>
          <p:cNvPr id="10" name="Content Placeholder 2"/>
          <p:cNvSpPr>
            <a:spLocks noGrp="1"/>
          </p:cNvSpPr>
          <p:nvPr>
            <p:ph sz="quarter" idx="13"/>
          </p:nvPr>
        </p:nvSpPr>
        <p:spPr>
          <a:xfrm>
            <a:off x="8906445" y="912002"/>
            <a:ext cx="10874505" cy="7752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602675" y="3938917"/>
            <a:ext cx="6902830" cy="4725094"/>
          </a:xfrm>
        </p:spPr>
        <p:txBody>
          <a:bodyPr/>
          <a:lstStyle>
            <a:lvl1pPr marL="0" indent="0" algn="ctr">
              <a:buNone/>
              <a:defRPr sz="2394"/>
            </a:lvl1pPr>
            <a:lvl2pPr marL="684017" indent="0">
              <a:buNone/>
              <a:defRPr sz="2095"/>
            </a:lvl2pPr>
            <a:lvl3pPr marL="1368034" indent="0">
              <a:buNone/>
              <a:defRPr sz="1795"/>
            </a:lvl3pPr>
            <a:lvl4pPr marL="2052051" indent="0">
              <a:buNone/>
              <a:defRPr sz="1496"/>
            </a:lvl4pPr>
            <a:lvl5pPr marL="2736068" indent="0">
              <a:buNone/>
              <a:defRPr sz="1496"/>
            </a:lvl5pPr>
            <a:lvl6pPr marL="3420085" indent="0">
              <a:buNone/>
              <a:defRPr sz="1496"/>
            </a:lvl6pPr>
            <a:lvl7pPr marL="4104102" indent="0">
              <a:buNone/>
              <a:defRPr sz="1496"/>
            </a:lvl7pPr>
            <a:lvl8pPr marL="4788118" indent="0">
              <a:buNone/>
              <a:defRPr sz="1496"/>
            </a:lvl8pPr>
            <a:lvl9pPr marL="5472135" indent="0">
              <a:buNone/>
              <a:defRPr sz="1496"/>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CDF15FD-964C-44E7-B20F-CB6C91988AF1}" type="datetimeFigureOut">
              <a:rPr lang="en-GB" smtClean="0"/>
              <a:t>05/05/2017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81162B-0289-45BC-9BA7-D1EBD0089903}" type="slidenum">
              <a:rPr lang="en-GB" smtClean="0"/>
              <a:t>‹#›</a:t>
            </a:fld>
            <a:endParaRPr lang="en-GB"/>
          </a:p>
        </p:txBody>
      </p:sp>
    </p:spTree>
    <p:extLst>
      <p:ext uri="{BB962C8B-B14F-4D97-AF65-F5344CB8AC3E}">
        <p14:creationId xmlns:p14="http://schemas.microsoft.com/office/powerpoint/2010/main" val="3949907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383625" cy="10260013"/>
          </a:xfrm>
          <a:prstGeom prst="rect">
            <a:avLst/>
          </a:prstGeom>
        </p:spPr>
      </p:pic>
      <p:sp>
        <p:nvSpPr>
          <p:cNvPr id="2" name="Title 1"/>
          <p:cNvSpPr>
            <a:spLocks noGrp="1"/>
          </p:cNvSpPr>
          <p:nvPr>
            <p:ph type="title"/>
          </p:nvPr>
        </p:nvSpPr>
        <p:spPr>
          <a:xfrm>
            <a:off x="1602675" y="912001"/>
            <a:ext cx="10409379" cy="3026919"/>
          </a:xfrm>
        </p:spPr>
        <p:txBody>
          <a:bodyPr anchor="b"/>
          <a:lstStyle>
            <a:lvl1pPr algn="ctr">
              <a:defRPr sz="4788"/>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3022408" y="912003"/>
            <a:ext cx="5709593" cy="775201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4788"/>
            </a:lvl1pPr>
            <a:lvl2pPr marL="684017" indent="0">
              <a:buNone/>
              <a:defRPr sz="4189"/>
            </a:lvl2pPr>
            <a:lvl3pPr marL="1368034" indent="0">
              <a:buNone/>
              <a:defRPr sz="3591"/>
            </a:lvl3pPr>
            <a:lvl4pPr marL="2052051" indent="0">
              <a:buNone/>
              <a:defRPr sz="2992"/>
            </a:lvl4pPr>
            <a:lvl5pPr marL="2736068" indent="0">
              <a:buNone/>
              <a:defRPr sz="2992"/>
            </a:lvl5pPr>
            <a:lvl6pPr marL="3420085" indent="0">
              <a:buNone/>
              <a:defRPr sz="2992"/>
            </a:lvl6pPr>
            <a:lvl7pPr marL="4104102" indent="0">
              <a:buNone/>
              <a:defRPr sz="2992"/>
            </a:lvl7pPr>
            <a:lvl8pPr marL="4788118" indent="0">
              <a:buNone/>
              <a:defRPr sz="2992"/>
            </a:lvl8pPr>
            <a:lvl9pPr marL="5472135" indent="0">
              <a:buNone/>
              <a:defRPr sz="2992"/>
            </a:lvl9pPr>
          </a:lstStyle>
          <a:p>
            <a:r>
              <a:rPr lang="en-US" smtClean="0"/>
              <a:t>Click icon to add picture</a:t>
            </a:r>
            <a:endParaRPr lang="en-US" dirty="0"/>
          </a:p>
        </p:txBody>
      </p:sp>
      <p:sp>
        <p:nvSpPr>
          <p:cNvPr id="4" name="Text Placeholder 3"/>
          <p:cNvSpPr>
            <a:spLocks noGrp="1"/>
          </p:cNvSpPr>
          <p:nvPr>
            <p:ph type="body" sz="half" idx="2"/>
          </p:nvPr>
        </p:nvSpPr>
        <p:spPr>
          <a:xfrm>
            <a:off x="1602710" y="3938918"/>
            <a:ext cx="10409344" cy="4725092"/>
          </a:xfrm>
        </p:spPr>
        <p:txBody>
          <a:bodyPr/>
          <a:lstStyle>
            <a:lvl1pPr marL="0" indent="0" algn="ctr">
              <a:buNone/>
              <a:defRPr sz="2394"/>
            </a:lvl1pPr>
            <a:lvl2pPr marL="684017" indent="0">
              <a:buNone/>
              <a:defRPr sz="2095"/>
            </a:lvl2pPr>
            <a:lvl3pPr marL="1368034" indent="0">
              <a:buNone/>
              <a:defRPr sz="1795"/>
            </a:lvl3pPr>
            <a:lvl4pPr marL="2052051" indent="0">
              <a:buNone/>
              <a:defRPr sz="1496"/>
            </a:lvl4pPr>
            <a:lvl5pPr marL="2736068" indent="0">
              <a:buNone/>
              <a:defRPr sz="1496"/>
            </a:lvl5pPr>
            <a:lvl6pPr marL="3420085" indent="0">
              <a:buNone/>
              <a:defRPr sz="1496"/>
            </a:lvl6pPr>
            <a:lvl7pPr marL="4104102" indent="0">
              <a:buNone/>
              <a:defRPr sz="1496"/>
            </a:lvl7pPr>
            <a:lvl8pPr marL="4788118" indent="0">
              <a:buNone/>
              <a:defRPr sz="1496"/>
            </a:lvl8pPr>
            <a:lvl9pPr marL="5472135" indent="0">
              <a:buNone/>
              <a:defRPr sz="1496"/>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CDF15FD-964C-44E7-B20F-CB6C91988AF1}" type="datetimeFigureOut">
              <a:rPr lang="en-GB" smtClean="0"/>
              <a:t>05/05/2017</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481162B-0289-45BC-9BA7-D1EBD0089903}" type="slidenum">
              <a:rPr lang="en-GB" smtClean="0"/>
              <a:t>‹#›</a:t>
            </a:fld>
            <a:endParaRPr lang="en-GB"/>
          </a:p>
        </p:txBody>
      </p:sp>
    </p:spTree>
    <p:extLst>
      <p:ext uri="{BB962C8B-B14F-4D97-AF65-F5344CB8AC3E}">
        <p14:creationId xmlns:p14="http://schemas.microsoft.com/office/powerpoint/2010/main" val="2938436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383625" cy="10260013"/>
          </a:xfrm>
          <a:prstGeom prst="rect">
            <a:avLst/>
          </a:prstGeom>
        </p:spPr>
      </p:pic>
      <p:sp>
        <p:nvSpPr>
          <p:cNvPr id="2" name="Title 1"/>
          <p:cNvSpPr>
            <a:spLocks noGrp="1"/>
          </p:cNvSpPr>
          <p:nvPr>
            <p:ph type="title"/>
          </p:nvPr>
        </p:nvSpPr>
        <p:spPr>
          <a:xfrm>
            <a:off x="1602709" y="6417182"/>
            <a:ext cx="18178242" cy="1214221"/>
          </a:xfrm>
        </p:spPr>
        <p:txBody>
          <a:bodyPr anchor="b"/>
          <a:lstStyle>
            <a:lvl1pPr>
              <a:defRPr sz="4788"/>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077930" y="1044644"/>
            <a:ext cx="17227800" cy="480855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4788"/>
            </a:lvl1pPr>
            <a:lvl2pPr marL="684017" indent="0">
              <a:buNone/>
              <a:defRPr sz="4189"/>
            </a:lvl2pPr>
            <a:lvl3pPr marL="1368034" indent="0">
              <a:buNone/>
              <a:defRPr sz="3591"/>
            </a:lvl3pPr>
            <a:lvl4pPr marL="2052051" indent="0">
              <a:buNone/>
              <a:defRPr sz="2992"/>
            </a:lvl4pPr>
            <a:lvl5pPr marL="2736068" indent="0">
              <a:buNone/>
              <a:defRPr sz="2992"/>
            </a:lvl5pPr>
            <a:lvl6pPr marL="3420085" indent="0">
              <a:buNone/>
              <a:defRPr sz="2992"/>
            </a:lvl6pPr>
            <a:lvl7pPr marL="4104102" indent="0">
              <a:buNone/>
              <a:defRPr sz="2992"/>
            </a:lvl7pPr>
            <a:lvl8pPr marL="4788118" indent="0">
              <a:buNone/>
              <a:defRPr sz="2992"/>
            </a:lvl8pPr>
            <a:lvl9pPr marL="5472135" indent="0">
              <a:buNone/>
              <a:defRPr sz="2992"/>
            </a:lvl9pPr>
          </a:lstStyle>
          <a:p>
            <a:r>
              <a:rPr lang="en-US" smtClean="0"/>
              <a:t>Click icon to add picture</a:t>
            </a:r>
            <a:endParaRPr lang="en-US" dirty="0"/>
          </a:p>
        </p:txBody>
      </p:sp>
      <p:sp>
        <p:nvSpPr>
          <p:cNvPr id="4" name="Text Placeholder 3"/>
          <p:cNvSpPr>
            <a:spLocks noGrp="1"/>
          </p:cNvSpPr>
          <p:nvPr>
            <p:ph type="body" sz="half" idx="2"/>
          </p:nvPr>
        </p:nvSpPr>
        <p:spPr>
          <a:xfrm>
            <a:off x="1602674" y="7642989"/>
            <a:ext cx="18178277" cy="1021022"/>
          </a:xfrm>
        </p:spPr>
        <p:txBody>
          <a:bodyPr/>
          <a:lstStyle>
            <a:lvl1pPr marL="0" indent="0" algn="ctr">
              <a:buNone/>
              <a:defRPr sz="2394"/>
            </a:lvl1pPr>
            <a:lvl2pPr marL="684017" indent="0">
              <a:buNone/>
              <a:defRPr sz="2095"/>
            </a:lvl2pPr>
            <a:lvl3pPr marL="1368034" indent="0">
              <a:buNone/>
              <a:defRPr sz="1795"/>
            </a:lvl3pPr>
            <a:lvl4pPr marL="2052051" indent="0">
              <a:buNone/>
              <a:defRPr sz="1496"/>
            </a:lvl4pPr>
            <a:lvl5pPr marL="2736068" indent="0">
              <a:buNone/>
              <a:defRPr sz="1496"/>
            </a:lvl5pPr>
            <a:lvl6pPr marL="3420085" indent="0">
              <a:buNone/>
              <a:defRPr sz="1496"/>
            </a:lvl6pPr>
            <a:lvl7pPr marL="4104102" indent="0">
              <a:buNone/>
              <a:defRPr sz="1496"/>
            </a:lvl7pPr>
            <a:lvl8pPr marL="4788118" indent="0">
              <a:buNone/>
              <a:defRPr sz="1496"/>
            </a:lvl8pPr>
            <a:lvl9pPr marL="5472135" indent="0">
              <a:buNone/>
              <a:defRPr sz="1496"/>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CDF15FD-964C-44E7-B20F-CB6C91988AF1}" type="datetimeFigureOut">
              <a:rPr lang="en-GB" smtClean="0"/>
              <a:t>05/05/2017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81162B-0289-45BC-9BA7-D1EBD0089903}" type="slidenum">
              <a:rPr lang="en-GB" smtClean="0"/>
              <a:t>‹#›</a:t>
            </a:fld>
            <a:endParaRPr lang="en-GB"/>
          </a:p>
        </p:txBody>
      </p:sp>
    </p:spTree>
    <p:extLst>
      <p:ext uri="{BB962C8B-B14F-4D97-AF65-F5344CB8AC3E}">
        <p14:creationId xmlns:p14="http://schemas.microsoft.com/office/powerpoint/2010/main" val="393737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383625" cy="10260013"/>
          </a:xfrm>
          <a:prstGeom prst="rect">
            <a:avLst/>
          </a:prstGeom>
        </p:spPr>
      </p:pic>
      <p:sp>
        <p:nvSpPr>
          <p:cNvPr id="2" name="Title 1"/>
          <p:cNvSpPr>
            <a:spLocks noGrp="1"/>
          </p:cNvSpPr>
          <p:nvPr>
            <p:ph type="title"/>
          </p:nvPr>
        </p:nvSpPr>
        <p:spPr>
          <a:xfrm>
            <a:off x="1602674" y="912000"/>
            <a:ext cx="18178277" cy="5127381"/>
          </a:xfrm>
        </p:spPr>
        <p:txBody>
          <a:bodyPr anchor="ctr"/>
          <a:lstStyle>
            <a:lvl1pPr algn="ctr">
              <a:defRPr sz="4788"/>
            </a:lvl1pPr>
          </a:lstStyle>
          <a:p>
            <a:r>
              <a:rPr lang="en-US" smtClean="0"/>
              <a:t>Click to edit Master title style</a:t>
            </a:r>
            <a:endParaRPr lang="en-US" dirty="0"/>
          </a:p>
        </p:txBody>
      </p:sp>
      <p:sp>
        <p:nvSpPr>
          <p:cNvPr id="4" name="Text Placeholder 3"/>
          <p:cNvSpPr>
            <a:spLocks noGrp="1"/>
          </p:cNvSpPr>
          <p:nvPr>
            <p:ph type="body" sz="half" idx="2"/>
          </p:nvPr>
        </p:nvSpPr>
        <p:spPr>
          <a:xfrm>
            <a:off x="1602676" y="6290685"/>
            <a:ext cx="18178277" cy="2373327"/>
          </a:xfrm>
        </p:spPr>
        <p:txBody>
          <a:bodyPr anchor="ctr"/>
          <a:lstStyle>
            <a:lvl1pPr marL="0" indent="0" algn="ctr">
              <a:buNone/>
              <a:defRPr sz="2394"/>
            </a:lvl1pPr>
            <a:lvl2pPr marL="684017" indent="0">
              <a:buNone/>
              <a:defRPr sz="2095"/>
            </a:lvl2pPr>
            <a:lvl3pPr marL="1368034" indent="0">
              <a:buNone/>
              <a:defRPr sz="1795"/>
            </a:lvl3pPr>
            <a:lvl4pPr marL="2052051" indent="0">
              <a:buNone/>
              <a:defRPr sz="1496"/>
            </a:lvl4pPr>
            <a:lvl5pPr marL="2736068" indent="0">
              <a:buNone/>
              <a:defRPr sz="1496"/>
            </a:lvl5pPr>
            <a:lvl6pPr marL="3420085" indent="0">
              <a:buNone/>
              <a:defRPr sz="1496"/>
            </a:lvl6pPr>
            <a:lvl7pPr marL="4104102" indent="0">
              <a:buNone/>
              <a:defRPr sz="1496"/>
            </a:lvl7pPr>
            <a:lvl8pPr marL="4788118" indent="0">
              <a:buNone/>
              <a:defRPr sz="1496"/>
            </a:lvl8pPr>
            <a:lvl9pPr marL="5472135" indent="0">
              <a:buNone/>
              <a:defRPr sz="1496"/>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CDF15FD-964C-44E7-B20F-CB6C91988AF1}" type="datetimeFigureOut">
              <a:rPr lang="en-GB" smtClean="0"/>
              <a:t>05/05/2017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81162B-0289-45BC-9BA7-D1EBD0089903}" type="slidenum">
              <a:rPr lang="en-GB" smtClean="0"/>
              <a:t>‹#›</a:t>
            </a:fld>
            <a:endParaRPr lang="en-GB"/>
          </a:p>
        </p:txBody>
      </p:sp>
    </p:spTree>
    <p:extLst>
      <p:ext uri="{BB962C8B-B14F-4D97-AF65-F5344CB8AC3E}">
        <p14:creationId xmlns:p14="http://schemas.microsoft.com/office/powerpoint/2010/main" val="37663124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383625" cy="10260013"/>
          </a:xfrm>
          <a:prstGeom prst="rect">
            <a:avLst/>
          </a:prstGeom>
        </p:spPr>
      </p:pic>
      <p:sp>
        <p:nvSpPr>
          <p:cNvPr id="2" name="Title 1"/>
          <p:cNvSpPr>
            <a:spLocks noGrp="1"/>
          </p:cNvSpPr>
          <p:nvPr>
            <p:ph type="title"/>
          </p:nvPr>
        </p:nvSpPr>
        <p:spPr>
          <a:xfrm>
            <a:off x="2536520" y="912001"/>
            <a:ext cx="16316155" cy="4477579"/>
          </a:xfrm>
        </p:spPr>
        <p:txBody>
          <a:bodyPr anchor="ctr"/>
          <a:lstStyle>
            <a:lvl1pPr>
              <a:defRPr sz="4788"/>
            </a:lvl1pPr>
          </a:lstStyle>
          <a:p>
            <a:r>
              <a:rPr lang="en-US" smtClean="0"/>
              <a:t>Click to edit Master title style</a:t>
            </a:r>
            <a:endParaRPr lang="en-US" dirty="0"/>
          </a:p>
        </p:txBody>
      </p:sp>
      <p:sp>
        <p:nvSpPr>
          <p:cNvPr id="12" name="Text Placeholder 3"/>
          <p:cNvSpPr>
            <a:spLocks noGrp="1"/>
          </p:cNvSpPr>
          <p:nvPr>
            <p:ph type="body" sz="half" idx="13"/>
          </p:nvPr>
        </p:nvSpPr>
        <p:spPr>
          <a:xfrm>
            <a:off x="3017849" y="5400842"/>
            <a:ext cx="15350712" cy="889841"/>
          </a:xfrm>
        </p:spPr>
        <p:txBody>
          <a:bodyPr anchor="t">
            <a:normAutofit/>
          </a:bodyPr>
          <a:lstStyle>
            <a:lvl1pPr marL="0" indent="0">
              <a:buNone/>
              <a:defRPr sz="2095"/>
            </a:lvl1pPr>
            <a:lvl2pPr marL="684017" indent="0">
              <a:buNone/>
              <a:defRPr sz="2095"/>
            </a:lvl2pPr>
            <a:lvl3pPr marL="1368034" indent="0">
              <a:buNone/>
              <a:defRPr sz="1795"/>
            </a:lvl3pPr>
            <a:lvl4pPr marL="2052051" indent="0">
              <a:buNone/>
              <a:defRPr sz="1496"/>
            </a:lvl4pPr>
            <a:lvl5pPr marL="2736068" indent="0">
              <a:buNone/>
              <a:defRPr sz="1496"/>
            </a:lvl5pPr>
            <a:lvl6pPr marL="3420085" indent="0">
              <a:buNone/>
              <a:defRPr sz="1496"/>
            </a:lvl6pPr>
            <a:lvl7pPr marL="4104102" indent="0">
              <a:buNone/>
              <a:defRPr sz="1496"/>
            </a:lvl7pPr>
            <a:lvl8pPr marL="4788118" indent="0">
              <a:buNone/>
              <a:defRPr sz="1496"/>
            </a:lvl8pPr>
            <a:lvl9pPr marL="5472135" indent="0">
              <a:buNone/>
              <a:defRPr sz="1496"/>
            </a:lvl9pPr>
          </a:lstStyle>
          <a:p>
            <a:pPr lvl="0"/>
            <a:r>
              <a:rPr lang="en-US" smtClean="0"/>
              <a:t>Click to edit Master text styles</a:t>
            </a:r>
          </a:p>
        </p:txBody>
      </p:sp>
      <p:sp>
        <p:nvSpPr>
          <p:cNvPr id="4" name="Text Placeholder 3"/>
          <p:cNvSpPr>
            <a:spLocks noGrp="1"/>
          </p:cNvSpPr>
          <p:nvPr>
            <p:ph type="body" sz="half" idx="2"/>
          </p:nvPr>
        </p:nvSpPr>
        <p:spPr>
          <a:xfrm>
            <a:off x="1602674" y="6541988"/>
            <a:ext cx="18178277" cy="2125987"/>
          </a:xfrm>
        </p:spPr>
        <p:txBody>
          <a:bodyPr anchor="ctr">
            <a:normAutofit/>
          </a:bodyPr>
          <a:lstStyle>
            <a:lvl1pPr marL="0" indent="0" algn="ctr">
              <a:buNone/>
              <a:defRPr sz="2394"/>
            </a:lvl1pPr>
            <a:lvl2pPr marL="684017" indent="0">
              <a:buNone/>
              <a:defRPr sz="2095"/>
            </a:lvl2pPr>
            <a:lvl3pPr marL="1368034" indent="0">
              <a:buNone/>
              <a:defRPr sz="1795"/>
            </a:lvl3pPr>
            <a:lvl4pPr marL="2052051" indent="0">
              <a:buNone/>
              <a:defRPr sz="1496"/>
            </a:lvl4pPr>
            <a:lvl5pPr marL="2736068" indent="0">
              <a:buNone/>
              <a:defRPr sz="1496"/>
            </a:lvl5pPr>
            <a:lvl6pPr marL="3420085" indent="0">
              <a:buNone/>
              <a:defRPr sz="1496"/>
            </a:lvl6pPr>
            <a:lvl7pPr marL="4104102" indent="0">
              <a:buNone/>
              <a:defRPr sz="1496"/>
            </a:lvl7pPr>
            <a:lvl8pPr marL="4788118" indent="0">
              <a:buNone/>
              <a:defRPr sz="1496"/>
            </a:lvl8pPr>
            <a:lvl9pPr marL="5472135" indent="0">
              <a:buNone/>
              <a:defRPr sz="1496"/>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CDF15FD-964C-44E7-B20F-CB6C91988AF1}" type="datetimeFigureOut">
              <a:rPr lang="en-GB" smtClean="0"/>
              <a:t>05/05/2017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81162B-0289-45BC-9BA7-D1EBD0089903}" type="slidenum">
              <a:rPr lang="en-GB" smtClean="0"/>
              <a:t>‹#›</a:t>
            </a:fld>
            <a:endParaRPr lang="en-GB"/>
          </a:p>
        </p:txBody>
      </p:sp>
      <p:sp>
        <p:nvSpPr>
          <p:cNvPr id="13" name="TextBox 12"/>
          <p:cNvSpPr txBox="1"/>
          <p:nvPr/>
        </p:nvSpPr>
        <p:spPr>
          <a:xfrm>
            <a:off x="1756516" y="1128281"/>
            <a:ext cx="1069181" cy="874863"/>
          </a:xfrm>
          <a:prstGeom prst="rect">
            <a:avLst/>
          </a:prstGeom>
        </p:spPr>
        <p:txBody>
          <a:bodyPr vert="horz" lIns="136800" tIns="68400" rIns="136800" bIns="6840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1969" dirty="0">
                <a:solidFill>
                  <a:schemeClr val="tx1"/>
                </a:solidFill>
                <a:effectLst/>
              </a:rPr>
              <a:t>“</a:t>
            </a:r>
          </a:p>
        </p:txBody>
      </p:sp>
      <p:sp>
        <p:nvSpPr>
          <p:cNvPr id="14" name="TextBox 13"/>
          <p:cNvSpPr txBox="1"/>
          <p:nvPr/>
        </p:nvSpPr>
        <p:spPr>
          <a:xfrm>
            <a:off x="18516967" y="4478587"/>
            <a:ext cx="1069181" cy="874863"/>
          </a:xfrm>
          <a:prstGeom prst="rect">
            <a:avLst/>
          </a:prstGeom>
        </p:spPr>
        <p:txBody>
          <a:bodyPr vert="horz" lIns="136800" tIns="68400" rIns="136800" bIns="6840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1969" dirty="0">
                <a:solidFill>
                  <a:schemeClr val="tx1"/>
                </a:solidFill>
                <a:effectLst/>
              </a:rPr>
              <a:t>”</a:t>
            </a:r>
          </a:p>
        </p:txBody>
      </p:sp>
    </p:spTree>
    <p:extLst>
      <p:ext uri="{BB962C8B-B14F-4D97-AF65-F5344CB8AC3E}">
        <p14:creationId xmlns:p14="http://schemas.microsoft.com/office/powerpoint/2010/main" val="13326768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383625" cy="10260013"/>
          </a:xfrm>
          <a:prstGeom prst="rect">
            <a:avLst/>
          </a:prstGeom>
        </p:spPr>
      </p:pic>
      <p:sp>
        <p:nvSpPr>
          <p:cNvPr id="2" name="Title 1"/>
          <p:cNvSpPr>
            <a:spLocks noGrp="1"/>
          </p:cNvSpPr>
          <p:nvPr>
            <p:ph type="title"/>
          </p:nvPr>
        </p:nvSpPr>
        <p:spPr>
          <a:xfrm>
            <a:off x="1602676" y="3199666"/>
            <a:ext cx="18178277" cy="3757868"/>
          </a:xfrm>
        </p:spPr>
        <p:txBody>
          <a:bodyPr anchor="b"/>
          <a:lstStyle>
            <a:lvl1pPr algn="ctr">
              <a:defRPr sz="4788"/>
            </a:lvl1pPr>
          </a:lstStyle>
          <a:p>
            <a:r>
              <a:rPr lang="en-US" smtClean="0"/>
              <a:t>Click to edit Master title style</a:t>
            </a:r>
            <a:endParaRPr lang="en-US" dirty="0"/>
          </a:p>
        </p:txBody>
      </p:sp>
      <p:sp>
        <p:nvSpPr>
          <p:cNvPr id="4" name="Text Placeholder 3"/>
          <p:cNvSpPr>
            <a:spLocks noGrp="1"/>
          </p:cNvSpPr>
          <p:nvPr>
            <p:ph type="body" sz="half" idx="2"/>
          </p:nvPr>
        </p:nvSpPr>
        <p:spPr>
          <a:xfrm>
            <a:off x="1602676" y="6975156"/>
            <a:ext cx="18178277" cy="1706477"/>
          </a:xfrm>
        </p:spPr>
        <p:txBody>
          <a:bodyPr anchor="t"/>
          <a:lstStyle>
            <a:lvl1pPr marL="0" indent="0" algn="ctr">
              <a:buNone/>
              <a:defRPr sz="2394"/>
            </a:lvl1pPr>
            <a:lvl2pPr marL="684017" indent="0">
              <a:buNone/>
              <a:defRPr sz="2095"/>
            </a:lvl2pPr>
            <a:lvl3pPr marL="1368034" indent="0">
              <a:buNone/>
              <a:defRPr sz="1795"/>
            </a:lvl3pPr>
            <a:lvl4pPr marL="2052051" indent="0">
              <a:buNone/>
              <a:defRPr sz="1496"/>
            </a:lvl4pPr>
            <a:lvl5pPr marL="2736068" indent="0">
              <a:buNone/>
              <a:defRPr sz="1496"/>
            </a:lvl5pPr>
            <a:lvl6pPr marL="3420085" indent="0">
              <a:buNone/>
              <a:defRPr sz="1496"/>
            </a:lvl6pPr>
            <a:lvl7pPr marL="4104102" indent="0">
              <a:buNone/>
              <a:defRPr sz="1496"/>
            </a:lvl7pPr>
            <a:lvl8pPr marL="4788118" indent="0">
              <a:buNone/>
              <a:defRPr sz="1496"/>
            </a:lvl8pPr>
            <a:lvl9pPr marL="5472135" indent="0">
              <a:buNone/>
              <a:defRPr sz="1496"/>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CDF15FD-964C-44E7-B20F-CB6C91988AF1}" type="datetimeFigureOut">
              <a:rPr lang="en-GB" smtClean="0"/>
              <a:t>05/05/2017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81162B-0289-45BC-9BA7-D1EBD0089903}" type="slidenum">
              <a:rPr lang="en-GB" smtClean="0"/>
              <a:t>‹#›</a:t>
            </a:fld>
            <a:endParaRPr lang="en-GB"/>
          </a:p>
        </p:txBody>
      </p:sp>
    </p:spTree>
    <p:extLst>
      <p:ext uri="{BB962C8B-B14F-4D97-AF65-F5344CB8AC3E}">
        <p14:creationId xmlns:p14="http://schemas.microsoft.com/office/powerpoint/2010/main" val="6740082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383625" cy="10260013"/>
          </a:xfrm>
          <a:prstGeom prst="rect">
            <a:avLst/>
          </a:prstGeom>
        </p:spPr>
      </p:pic>
      <p:sp>
        <p:nvSpPr>
          <p:cNvPr id="15" name="Title 1"/>
          <p:cNvSpPr>
            <a:spLocks noGrp="1"/>
          </p:cNvSpPr>
          <p:nvPr>
            <p:ph type="title"/>
          </p:nvPr>
        </p:nvSpPr>
        <p:spPr>
          <a:xfrm>
            <a:off x="1602674" y="912001"/>
            <a:ext cx="18178277" cy="2401325"/>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602674" y="3541325"/>
            <a:ext cx="5786095" cy="862125"/>
          </a:xfrm>
        </p:spPr>
        <p:txBody>
          <a:bodyPr anchor="b">
            <a:noAutofit/>
          </a:bodyPr>
          <a:lstStyle>
            <a:lvl1pPr marL="0" indent="0" algn="ctr">
              <a:lnSpc>
                <a:spcPct val="85000"/>
              </a:lnSpc>
              <a:buNone/>
              <a:defRPr sz="3591" b="0">
                <a:solidFill>
                  <a:schemeClr val="tx1"/>
                </a:solidFill>
              </a:defRPr>
            </a:lvl1pPr>
            <a:lvl2pPr marL="684017" indent="0">
              <a:buNone/>
              <a:defRPr sz="2992" b="1"/>
            </a:lvl2pPr>
            <a:lvl3pPr marL="1368034" indent="0">
              <a:buNone/>
              <a:defRPr sz="2693" b="1"/>
            </a:lvl3pPr>
            <a:lvl4pPr marL="2052051" indent="0">
              <a:buNone/>
              <a:defRPr sz="2394" b="1"/>
            </a:lvl4pPr>
            <a:lvl5pPr marL="2736068" indent="0">
              <a:buNone/>
              <a:defRPr sz="2394" b="1"/>
            </a:lvl5pPr>
            <a:lvl6pPr marL="3420085" indent="0">
              <a:buNone/>
              <a:defRPr sz="2394" b="1"/>
            </a:lvl6pPr>
            <a:lvl7pPr marL="4104102" indent="0">
              <a:buNone/>
              <a:defRPr sz="2394" b="1"/>
            </a:lvl7pPr>
            <a:lvl8pPr marL="4788118" indent="0">
              <a:buNone/>
              <a:defRPr sz="2394" b="1"/>
            </a:lvl8pPr>
            <a:lvl9pPr marL="5472135" indent="0">
              <a:buNone/>
              <a:defRPr sz="2394" b="1"/>
            </a:lvl9pPr>
          </a:lstStyle>
          <a:p>
            <a:pPr lvl="0"/>
            <a:r>
              <a:rPr lang="en-US" smtClean="0"/>
              <a:t>Click to edit Master text styles</a:t>
            </a:r>
          </a:p>
        </p:txBody>
      </p:sp>
      <p:sp>
        <p:nvSpPr>
          <p:cNvPr id="8" name="Text Placeholder 3"/>
          <p:cNvSpPr>
            <a:spLocks noGrp="1"/>
          </p:cNvSpPr>
          <p:nvPr>
            <p:ph type="body" sz="half" idx="15"/>
          </p:nvPr>
        </p:nvSpPr>
        <p:spPr>
          <a:xfrm>
            <a:off x="1602674" y="4403451"/>
            <a:ext cx="5786095" cy="4260561"/>
          </a:xfrm>
        </p:spPr>
        <p:txBody>
          <a:bodyPr anchor="t">
            <a:normAutofit/>
          </a:bodyPr>
          <a:lstStyle>
            <a:lvl1pPr marL="0" indent="0" algn="ctr">
              <a:buNone/>
              <a:defRPr sz="2095"/>
            </a:lvl1pPr>
            <a:lvl2pPr marL="684017" indent="0">
              <a:buNone/>
              <a:defRPr sz="1795"/>
            </a:lvl2pPr>
            <a:lvl3pPr marL="1368034" indent="0">
              <a:buNone/>
              <a:defRPr sz="1496"/>
            </a:lvl3pPr>
            <a:lvl4pPr marL="2052051" indent="0">
              <a:buNone/>
              <a:defRPr sz="1346"/>
            </a:lvl4pPr>
            <a:lvl5pPr marL="2736068" indent="0">
              <a:buNone/>
              <a:defRPr sz="1346"/>
            </a:lvl5pPr>
            <a:lvl6pPr marL="3420085" indent="0">
              <a:buNone/>
              <a:defRPr sz="1346"/>
            </a:lvl6pPr>
            <a:lvl7pPr marL="4104102" indent="0">
              <a:buNone/>
              <a:defRPr sz="1346"/>
            </a:lvl7pPr>
            <a:lvl8pPr marL="4788118" indent="0">
              <a:buNone/>
              <a:defRPr sz="1346"/>
            </a:lvl8pPr>
            <a:lvl9pPr marL="5472135" indent="0">
              <a:buNone/>
              <a:defRPr sz="1346"/>
            </a:lvl9pPr>
          </a:lstStyle>
          <a:p>
            <a:pPr lvl="0"/>
            <a:r>
              <a:rPr lang="en-US" smtClean="0"/>
              <a:t>Click to edit Master text styles</a:t>
            </a:r>
          </a:p>
        </p:txBody>
      </p:sp>
      <p:sp>
        <p:nvSpPr>
          <p:cNvPr id="9" name="Text Placeholder 4"/>
          <p:cNvSpPr>
            <a:spLocks noGrp="1"/>
          </p:cNvSpPr>
          <p:nvPr>
            <p:ph type="body" sz="quarter" idx="3"/>
          </p:nvPr>
        </p:nvSpPr>
        <p:spPr>
          <a:xfrm>
            <a:off x="7809074" y="3541325"/>
            <a:ext cx="5773019" cy="862125"/>
          </a:xfrm>
        </p:spPr>
        <p:txBody>
          <a:bodyPr anchor="b">
            <a:noAutofit/>
          </a:bodyPr>
          <a:lstStyle>
            <a:lvl1pPr marL="0" indent="0" algn="ctr">
              <a:lnSpc>
                <a:spcPct val="85000"/>
              </a:lnSpc>
              <a:buNone/>
              <a:defRPr sz="3591" b="0">
                <a:solidFill>
                  <a:schemeClr val="tx1"/>
                </a:solidFill>
              </a:defRPr>
            </a:lvl1pPr>
            <a:lvl2pPr marL="684017" indent="0">
              <a:buNone/>
              <a:defRPr sz="2992" b="1"/>
            </a:lvl2pPr>
            <a:lvl3pPr marL="1368034" indent="0">
              <a:buNone/>
              <a:defRPr sz="2693" b="1"/>
            </a:lvl3pPr>
            <a:lvl4pPr marL="2052051" indent="0">
              <a:buNone/>
              <a:defRPr sz="2394" b="1"/>
            </a:lvl4pPr>
            <a:lvl5pPr marL="2736068" indent="0">
              <a:buNone/>
              <a:defRPr sz="2394" b="1"/>
            </a:lvl5pPr>
            <a:lvl6pPr marL="3420085" indent="0">
              <a:buNone/>
              <a:defRPr sz="2394" b="1"/>
            </a:lvl6pPr>
            <a:lvl7pPr marL="4104102" indent="0">
              <a:buNone/>
              <a:defRPr sz="2394" b="1"/>
            </a:lvl7pPr>
            <a:lvl8pPr marL="4788118" indent="0">
              <a:buNone/>
              <a:defRPr sz="2394" b="1"/>
            </a:lvl8pPr>
            <a:lvl9pPr marL="5472135" indent="0">
              <a:buNone/>
              <a:defRPr sz="2394" b="1"/>
            </a:lvl9pPr>
          </a:lstStyle>
          <a:p>
            <a:pPr lvl="0"/>
            <a:r>
              <a:rPr lang="en-US" smtClean="0"/>
              <a:t>Click to edit Master text styles</a:t>
            </a:r>
          </a:p>
        </p:txBody>
      </p:sp>
      <p:sp>
        <p:nvSpPr>
          <p:cNvPr id="10" name="Text Placeholder 3"/>
          <p:cNvSpPr>
            <a:spLocks noGrp="1"/>
          </p:cNvSpPr>
          <p:nvPr>
            <p:ph type="body" sz="half" idx="16"/>
          </p:nvPr>
        </p:nvSpPr>
        <p:spPr>
          <a:xfrm>
            <a:off x="7789709" y="4403451"/>
            <a:ext cx="5793768" cy="4260561"/>
          </a:xfrm>
        </p:spPr>
        <p:txBody>
          <a:bodyPr anchor="t">
            <a:normAutofit/>
          </a:bodyPr>
          <a:lstStyle>
            <a:lvl1pPr marL="0" indent="0" algn="ctr">
              <a:buNone/>
              <a:defRPr sz="2095"/>
            </a:lvl1pPr>
            <a:lvl2pPr marL="684017" indent="0">
              <a:buNone/>
              <a:defRPr sz="1795"/>
            </a:lvl2pPr>
            <a:lvl3pPr marL="1368034" indent="0">
              <a:buNone/>
              <a:defRPr sz="1496"/>
            </a:lvl3pPr>
            <a:lvl4pPr marL="2052051" indent="0">
              <a:buNone/>
              <a:defRPr sz="1346"/>
            </a:lvl4pPr>
            <a:lvl5pPr marL="2736068" indent="0">
              <a:buNone/>
              <a:defRPr sz="1346"/>
            </a:lvl5pPr>
            <a:lvl6pPr marL="3420085" indent="0">
              <a:buNone/>
              <a:defRPr sz="1346"/>
            </a:lvl6pPr>
            <a:lvl7pPr marL="4104102" indent="0">
              <a:buNone/>
              <a:defRPr sz="1346"/>
            </a:lvl7pPr>
            <a:lvl8pPr marL="4788118" indent="0">
              <a:buNone/>
              <a:defRPr sz="1346"/>
            </a:lvl8pPr>
            <a:lvl9pPr marL="5472135" indent="0">
              <a:buNone/>
              <a:defRPr sz="1346"/>
            </a:lvl9pPr>
          </a:lstStyle>
          <a:p>
            <a:pPr lvl="0"/>
            <a:r>
              <a:rPr lang="en-US" smtClean="0"/>
              <a:t>Click to edit Master text styles</a:t>
            </a:r>
          </a:p>
        </p:txBody>
      </p:sp>
      <p:sp>
        <p:nvSpPr>
          <p:cNvPr id="11" name="Text Placeholder 4"/>
          <p:cNvSpPr>
            <a:spLocks noGrp="1"/>
          </p:cNvSpPr>
          <p:nvPr>
            <p:ph type="body" sz="quarter" idx="13"/>
          </p:nvPr>
        </p:nvSpPr>
        <p:spPr>
          <a:xfrm>
            <a:off x="13984417" y="3541325"/>
            <a:ext cx="5796534" cy="862125"/>
          </a:xfrm>
        </p:spPr>
        <p:txBody>
          <a:bodyPr anchor="b">
            <a:noAutofit/>
          </a:bodyPr>
          <a:lstStyle>
            <a:lvl1pPr marL="0" indent="0" algn="ctr">
              <a:lnSpc>
                <a:spcPct val="85000"/>
              </a:lnSpc>
              <a:buNone/>
              <a:defRPr sz="3591" b="0">
                <a:solidFill>
                  <a:schemeClr val="tx1"/>
                </a:solidFill>
              </a:defRPr>
            </a:lvl1pPr>
            <a:lvl2pPr marL="684017" indent="0">
              <a:buNone/>
              <a:defRPr sz="2992" b="1"/>
            </a:lvl2pPr>
            <a:lvl3pPr marL="1368034" indent="0">
              <a:buNone/>
              <a:defRPr sz="2693" b="1"/>
            </a:lvl3pPr>
            <a:lvl4pPr marL="2052051" indent="0">
              <a:buNone/>
              <a:defRPr sz="2394" b="1"/>
            </a:lvl4pPr>
            <a:lvl5pPr marL="2736068" indent="0">
              <a:buNone/>
              <a:defRPr sz="2394" b="1"/>
            </a:lvl5pPr>
            <a:lvl6pPr marL="3420085" indent="0">
              <a:buNone/>
              <a:defRPr sz="2394" b="1"/>
            </a:lvl6pPr>
            <a:lvl7pPr marL="4104102" indent="0">
              <a:buNone/>
              <a:defRPr sz="2394" b="1"/>
            </a:lvl7pPr>
            <a:lvl8pPr marL="4788118" indent="0">
              <a:buNone/>
              <a:defRPr sz="2394" b="1"/>
            </a:lvl8pPr>
            <a:lvl9pPr marL="5472135" indent="0">
              <a:buNone/>
              <a:defRPr sz="2394" b="1"/>
            </a:lvl9pPr>
          </a:lstStyle>
          <a:p>
            <a:pPr lvl="0"/>
            <a:r>
              <a:rPr lang="en-US" smtClean="0"/>
              <a:t>Click to edit Master text styles</a:t>
            </a:r>
          </a:p>
        </p:txBody>
      </p:sp>
      <p:sp>
        <p:nvSpPr>
          <p:cNvPr id="12" name="Text Placeholder 3"/>
          <p:cNvSpPr>
            <a:spLocks noGrp="1"/>
          </p:cNvSpPr>
          <p:nvPr>
            <p:ph type="body" sz="half" idx="17"/>
          </p:nvPr>
        </p:nvSpPr>
        <p:spPr>
          <a:xfrm>
            <a:off x="13984417" y="4403451"/>
            <a:ext cx="5796534" cy="4260561"/>
          </a:xfrm>
        </p:spPr>
        <p:txBody>
          <a:bodyPr anchor="t">
            <a:normAutofit/>
          </a:bodyPr>
          <a:lstStyle>
            <a:lvl1pPr marL="0" indent="0" algn="ctr">
              <a:buNone/>
              <a:defRPr sz="2095"/>
            </a:lvl1pPr>
            <a:lvl2pPr marL="684017" indent="0">
              <a:buNone/>
              <a:defRPr sz="1795"/>
            </a:lvl2pPr>
            <a:lvl3pPr marL="1368034" indent="0">
              <a:buNone/>
              <a:defRPr sz="1496"/>
            </a:lvl3pPr>
            <a:lvl4pPr marL="2052051" indent="0">
              <a:buNone/>
              <a:defRPr sz="1346"/>
            </a:lvl4pPr>
            <a:lvl5pPr marL="2736068" indent="0">
              <a:buNone/>
              <a:defRPr sz="1346"/>
            </a:lvl5pPr>
            <a:lvl6pPr marL="3420085" indent="0">
              <a:buNone/>
              <a:defRPr sz="1346"/>
            </a:lvl6pPr>
            <a:lvl7pPr marL="4104102" indent="0">
              <a:buNone/>
              <a:defRPr sz="1346"/>
            </a:lvl7pPr>
            <a:lvl8pPr marL="4788118" indent="0">
              <a:buNone/>
              <a:defRPr sz="1346"/>
            </a:lvl8pPr>
            <a:lvl9pPr marL="5472135" indent="0">
              <a:buNone/>
              <a:defRPr sz="1346"/>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5CDF15FD-964C-44E7-B20F-CB6C91988AF1}" type="datetimeFigureOut">
              <a:rPr lang="en-GB" smtClean="0"/>
              <a:t>05/05/2017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81162B-0289-45BC-9BA7-D1EBD0089903}" type="slidenum">
              <a:rPr lang="en-GB" smtClean="0"/>
              <a:t>‹#›</a:t>
            </a:fld>
            <a:endParaRPr lang="en-GB"/>
          </a:p>
        </p:txBody>
      </p:sp>
    </p:spTree>
    <p:extLst>
      <p:ext uri="{BB962C8B-B14F-4D97-AF65-F5344CB8AC3E}">
        <p14:creationId xmlns:p14="http://schemas.microsoft.com/office/powerpoint/2010/main" val="24000673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383625" cy="10260013"/>
          </a:xfrm>
          <a:prstGeom prst="rect">
            <a:avLst/>
          </a:prstGeom>
        </p:spPr>
      </p:pic>
      <p:sp>
        <p:nvSpPr>
          <p:cNvPr id="30" name="Title 1"/>
          <p:cNvSpPr>
            <a:spLocks noGrp="1"/>
          </p:cNvSpPr>
          <p:nvPr>
            <p:ph type="title"/>
          </p:nvPr>
        </p:nvSpPr>
        <p:spPr>
          <a:xfrm>
            <a:off x="1602674" y="913755"/>
            <a:ext cx="18178277" cy="2399571"/>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602675" y="6290684"/>
            <a:ext cx="5781592" cy="862125"/>
          </a:xfrm>
        </p:spPr>
        <p:txBody>
          <a:bodyPr anchor="b">
            <a:noAutofit/>
          </a:bodyPr>
          <a:lstStyle>
            <a:lvl1pPr marL="0" indent="0" algn="ctr">
              <a:lnSpc>
                <a:spcPct val="85000"/>
              </a:lnSpc>
              <a:buNone/>
              <a:defRPr sz="3291" b="0">
                <a:solidFill>
                  <a:schemeClr val="tx1"/>
                </a:solidFill>
              </a:defRPr>
            </a:lvl1pPr>
            <a:lvl2pPr marL="684017" indent="0">
              <a:buNone/>
              <a:defRPr sz="2992" b="1"/>
            </a:lvl2pPr>
            <a:lvl3pPr marL="1368034" indent="0">
              <a:buNone/>
              <a:defRPr sz="2693" b="1"/>
            </a:lvl3pPr>
            <a:lvl4pPr marL="2052051" indent="0">
              <a:buNone/>
              <a:defRPr sz="2394" b="1"/>
            </a:lvl4pPr>
            <a:lvl5pPr marL="2736068" indent="0">
              <a:buNone/>
              <a:defRPr sz="2394" b="1"/>
            </a:lvl5pPr>
            <a:lvl6pPr marL="3420085" indent="0">
              <a:buNone/>
              <a:defRPr sz="2394" b="1"/>
            </a:lvl6pPr>
            <a:lvl7pPr marL="4104102" indent="0">
              <a:buNone/>
              <a:defRPr sz="2394" b="1"/>
            </a:lvl7pPr>
            <a:lvl8pPr marL="4788118" indent="0">
              <a:buNone/>
              <a:defRPr sz="2394" b="1"/>
            </a:lvl8pPr>
            <a:lvl9pPr marL="5472135" indent="0">
              <a:buNone/>
              <a:defRPr sz="2394" b="1"/>
            </a:lvl9pPr>
          </a:lstStyle>
          <a:p>
            <a:pPr lvl="0"/>
            <a:r>
              <a:rPr lang="en-US" smtClean="0"/>
              <a:t>Click to edit Master text styles</a:t>
            </a:r>
          </a:p>
        </p:txBody>
      </p:sp>
      <p:sp>
        <p:nvSpPr>
          <p:cNvPr id="20" name="Picture Placeholder 2"/>
          <p:cNvSpPr>
            <a:spLocks noGrp="1" noChangeAspect="1"/>
          </p:cNvSpPr>
          <p:nvPr>
            <p:ph type="pic" idx="15"/>
          </p:nvPr>
        </p:nvSpPr>
        <p:spPr>
          <a:xfrm>
            <a:off x="1602675" y="3541325"/>
            <a:ext cx="5781592" cy="2280003"/>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2394"/>
            </a:lvl1pPr>
            <a:lvl2pPr marL="684017" indent="0">
              <a:buNone/>
              <a:defRPr sz="2394"/>
            </a:lvl2pPr>
            <a:lvl3pPr marL="1368034" indent="0">
              <a:buNone/>
              <a:defRPr sz="2394"/>
            </a:lvl3pPr>
            <a:lvl4pPr marL="2052051" indent="0">
              <a:buNone/>
              <a:defRPr sz="2394"/>
            </a:lvl4pPr>
            <a:lvl5pPr marL="2736068" indent="0">
              <a:buNone/>
              <a:defRPr sz="2394"/>
            </a:lvl5pPr>
            <a:lvl6pPr marL="3420085" indent="0">
              <a:buNone/>
              <a:defRPr sz="2394"/>
            </a:lvl6pPr>
            <a:lvl7pPr marL="4104102" indent="0">
              <a:buNone/>
              <a:defRPr sz="2394"/>
            </a:lvl7pPr>
            <a:lvl8pPr marL="4788118" indent="0">
              <a:buNone/>
              <a:defRPr sz="2394"/>
            </a:lvl8pPr>
            <a:lvl9pPr marL="5472135" indent="0">
              <a:buNone/>
              <a:defRPr sz="2394"/>
            </a:lvl9pPr>
          </a:lstStyle>
          <a:p>
            <a:r>
              <a:rPr lang="en-US" smtClean="0"/>
              <a:t>Click icon to add picture</a:t>
            </a:r>
            <a:endParaRPr lang="en-US" dirty="0"/>
          </a:p>
        </p:txBody>
      </p:sp>
      <p:sp>
        <p:nvSpPr>
          <p:cNvPr id="21" name="Text Placeholder 3"/>
          <p:cNvSpPr>
            <a:spLocks noGrp="1"/>
          </p:cNvSpPr>
          <p:nvPr>
            <p:ph type="body" sz="half" idx="18"/>
          </p:nvPr>
        </p:nvSpPr>
        <p:spPr>
          <a:xfrm>
            <a:off x="1602675" y="7152809"/>
            <a:ext cx="5781592" cy="1511202"/>
          </a:xfrm>
        </p:spPr>
        <p:txBody>
          <a:bodyPr anchor="t">
            <a:normAutofit/>
          </a:bodyPr>
          <a:lstStyle>
            <a:lvl1pPr marL="0" indent="0" algn="ctr">
              <a:buNone/>
              <a:defRPr sz="2095"/>
            </a:lvl1pPr>
            <a:lvl2pPr marL="684017" indent="0">
              <a:buNone/>
              <a:defRPr sz="1795"/>
            </a:lvl2pPr>
            <a:lvl3pPr marL="1368034" indent="0">
              <a:buNone/>
              <a:defRPr sz="1496"/>
            </a:lvl3pPr>
            <a:lvl4pPr marL="2052051" indent="0">
              <a:buNone/>
              <a:defRPr sz="1346"/>
            </a:lvl4pPr>
            <a:lvl5pPr marL="2736068" indent="0">
              <a:buNone/>
              <a:defRPr sz="1346"/>
            </a:lvl5pPr>
            <a:lvl6pPr marL="3420085" indent="0">
              <a:buNone/>
              <a:defRPr sz="1346"/>
            </a:lvl6pPr>
            <a:lvl7pPr marL="4104102" indent="0">
              <a:buNone/>
              <a:defRPr sz="1346"/>
            </a:lvl7pPr>
            <a:lvl8pPr marL="4788118" indent="0">
              <a:buNone/>
              <a:defRPr sz="1346"/>
            </a:lvl8pPr>
            <a:lvl9pPr marL="5472135" indent="0">
              <a:buNone/>
              <a:defRPr sz="1346"/>
            </a:lvl9pPr>
          </a:lstStyle>
          <a:p>
            <a:pPr lvl="0"/>
            <a:r>
              <a:rPr lang="en-US" smtClean="0"/>
              <a:t>Click to edit Master text styles</a:t>
            </a:r>
          </a:p>
        </p:txBody>
      </p:sp>
      <p:sp>
        <p:nvSpPr>
          <p:cNvPr id="22" name="Text Placeholder 4"/>
          <p:cNvSpPr>
            <a:spLocks noGrp="1"/>
          </p:cNvSpPr>
          <p:nvPr>
            <p:ph type="body" sz="quarter" idx="3"/>
          </p:nvPr>
        </p:nvSpPr>
        <p:spPr>
          <a:xfrm>
            <a:off x="7792183" y="6290684"/>
            <a:ext cx="5791097" cy="862125"/>
          </a:xfrm>
        </p:spPr>
        <p:txBody>
          <a:bodyPr anchor="b">
            <a:noAutofit/>
          </a:bodyPr>
          <a:lstStyle>
            <a:lvl1pPr marL="0" indent="0" algn="ctr">
              <a:lnSpc>
                <a:spcPct val="85000"/>
              </a:lnSpc>
              <a:buNone/>
              <a:defRPr sz="3291" b="0">
                <a:solidFill>
                  <a:schemeClr val="tx1"/>
                </a:solidFill>
              </a:defRPr>
            </a:lvl1pPr>
            <a:lvl2pPr marL="684017" indent="0">
              <a:buNone/>
              <a:defRPr sz="2992" b="1"/>
            </a:lvl2pPr>
            <a:lvl3pPr marL="1368034" indent="0">
              <a:buNone/>
              <a:defRPr sz="2693" b="1"/>
            </a:lvl3pPr>
            <a:lvl4pPr marL="2052051" indent="0">
              <a:buNone/>
              <a:defRPr sz="2394" b="1"/>
            </a:lvl4pPr>
            <a:lvl5pPr marL="2736068" indent="0">
              <a:buNone/>
              <a:defRPr sz="2394" b="1"/>
            </a:lvl5pPr>
            <a:lvl6pPr marL="3420085" indent="0">
              <a:buNone/>
              <a:defRPr sz="2394" b="1"/>
            </a:lvl6pPr>
            <a:lvl7pPr marL="4104102" indent="0">
              <a:buNone/>
              <a:defRPr sz="2394" b="1"/>
            </a:lvl7pPr>
            <a:lvl8pPr marL="4788118" indent="0">
              <a:buNone/>
              <a:defRPr sz="2394" b="1"/>
            </a:lvl8pPr>
            <a:lvl9pPr marL="5472135" indent="0">
              <a:buNone/>
              <a:defRPr sz="2394" b="1"/>
            </a:lvl9pPr>
          </a:lstStyle>
          <a:p>
            <a:pPr lvl="0"/>
            <a:r>
              <a:rPr lang="en-US" smtClean="0"/>
              <a:t>Click to edit Master text styles</a:t>
            </a:r>
          </a:p>
        </p:txBody>
      </p:sp>
      <p:sp>
        <p:nvSpPr>
          <p:cNvPr id="23" name="Picture Placeholder 2"/>
          <p:cNvSpPr>
            <a:spLocks noGrp="1" noChangeAspect="1"/>
          </p:cNvSpPr>
          <p:nvPr>
            <p:ph type="pic" idx="21"/>
          </p:nvPr>
        </p:nvSpPr>
        <p:spPr>
          <a:xfrm>
            <a:off x="7789708" y="3541325"/>
            <a:ext cx="5793770" cy="2280003"/>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2394"/>
            </a:lvl1pPr>
            <a:lvl2pPr marL="684017" indent="0">
              <a:buNone/>
              <a:defRPr sz="2394"/>
            </a:lvl2pPr>
            <a:lvl3pPr marL="1368034" indent="0">
              <a:buNone/>
              <a:defRPr sz="2394"/>
            </a:lvl3pPr>
            <a:lvl4pPr marL="2052051" indent="0">
              <a:buNone/>
              <a:defRPr sz="2394"/>
            </a:lvl4pPr>
            <a:lvl5pPr marL="2736068" indent="0">
              <a:buNone/>
              <a:defRPr sz="2394"/>
            </a:lvl5pPr>
            <a:lvl6pPr marL="3420085" indent="0">
              <a:buNone/>
              <a:defRPr sz="2394"/>
            </a:lvl6pPr>
            <a:lvl7pPr marL="4104102" indent="0">
              <a:buNone/>
              <a:defRPr sz="2394"/>
            </a:lvl7pPr>
            <a:lvl8pPr marL="4788118" indent="0">
              <a:buNone/>
              <a:defRPr sz="2394"/>
            </a:lvl8pPr>
            <a:lvl9pPr marL="5472135" indent="0">
              <a:buNone/>
              <a:defRPr sz="2394"/>
            </a:lvl9pPr>
          </a:lstStyle>
          <a:p>
            <a:r>
              <a:rPr lang="en-US" smtClean="0"/>
              <a:t>Click icon to add picture</a:t>
            </a:r>
            <a:endParaRPr lang="en-US" dirty="0"/>
          </a:p>
        </p:txBody>
      </p:sp>
      <p:sp>
        <p:nvSpPr>
          <p:cNvPr id="24" name="Text Placeholder 3"/>
          <p:cNvSpPr>
            <a:spLocks noGrp="1"/>
          </p:cNvSpPr>
          <p:nvPr>
            <p:ph type="body" sz="half" idx="19"/>
          </p:nvPr>
        </p:nvSpPr>
        <p:spPr>
          <a:xfrm>
            <a:off x="7789708" y="7152806"/>
            <a:ext cx="5793770" cy="1511204"/>
          </a:xfrm>
        </p:spPr>
        <p:txBody>
          <a:bodyPr anchor="t">
            <a:normAutofit/>
          </a:bodyPr>
          <a:lstStyle>
            <a:lvl1pPr marL="0" indent="0" algn="ctr">
              <a:buNone/>
              <a:defRPr sz="2095"/>
            </a:lvl1pPr>
            <a:lvl2pPr marL="684017" indent="0">
              <a:buNone/>
              <a:defRPr sz="1795"/>
            </a:lvl2pPr>
            <a:lvl3pPr marL="1368034" indent="0">
              <a:buNone/>
              <a:defRPr sz="1496"/>
            </a:lvl3pPr>
            <a:lvl4pPr marL="2052051" indent="0">
              <a:buNone/>
              <a:defRPr sz="1346"/>
            </a:lvl4pPr>
            <a:lvl5pPr marL="2736068" indent="0">
              <a:buNone/>
              <a:defRPr sz="1346"/>
            </a:lvl5pPr>
            <a:lvl6pPr marL="3420085" indent="0">
              <a:buNone/>
              <a:defRPr sz="1346"/>
            </a:lvl6pPr>
            <a:lvl7pPr marL="4104102" indent="0">
              <a:buNone/>
              <a:defRPr sz="1346"/>
            </a:lvl7pPr>
            <a:lvl8pPr marL="4788118" indent="0">
              <a:buNone/>
              <a:defRPr sz="1346"/>
            </a:lvl8pPr>
            <a:lvl9pPr marL="5472135" indent="0">
              <a:buNone/>
              <a:defRPr sz="1346"/>
            </a:lvl9pPr>
          </a:lstStyle>
          <a:p>
            <a:pPr lvl="0"/>
            <a:r>
              <a:rPr lang="en-US" smtClean="0"/>
              <a:t>Click to edit Master text styles</a:t>
            </a:r>
          </a:p>
        </p:txBody>
      </p:sp>
      <p:sp>
        <p:nvSpPr>
          <p:cNvPr id="25" name="Text Placeholder 4"/>
          <p:cNvSpPr>
            <a:spLocks noGrp="1"/>
          </p:cNvSpPr>
          <p:nvPr>
            <p:ph type="body" sz="quarter" idx="13"/>
          </p:nvPr>
        </p:nvSpPr>
        <p:spPr>
          <a:xfrm>
            <a:off x="13984418" y="6290684"/>
            <a:ext cx="5789085" cy="862125"/>
          </a:xfrm>
        </p:spPr>
        <p:txBody>
          <a:bodyPr anchor="b">
            <a:noAutofit/>
          </a:bodyPr>
          <a:lstStyle>
            <a:lvl1pPr marL="0" indent="0" algn="ctr">
              <a:lnSpc>
                <a:spcPct val="85000"/>
              </a:lnSpc>
              <a:buNone/>
              <a:defRPr sz="3291" b="0">
                <a:solidFill>
                  <a:schemeClr val="tx1"/>
                </a:solidFill>
              </a:defRPr>
            </a:lvl1pPr>
            <a:lvl2pPr marL="684017" indent="0">
              <a:buNone/>
              <a:defRPr sz="2992" b="1"/>
            </a:lvl2pPr>
            <a:lvl3pPr marL="1368034" indent="0">
              <a:buNone/>
              <a:defRPr sz="2693" b="1"/>
            </a:lvl3pPr>
            <a:lvl4pPr marL="2052051" indent="0">
              <a:buNone/>
              <a:defRPr sz="2394" b="1"/>
            </a:lvl4pPr>
            <a:lvl5pPr marL="2736068" indent="0">
              <a:buNone/>
              <a:defRPr sz="2394" b="1"/>
            </a:lvl5pPr>
            <a:lvl6pPr marL="3420085" indent="0">
              <a:buNone/>
              <a:defRPr sz="2394" b="1"/>
            </a:lvl6pPr>
            <a:lvl7pPr marL="4104102" indent="0">
              <a:buNone/>
              <a:defRPr sz="2394" b="1"/>
            </a:lvl7pPr>
            <a:lvl8pPr marL="4788118" indent="0">
              <a:buNone/>
              <a:defRPr sz="2394" b="1"/>
            </a:lvl8pPr>
            <a:lvl9pPr marL="5472135" indent="0">
              <a:buNone/>
              <a:defRPr sz="2394" b="1"/>
            </a:lvl9pPr>
          </a:lstStyle>
          <a:p>
            <a:pPr lvl="0"/>
            <a:r>
              <a:rPr lang="en-US" smtClean="0"/>
              <a:t>Click to edit Master text styles</a:t>
            </a:r>
          </a:p>
        </p:txBody>
      </p:sp>
      <p:sp>
        <p:nvSpPr>
          <p:cNvPr id="26" name="Picture Placeholder 2"/>
          <p:cNvSpPr>
            <a:spLocks noGrp="1" noChangeAspect="1"/>
          </p:cNvSpPr>
          <p:nvPr>
            <p:ph type="pic" idx="22"/>
          </p:nvPr>
        </p:nvSpPr>
        <p:spPr>
          <a:xfrm>
            <a:off x="13984417" y="3541325"/>
            <a:ext cx="5796534" cy="2280003"/>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2394"/>
            </a:lvl1pPr>
            <a:lvl2pPr marL="684017" indent="0">
              <a:buNone/>
              <a:defRPr sz="2394"/>
            </a:lvl2pPr>
            <a:lvl3pPr marL="1368034" indent="0">
              <a:buNone/>
              <a:defRPr sz="2394"/>
            </a:lvl3pPr>
            <a:lvl4pPr marL="2052051" indent="0">
              <a:buNone/>
              <a:defRPr sz="2394"/>
            </a:lvl4pPr>
            <a:lvl5pPr marL="2736068" indent="0">
              <a:buNone/>
              <a:defRPr sz="2394"/>
            </a:lvl5pPr>
            <a:lvl6pPr marL="3420085" indent="0">
              <a:buNone/>
              <a:defRPr sz="2394"/>
            </a:lvl6pPr>
            <a:lvl7pPr marL="4104102" indent="0">
              <a:buNone/>
              <a:defRPr sz="2394"/>
            </a:lvl7pPr>
            <a:lvl8pPr marL="4788118" indent="0">
              <a:buNone/>
              <a:defRPr sz="2394"/>
            </a:lvl8pPr>
            <a:lvl9pPr marL="5472135" indent="0">
              <a:buNone/>
              <a:defRPr sz="2394"/>
            </a:lvl9pPr>
          </a:lstStyle>
          <a:p>
            <a:r>
              <a:rPr lang="en-US" smtClean="0"/>
              <a:t>Click icon to add picture</a:t>
            </a:r>
            <a:endParaRPr lang="en-US" dirty="0"/>
          </a:p>
        </p:txBody>
      </p:sp>
      <p:sp>
        <p:nvSpPr>
          <p:cNvPr id="27" name="Text Placeholder 3"/>
          <p:cNvSpPr>
            <a:spLocks noGrp="1"/>
          </p:cNvSpPr>
          <p:nvPr>
            <p:ph type="body" sz="half" idx="20"/>
          </p:nvPr>
        </p:nvSpPr>
        <p:spPr>
          <a:xfrm>
            <a:off x="13984199" y="7152803"/>
            <a:ext cx="5796753" cy="1511207"/>
          </a:xfrm>
        </p:spPr>
        <p:txBody>
          <a:bodyPr anchor="t">
            <a:normAutofit/>
          </a:bodyPr>
          <a:lstStyle>
            <a:lvl1pPr marL="0" indent="0" algn="ctr">
              <a:buNone/>
              <a:defRPr sz="2095"/>
            </a:lvl1pPr>
            <a:lvl2pPr marL="684017" indent="0">
              <a:buNone/>
              <a:defRPr sz="1795"/>
            </a:lvl2pPr>
            <a:lvl3pPr marL="1368034" indent="0">
              <a:buNone/>
              <a:defRPr sz="1496"/>
            </a:lvl3pPr>
            <a:lvl4pPr marL="2052051" indent="0">
              <a:buNone/>
              <a:defRPr sz="1346"/>
            </a:lvl4pPr>
            <a:lvl5pPr marL="2736068" indent="0">
              <a:buNone/>
              <a:defRPr sz="1346"/>
            </a:lvl5pPr>
            <a:lvl6pPr marL="3420085" indent="0">
              <a:buNone/>
              <a:defRPr sz="1346"/>
            </a:lvl6pPr>
            <a:lvl7pPr marL="4104102" indent="0">
              <a:buNone/>
              <a:defRPr sz="1346"/>
            </a:lvl7pPr>
            <a:lvl8pPr marL="4788118" indent="0">
              <a:buNone/>
              <a:defRPr sz="1346"/>
            </a:lvl8pPr>
            <a:lvl9pPr marL="5472135" indent="0">
              <a:buNone/>
              <a:defRPr sz="1346"/>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5CDF15FD-964C-44E7-B20F-CB6C91988AF1}" type="datetimeFigureOut">
              <a:rPr lang="en-GB" smtClean="0"/>
              <a:t>05/05/2017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81162B-0289-45BC-9BA7-D1EBD0089903}" type="slidenum">
              <a:rPr lang="en-GB" smtClean="0"/>
              <a:t>‹#›</a:t>
            </a:fld>
            <a:endParaRPr lang="en-GB"/>
          </a:p>
        </p:txBody>
      </p:sp>
    </p:spTree>
    <p:extLst>
      <p:ext uri="{BB962C8B-B14F-4D97-AF65-F5344CB8AC3E}">
        <p14:creationId xmlns:p14="http://schemas.microsoft.com/office/powerpoint/2010/main" val="3769376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383625" cy="10260013"/>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1602676" y="3541326"/>
            <a:ext cx="18178277" cy="512268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CDF15FD-964C-44E7-B20F-CB6C91988AF1}" type="datetimeFigureOut">
              <a:rPr lang="en-GB" smtClean="0"/>
              <a:t>05/05/2017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81162B-0289-45BC-9BA7-D1EBD0089903}" type="slidenum">
              <a:rPr lang="en-GB" smtClean="0"/>
              <a:t>‹#›</a:t>
            </a:fld>
            <a:endParaRPr lang="en-GB"/>
          </a:p>
        </p:txBody>
      </p:sp>
    </p:spTree>
    <p:extLst>
      <p:ext uri="{BB962C8B-B14F-4D97-AF65-F5344CB8AC3E}">
        <p14:creationId xmlns:p14="http://schemas.microsoft.com/office/powerpoint/2010/main" val="2510304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383625" cy="10260013"/>
          </a:xfrm>
          <a:prstGeom prst="rect">
            <a:avLst/>
          </a:prstGeom>
        </p:spPr>
      </p:pic>
      <p:sp>
        <p:nvSpPr>
          <p:cNvPr id="2" name="Vertical Title 1"/>
          <p:cNvSpPr>
            <a:spLocks noGrp="1"/>
          </p:cNvSpPr>
          <p:nvPr>
            <p:ph type="title" orient="vert"/>
          </p:nvPr>
        </p:nvSpPr>
        <p:spPr>
          <a:xfrm>
            <a:off x="15302657" y="912004"/>
            <a:ext cx="4478294" cy="7752008"/>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1602676" y="912004"/>
            <a:ext cx="13432684" cy="775200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CDF15FD-964C-44E7-B20F-CB6C91988AF1}" type="datetimeFigureOut">
              <a:rPr lang="en-GB" smtClean="0"/>
              <a:t>05/05/2017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81162B-0289-45BC-9BA7-D1EBD0089903}" type="slidenum">
              <a:rPr lang="en-GB" smtClean="0"/>
              <a:t>‹#›</a:t>
            </a:fld>
            <a:endParaRPr lang="en-GB"/>
          </a:p>
        </p:txBody>
      </p:sp>
    </p:spTree>
    <p:extLst>
      <p:ext uri="{BB962C8B-B14F-4D97-AF65-F5344CB8AC3E}">
        <p14:creationId xmlns:p14="http://schemas.microsoft.com/office/powerpoint/2010/main" val="1935455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1" y="-1"/>
            <a:ext cx="21383630" cy="1026001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1602677" y="925342"/>
            <a:ext cx="18178275" cy="238798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602676" y="3541326"/>
            <a:ext cx="18178277" cy="512268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467785" y="8801762"/>
            <a:ext cx="4811316" cy="546251"/>
          </a:xfrm>
          <a:prstGeom prst="rect">
            <a:avLst/>
          </a:prstGeom>
        </p:spPr>
        <p:txBody>
          <a:bodyPr vert="horz" lIns="91440" tIns="45720" rIns="91440" bIns="45720" rtlCol="0" anchor="ctr"/>
          <a:lstStyle>
            <a:lvl1pPr algn="r">
              <a:defRPr sz="1496">
                <a:solidFill>
                  <a:schemeClr val="tx1"/>
                </a:solidFill>
              </a:defRPr>
            </a:lvl1pPr>
          </a:lstStyle>
          <a:p>
            <a:fld id="{5CDF15FD-964C-44E7-B20F-CB6C91988AF1}" type="datetimeFigureOut">
              <a:rPr lang="en-GB" smtClean="0"/>
              <a:t>05/05/2017</a:t>
            </a:fld>
            <a:endParaRPr lang="en-GB"/>
          </a:p>
        </p:txBody>
      </p:sp>
      <p:sp>
        <p:nvSpPr>
          <p:cNvPr id="5" name="Footer Placeholder 4"/>
          <p:cNvSpPr>
            <a:spLocks noGrp="1"/>
          </p:cNvSpPr>
          <p:nvPr>
            <p:ph type="ftr" sz="quarter" idx="3"/>
          </p:nvPr>
        </p:nvSpPr>
        <p:spPr>
          <a:xfrm>
            <a:off x="1602675" y="8801762"/>
            <a:ext cx="11703618" cy="546251"/>
          </a:xfrm>
          <a:prstGeom prst="rect">
            <a:avLst/>
          </a:prstGeom>
        </p:spPr>
        <p:txBody>
          <a:bodyPr vert="horz" lIns="91440" tIns="45720" rIns="91440" bIns="45720" rtlCol="0" anchor="ctr"/>
          <a:lstStyle>
            <a:lvl1pPr algn="l">
              <a:defRPr sz="1496">
                <a:solidFill>
                  <a:schemeClr val="tx1"/>
                </a:solidFill>
              </a:defRPr>
            </a:lvl1pPr>
          </a:lstStyle>
          <a:p>
            <a:endParaRPr lang="en-GB"/>
          </a:p>
        </p:txBody>
      </p:sp>
      <p:sp>
        <p:nvSpPr>
          <p:cNvPr id="6" name="Slide Number Placeholder 5"/>
          <p:cNvSpPr>
            <a:spLocks noGrp="1"/>
          </p:cNvSpPr>
          <p:nvPr>
            <p:ph type="sldNum" sz="quarter" idx="4"/>
          </p:nvPr>
        </p:nvSpPr>
        <p:spPr>
          <a:xfrm>
            <a:off x="18440591" y="8801762"/>
            <a:ext cx="1340361" cy="546251"/>
          </a:xfrm>
          <a:prstGeom prst="rect">
            <a:avLst/>
          </a:prstGeom>
        </p:spPr>
        <p:txBody>
          <a:bodyPr vert="horz" lIns="91440" tIns="45720" rIns="91440" bIns="45720" rtlCol="0" anchor="ctr"/>
          <a:lstStyle>
            <a:lvl1pPr algn="r">
              <a:defRPr sz="1496">
                <a:solidFill>
                  <a:schemeClr val="tx1"/>
                </a:solidFill>
              </a:defRPr>
            </a:lvl1pPr>
          </a:lstStyle>
          <a:p>
            <a:fld id="{F481162B-0289-45BC-9BA7-D1EBD0089903}" type="slidenum">
              <a:rPr lang="en-GB" smtClean="0"/>
              <a:t>‹#›</a:t>
            </a:fld>
            <a:endParaRPr lang="en-GB"/>
          </a:p>
        </p:txBody>
      </p:sp>
    </p:spTree>
    <p:extLst>
      <p:ext uri="{BB962C8B-B14F-4D97-AF65-F5344CB8AC3E}">
        <p14:creationId xmlns:p14="http://schemas.microsoft.com/office/powerpoint/2010/main" val="1820560586"/>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Lst>
  <p:txStyles>
    <p:titleStyle>
      <a:lvl1pPr algn="ctr" defTabSz="1368034" rtl="0" eaLnBrk="1" latinLnBrk="0" hangingPunct="1">
        <a:lnSpc>
          <a:spcPct val="90000"/>
        </a:lnSpc>
        <a:spcBef>
          <a:spcPct val="0"/>
        </a:spcBef>
        <a:buNone/>
        <a:defRPr sz="5386" kern="1200" cap="all" baseline="0">
          <a:solidFill>
            <a:schemeClr val="tx1"/>
          </a:solidFill>
          <a:effectLst/>
          <a:latin typeface="+mj-lt"/>
          <a:ea typeface="+mj-ea"/>
          <a:cs typeface="+mj-cs"/>
        </a:defRPr>
      </a:lvl1pPr>
    </p:titleStyle>
    <p:bodyStyle>
      <a:lvl1pPr marL="342008" indent="-342008" algn="l" defTabSz="1368034" rtl="0" eaLnBrk="1" latinLnBrk="0" hangingPunct="1">
        <a:lnSpc>
          <a:spcPct val="120000"/>
        </a:lnSpc>
        <a:spcBef>
          <a:spcPts val="1496"/>
        </a:spcBef>
        <a:buClr>
          <a:schemeClr val="tx1"/>
        </a:buClr>
        <a:buFont typeface="Arial" panose="020B0604020202020204" pitchFamily="34" charset="0"/>
        <a:buChar char="•"/>
        <a:defRPr sz="2992" kern="1200" cap="all" baseline="0">
          <a:solidFill>
            <a:schemeClr val="tx1"/>
          </a:solidFill>
          <a:effectLst/>
          <a:latin typeface="+mn-lt"/>
          <a:ea typeface="+mn-ea"/>
          <a:cs typeface="+mn-cs"/>
        </a:defRPr>
      </a:lvl1pPr>
      <a:lvl2pPr marL="1026025" indent="-342008" algn="l" defTabSz="1368034" rtl="0" eaLnBrk="1" latinLnBrk="0" hangingPunct="1">
        <a:lnSpc>
          <a:spcPct val="120000"/>
        </a:lnSpc>
        <a:spcBef>
          <a:spcPts val="748"/>
        </a:spcBef>
        <a:buClr>
          <a:schemeClr val="tx1"/>
        </a:buClr>
        <a:buFont typeface="Arial" panose="020B0604020202020204" pitchFamily="34" charset="0"/>
        <a:buChar char="•"/>
        <a:defRPr sz="2693" kern="1200" cap="all" baseline="0">
          <a:solidFill>
            <a:schemeClr val="tx1"/>
          </a:solidFill>
          <a:effectLst/>
          <a:latin typeface="+mn-lt"/>
          <a:ea typeface="+mn-ea"/>
          <a:cs typeface="+mn-cs"/>
        </a:defRPr>
      </a:lvl2pPr>
      <a:lvl3pPr marL="1710042" indent="-342008" algn="l" defTabSz="1368034" rtl="0" eaLnBrk="1" latinLnBrk="0" hangingPunct="1">
        <a:lnSpc>
          <a:spcPct val="120000"/>
        </a:lnSpc>
        <a:spcBef>
          <a:spcPts val="748"/>
        </a:spcBef>
        <a:buClr>
          <a:schemeClr val="tx1"/>
        </a:buClr>
        <a:buFont typeface="Arial" panose="020B0604020202020204" pitchFamily="34" charset="0"/>
        <a:buChar char="•"/>
        <a:defRPr sz="2394" kern="1200" cap="all" baseline="0">
          <a:solidFill>
            <a:schemeClr val="tx1"/>
          </a:solidFill>
          <a:effectLst/>
          <a:latin typeface="+mn-lt"/>
          <a:ea typeface="+mn-ea"/>
          <a:cs typeface="+mn-cs"/>
        </a:defRPr>
      </a:lvl3pPr>
      <a:lvl4pPr marL="2394059" indent="-342008" algn="l" defTabSz="1368034" rtl="0" eaLnBrk="1" latinLnBrk="0" hangingPunct="1">
        <a:lnSpc>
          <a:spcPct val="120000"/>
        </a:lnSpc>
        <a:spcBef>
          <a:spcPts val="748"/>
        </a:spcBef>
        <a:buClr>
          <a:schemeClr val="tx1"/>
        </a:buClr>
        <a:buFont typeface="Arial" panose="020B0604020202020204" pitchFamily="34" charset="0"/>
        <a:buChar char="•"/>
        <a:defRPr sz="2095" kern="1200" cap="all" baseline="0">
          <a:solidFill>
            <a:schemeClr val="tx1"/>
          </a:solidFill>
          <a:effectLst/>
          <a:latin typeface="+mn-lt"/>
          <a:ea typeface="+mn-ea"/>
          <a:cs typeface="+mn-cs"/>
        </a:defRPr>
      </a:lvl4pPr>
      <a:lvl5pPr marL="3078076" indent="-342008" algn="l" defTabSz="1368034" rtl="0" eaLnBrk="1" latinLnBrk="0" hangingPunct="1">
        <a:lnSpc>
          <a:spcPct val="120000"/>
        </a:lnSpc>
        <a:spcBef>
          <a:spcPts val="748"/>
        </a:spcBef>
        <a:buClr>
          <a:schemeClr val="tx1"/>
        </a:buClr>
        <a:buFont typeface="Arial" panose="020B0604020202020204" pitchFamily="34" charset="0"/>
        <a:buChar char="•"/>
        <a:defRPr sz="2095" kern="1200" cap="all" baseline="0">
          <a:solidFill>
            <a:schemeClr val="tx1"/>
          </a:solidFill>
          <a:effectLst/>
          <a:latin typeface="+mn-lt"/>
          <a:ea typeface="+mn-ea"/>
          <a:cs typeface="+mn-cs"/>
        </a:defRPr>
      </a:lvl5pPr>
      <a:lvl6pPr marL="3762093" indent="-342008" algn="l" defTabSz="1368034" rtl="0" eaLnBrk="1" latinLnBrk="0" hangingPunct="1">
        <a:lnSpc>
          <a:spcPct val="120000"/>
        </a:lnSpc>
        <a:spcBef>
          <a:spcPts val="748"/>
        </a:spcBef>
        <a:buClr>
          <a:schemeClr val="tx1"/>
        </a:buClr>
        <a:buFont typeface="Arial" panose="020B0604020202020204" pitchFamily="34" charset="0"/>
        <a:buChar char="•"/>
        <a:defRPr sz="2095" kern="1200" cap="all" baseline="0">
          <a:solidFill>
            <a:schemeClr val="tx1"/>
          </a:solidFill>
          <a:effectLst/>
          <a:latin typeface="+mn-lt"/>
          <a:ea typeface="+mn-ea"/>
          <a:cs typeface="+mn-cs"/>
        </a:defRPr>
      </a:lvl6pPr>
      <a:lvl7pPr marL="4446110" indent="-342008" algn="l" defTabSz="1368034" rtl="0" eaLnBrk="1" latinLnBrk="0" hangingPunct="1">
        <a:lnSpc>
          <a:spcPct val="120000"/>
        </a:lnSpc>
        <a:spcBef>
          <a:spcPts val="748"/>
        </a:spcBef>
        <a:buClr>
          <a:schemeClr val="tx1"/>
        </a:buClr>
        <a:buFont typeface="Arial" panose="020B0604020202020204" pitchFamily="34" charset="0"/>
        <a:buChar char="•"/>
        <a:defRPr sz="2095" kern="1200" cap="all" baseline="0">
          <a:solidFill>
            <a:schemeClr val="tx1"/>
          </a:solidFill>
          <a:effectLst/>
          <a:latin typeface="+mn-lt"/>
          <a:ea typeface="+mn-ea"/>
          <a:cs typeface="+mn-cs"/>
        </a:defRPr>
      </a:lvl7pPr>
      <a:lvl8pPr marL="5130127" indent="-342008" algn="l" defTabSz="1368034" rtl="0" eaLnBrk="1" latinLnBrk="0" hangingPunct="1">
        <a:lnSpc>
          <a:spcPct val="120000"/>
        </a:lnSpc>
        <a:spcBef>
          <a:spcPts val="748"/>
        </a:spcBef>
        <a:buClr>
          <a:schemeClr val="tx1"/>
        </a:buClr>
        <a:buFont typeface="Arial" panose="020B0604020202020204" pitchFamily="34" charset="0"/>
        <a:buChar char="•"/>
        <a:defRPr sz="2095" kern="1200" cap="all" baseline="0">
          <a:solidFill>
            <a:schemeClr val="tx1"/>
          </a:solidFill>
          <a:effectLst/>
          <a:latin typeface="+mn-lt"/>
          <a:ea typeface="+mn-ea"/>
          <a:cs typeface="+mn-cs"/>
        </a:defRPr>
      </a:lvl8pPr>
      <a:lvl9pPr marL="5814144" indent="-342008" algn="l" defTabSz="1368034" rtl="0" eaLnBrk="1" latinLnBrk="0" hangingPunct="1">
        <a:lnSpc>
          <a:spcPct val="120000"/>
        </a:lnSpc>
        <a:spcBef>
          <a:spcPts val="748"/>
        </a:spcBef>
        <a:buClr>
          <a:schemeClr val="tx1"/>
        </a:buClr>
        <a:buFont typeface="Arial" panose="020B0604020202020204" pitchFamily="34" charset="0"/>
        <a:buChar char="•"/>
        <a:defRPr sz="2095" kern="1200" cap="all" baseline="0">
          <a:solidFill>
            <a:schemeClr val="tx1"/>
          </a:solidFill>
          <a:effectLst/>
          <a:latin typeface="+mn-lt"/>
          <a:ea typeface="+mn-ea"/>
          <a:cs typeface="+mn-cs"/>
        </a:defRPr>
      </a:lvl9pPr>
    </p:bodyStyle>
    <p:otherStyle>
      <a:defPPr>
        <a:defRPr lang="en-US"/>
      </a:defPPr>
      <a:lvl1pPr marL="0" algn="l" defTabSz="1368034" rtl="0" eaLnBrk="1" latinLnBrk="0" hangingPunct="1">
        <a:defRPr sz="2693" kern="1200">
          <a:solidFill>
            <a:schemeClr val="tx1"/>
          </a:solidFill>
          <a:latin typeface="+mn-lt"/>
          <a:ea typeface="+mn-ea"/>
          <a:cs typeface="+mn-cs"/>
        </a:defRPr>
      </a:lvl1pPr>
      <a:lvl2pPr marL="684017" algn="l" defTabSz="1368034" rtl="0" eaLnBrk="1" latinLnBrk="0" hangingPunct="1">
        <a:defRPr sz="2693" kern="1200">
          <a:solidFill>
            <a:schemeClr val="tx1"/>
          </a:solidFill>
          <a:latin typeface="+mn-lt"/>
          <a:ea typeface="+mn-ea"/>
          <a:cs typeface="+mn-cs"/>
        </a:defRPr>
      </a:lvl2pPr>
      <a:lvl3pPr marL="1368034" algn="l" defTabSz="1368034" rtl="0" eaLnBrk="1" latinLnBrk="0" hangingPunct="1">
        <a:defRPr sz="2693" kern="1200">
          <a:solidFill>
            <a:schemeClr val="tx1"/>
          </a:solidFill>
          <a:latin typeface="+mn-lt"/>
          <a:ea typeface="+mn-ea"/>
          <a:cs typeface="+mn-cs"/>
        </a:defRPr>
      </a:lvl3pPr>
      <a:lvl4pPr marL="2052051" algn="l" defTabSz="1368034" rtl="0" eaLnBrk="1" latinLnBrk="0" hangingPunct="1">
        <a:defRPr sz="2693" kern="1200">
          <a:solidFill>
            <a:schemeClr val="tx1"/>
          </a:solidFill>
          <a:latin typeface="+mn-lt"/>
          <a:ea typeface="+mn-ea"/>
          <a:cs typeface="+mn-cs"/>
        </a:defRPr>
      </a:lvl4pPr>
      <a:lvl5pPr marL="2736068" algn="l" defTabSz="1368034" rtl="0" eaLnBrk="1" latinLnBrk="0" hangingPunct="1">
        <a:defRPr sz="2693" kern="1200">
          <a:solidFill>
            <a:schemeClr val="tx1"/>
          </a:solidFill>
          <a:latin typeface="+mn-lt"/>
          <a:ea typeface="+mn-ea"/>
          <a:cs typeface="+mn-cs"/>
        </a:defRPr>
      </a:lvl5pPr>
      <a:lvl6pPr marL="3420085" algn="l" defTabSz="1368034" rtl="0" eaLnBrk="1" latinLnBrk="0" hangingPunct="1">
        <a:defRPr sz="2693" kern="1200">
          <a:solidFill>
            <a:schemeClr val="tx1"/>
          </a:solidFill>
          <a:latin typeface="+mn-lt"/>
          <a:ea typeface="+mn-ea"/>
          <a:cs typeface="+mn-cs"/>
        </a:defRPr>
      </a:lvl6pPr>
      <a:lvl7pPr marL="4104102" algn="l" defTabSz="1368034" rtl="0" eaLnBrk="1" latinLnBrk="0" hangingPunct="1">
        <a:defRPr sz="2693" kern="1200">
          <a:solidFill>
            <a:schemeClr val="tx1"/>
          </a:solidFill>
          <a:latin typeface="+mn-lt"/>
          <a:ea typeface="+mn-ea"/>
          <a:cs typeface="+mn-cs"/>
        </a:defRPr>
      </a:lvl7pPr>
      <a:lvl8pPr marL="4788118" algn="l" defTabSz="1368034" rtl="0" eaLnBrk="1" latinLnBrk="0" hangingPunct="1">
        <a:defRPr sz="2693" kern="1200">
          <a:solidFill>
            <a:schemeClr val="tx1"/>
          </a:solidFill>
          <a:latin typeface="+mn-lt"/>
          <a:ea typeface="+mn-ea"/>
          <a:cs typeface="+mn-cs"/>
        </a:defRPr>
      </a:lvl8pPr>
      <a:lvl9pPr marL="5472135" algn="l" defTabSz="1368034" rtl="0" eaLnBrk="1" latinLnBrk="0" hangingPunct="1">
        <a:defRPr sz="269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5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976301" y="-304981"/>
            <a:ext cx="8294003" cy="1270524"/>
          </a:xfrm>
        </p:spPr>
        <p:txBody>
          <a:bodyPr>
            <a:normAutofit/>
          </a:bodyPr>
          <a:lstStyle/>
          <a:p>
            <a:r>
              <a:rPr lang="en-GB" sz="2800" b="1" dirty="0"/>
              <a:t>How technology has made a huge impact on exercising</a:t>
            </a:r>
          </a:p>
        </p:txBody>
      </p:sp>
      <p:pic>
        <p:nvPicPr>
          <p:cNvPr id="6" name="Picture 5"/>
          <p:cNvPicPr>
            <a:picLocks noChangeAspect="1"/>
          </p:cNvPicPr>
          <p:nvPr/>
        </p:nvPicPr>
        <p:blipFill>
          <a:blip r:embed="rId2">
            <a:clrChange>
              <a:clrFrom>
                <a:srgbClr val="FFFFFF"/>
              </a:clrFrom>
              <a:clrTo>
                <a:srgbClr val="FFFFFF">
                  <a:alpha val="0"/>
                </a:srgbClr>
              </a:clrTo>
            </a:clrChange>
          </a:blip>
          <a:stretch>
            <a:fillRect/>
          </a:stretch>
        </p:blipFill>
        <p:spPr>
          <a:xfrm>
            <a:off x="16966789" y="227639"/>
            <a:ext cx="3521735" cy="949942"/>
          </a:xfrm>
          <a:prstGeom prst="rect">
            <a:avLst/>
          </a:prstGeom>
        </p:spPr>
      </p:pic>
      <p:pic>
        <p:nvPicPr>
          <p:cNvPr id="8" name="Picture 7"/>
          <p:cNvPicPr>
            <a:picLocks noChangeAspect="1"/>
          </p:cNvPicPr>
          <p:nvPr/>
        </p:nvPicPr>
        <p:blipFill>
          <a:blip r:embed="rId3">
            <a:clrChange>
              <a:clrFrom>
                <a:srgbClr val="FFFFFF"/>
              </a:clrFrom>
              <a:clrTo>
                <a:srgbClr val="FFFFFF">
                  <a:alpha val="0"/>
                </a:srgbClr>
              </a:clrTo>
            </a:clrChange>
          </a:blip>
          <a:stretch>
            <a:fillRect/>
          </a:stretch>
        </p:blipFill>
        <p:spPr>
          <a:xfrm>
            <a:off x="295365" y="259198"/>
            <a:ext cx="2943451" cy="1029336"/>
          </a:xfrm>
          <a:prstGeom prst="rect">
            <a:avLst/>
          </a:prstGeom>
        </p:spPr>
      </p:pic>
      <p:sp>
        <p:nvSpPr>
          <p:cNvPr id="9" name="TextBox 8"/>
          <p:cNvSpPr txBox="1"/>
          <p:nvPr/>
        </p:nvSpPr>
        <p:spPr>
          <a:xfrm>
            <a:off x="7705252" y="889912"/>
            <a:ext cx="4784900" cy="461665"/>
          </a:xfrm>
          <a:prstGeom prst="rect">
            <a:avLst/>
          </a:prstGeom>
          <a:noFill/>
        </p:spPr>
        <p:txBody>
          <a:bodyPr wrap="none" rtlCol="0">
            <a:spAutoFit/>
          </a:bodyPr>
          <a:lstStyle/>
          <a:p>
            <a:r>
              <a:rPr lang="en-GB" sz="2400" dirty="0"/>
              <a:t>Mohammed Naheem Kadir, P142626</a:t>
            </a:r>
          </a:p>
        </p:txBody>
      </p:sp>
      <p:sp>
        <p:nvSpPr>
          <p:cNvPr id="10" name="TextBox 9"/>
          <p:cNvSpPr txBox="1"/>
          <p:nvPr/>
        </p:nvSpPr>
        <p:spPr>
          <a:xfrm>
            <a:off x="7390331" y="1320391"/>
            <a:ext cx="5520997" cy="461665"/>
          </a:xfrm>
          <a:prstGeom prst="rect">
            <a:avLst/>
          </a:prstGeom>
          <a:noFill/>
        </p:spPr>
        <p:txBody>
          <a:bodyPr wrap="square" rtlCol="0">
            <a:spAutoFit/>
          </a:bodyPr>
          <a:lstStyle/>
          <a:p>
            <a:r>
              <a:rPr lang="en-GB" sz="2400" dirty="0"/>
              <a:t>UWTSD, Mount Pleasant, Swansea SA1 6ED</a:t>
            </a:r>
          </a:p>
        </p:txBody>
      </p:sp>
      <p:sp>
        <p:nvSpPr>
          <p:cNvPr id="11" name="TextBox 10"/>
          <p:cNvSpPr txBox="1"/>
          <p:nvPr/>
        </p:nvSpPr>
        <p:spPr>
          <a:xfrm>
            <a:off x="345266" y="1967439"/>
            <a:ext cx="3119546" cy="461665"/>
          </a:xfrm>
          <a:prstGeom prst="rect">
            <a:avLst/>
          </a:prstGeom>
          <a:noFill/>
        </p:spPr>
        <p:txBody>
          <a:bodyPr wrap="square" rtlCol="0">
            <a:spAutoFit/>
          </a:bodyPr>
          <a:lstStyle/>
          <a:p>
            <a:r>
              <a:rPr lang="en-GB" sz="2400" b="1" dirty="0"/>
              <a:t>1. Introduction </a:t>
            </a:r>
          </a:p>
        </p:txBody>
      </p:sp>
      <p:sp>
        <p:nvSpPr>
          <p:cNvPr id="12" name="TextBox 11"/>
          <p:cNvSpPr txBox="1"/>
          <p:nvPr/>
        </p:nvSpPr>
        <p:spPr>
          <a:xfrm>
            <a:off x="326979" y="2459804"/>
            <a:ext cx="5031406" cy="1200329"/>
          </a:xfrm>
          <a:prstGeom prst="rect">
            <a:avLst/>
          </a:prstGeom>
          <a:solidFill>
            <a:srgbClr val="D3D3D3"/>
          </a:solidFill>
        </p:spPr>
        <p:txBody>
          <a:bodyPr wrap="square" rtlCol="0">
            <a:spAutoFit/>
          </a:bodyPr>
          <a:lstStyle/>
          <a:p>
            <a:r>
              <a:rPr lang="en-GB" sz="1200" dirty="0">
                <a:latin typeface="Tahoma" panose="020B0604030504040204" pitchFamily="34" charset="0"/>
                <a:ea typeface="Tahoma" panose="020B0604030504040204" pitchFamily="34" charset="0"/>
                <a:cs typeface="Tahoma" panose="020B0604030504040204" pitchFamily="34" charset="0"/>
              </a:rPr>
              <a:t>This project includes finding about how technology has made an impact on exercising. This thought came from personal experience, seeing people use devices and track their data on a phone or piece of paper. The question therefore is why people use these type of methods. This includes looking how it can affect a person personally and also on an occupational basis. Can it also have an effect while at work. </a:t>
            </a:r>
          </a:p>
        </p:txBody>
      </p:sp>
      <p:sp>
        <p:nvSpPr>
          <p:cNvPr id="13" name="TextBox 12"/>
          <p:cNvSpPr txBox="1"/>
          <p:nvPr/>
        </p:nvSpPr>
        <p:spPr>
          <a:xfrm>
            <a:off x="349118" y="4273870"/>
            <a:ext cx="5013119" cy="2492990"/>
          </a:xfrm>
          <a:prstGeom prst="rect">
            <a:avLst/>
          </a:prstGeom>
          <a:solidFill>
            <a:srgbClr val="D0D0D0"/>
          </a:solidFill>
        </p:spPr>
        <p:txBody>
          <a:bodyPr wrap="square" rtlCol="0">
            <a:spAutoFit/>
          </a:bodyPr>
          <a:lstStyle/>
          <a:p>
            <a:r>
              <a:rPr lang="en-GB" sz="1200" dirty="0">
                <a:latin typeface="Tahoma" panose="020B0604030504040204" pitchFamily="34" charset="0"/>
                <a:ea typeface="Tahoma" panose="020B0604030504040204" pitchFamily="34" charset="0"/>
                <a:cs typeface="Tahoma" panose="020B0604030504040204" pitchFamily="34" charset="0"/>
              </a:rPr>
              <a:t>The aim of this project is to have an evaluation of technology in exercising.</a:t>
            </a:r>
          </a:p>
          <a:p>
            <a:endParaRPr lang="en-GB" sz="1200" dirty="0">
              <a:latin typeface="Tahoma" panose="020B0604030504040204" pitchFamily="34" charset="0"/>
              <a:ea typeface="Tahoma" panose="020B0604030504040204" pitchFamily="34" charset="0"/>
              <a:cs typeface="Tahoma" panose="020B0604030504040204" pitchFamily="34" charset="0"/>
            </a:endParaRPr>
          </a:p>
          <a:p>
            <a:r>
              <a:rPr lang="en-GB" sz="1200" dirty="0">
                <a:latin typeface="Tahoma" panose="020B0604030504040204" pitchFamily="34" charset="0"/>
                <a:ea typeface="Tahoma" panose="020B0604030504040204" pitchFamily="34" charset="0"/>
                <a:cs typeface="Tahoma" panose="020B0604030504040204" pitchFamily="34" charset="0"/>
              </a:rPr>
              <a:t>The objectives include:</a:t>
            </a:r>
          </a:p>
          <a:p>
            <a:pPr marL="628650" lvl="1" indent="-171450">
              <a:buFont typeface="Arial" panose="020B0604020202020204" pitchFamily="34" charset="0"/>
              <a:buChar char="•"/>
            </a:pPr>
            <a:r>
              <a:rPr lang="en-GB" sz="1200" dirty="0">
                <a:latin typeface="Tahoma" panose="020B0604030504040204" pitchFamily="34" charset="0"/>
                <a:ea typeface="Tahoma" panose="020B0604030504040204" pitchFamily="34" charset="0"/>
                <a:cs typeface="Tahoma" panose="020B0604030504040204" pitchFamily="34" charset="0"/>
              </a:rPr>
              <a:t>Research how technology has impacted exercising. </a:t>
            </a:r>
          </a:p>
          <a:p>
            <a:pPr marL="628650" lvl="1" indent="-171450">
              <a:buFont typeface="Arial" panose="020B0604020202020204" pitchFamily="34" charset="0"/>
              <a:buChar char="•"/>
            </a:pPr>
            <a:r>
              <a:rPr lang="en-GB" sz="1200" dirty="0">
                <a:latin typeface="Tahoma" panose="020B0604030504040204" pitchFamily="34" charset="0"/>
                <a:ea typeface="Tahoma" panose="020B0604030504040204" pitchFamily="34" charset="0"/>
                <a:cs typeface="Tahoma" panose="020B0604030504040204" pitchFamily="34" charset="0"/>
              </a:rPr>
              <a:t>Research exercising in a work place using secondary sources.</a:t>
            </a:r>
          </a:p>
          <a:p>
            <a:pPr marL="628650" lvl="1" indent="-171450">
              <a:buFont typeface="Arial" panose="020B0604020202020204" pitchFamily="34" charset="0"/>
              <a:buChar char="•"/>
            </a:pPr>
            <a:r>
              <a:rPr lang="en-GB" sz="1200" dirty="0">
                <a:latin typeface="Tahoma" panose="020B0604030504040204" pitchFamily="34" charset="0"/>
                <a:ea typeface="Tahoma" panose="020B0604030504040204" pitchFamily="34" charset="0"/>
                <a:cs typeface="Tahoma" panose="020B0604030504040204" pitchFamily="34" charset="0"/>
              </a:rPr>
              <a:t>Studying how technology can be used in a workplace to enhance exercising performance using secondary sources. </a:t>
            </a:r>
          </a:p>
          <a:p>
            <a:pPr marL="628650" lvl="1" indent="-171450">
              <a:buFont typeface="Arial" panose="020B0604020202020204" pitchFamily="34" charset="0"/>
              <a:buChar char="•"/>
            </a:pPr>
            <a:r>
              <a:rPr lang="en-GB" sz="1200" dirty="0">
                <a:latin typeface="Tahoma" panose="020B0604030504040204" pitchFamily="34" charset="0"/>
                <a:ea typeface="Tahoma" panose="020B0604030504040204" pitchFamily="34" charset="0"/>
                <a:cs typeface="Tahoma" panose="020B0604030504040204" pitchFamily="34" charset="0"/>
              </a:rPr>
              <a:t>Research the impact of technology at a personal and occupation level. </a:t>
            </a:r>
          </a:p>
          <a:p>
            <a:pPr marL="628650" lvl="1" indent="-171450">
              <a:buFont typeface="Arial" panose="020B0604020202020204" pitchFamily="34" charset="0"/>
              <a:buChar char="•"/>
            </a:pPr>
            <a:r>
              <a:rPr lang="en-GB" sz="1200" dirty="0">
                <a:latin typeface="Tahoma" panose="020B0604030504040204" pitchFamily="34" charset="0"/>
                <a:ea typeface="Tahoma" panose="020B0604030504040204" pitchFamily="34" charset="0"/>
                <a:cs typeface="Tahoma" panose="020B0604030504040204" pitchFamily="34" charset="0"/>
              </a:rPr>
              <a:t>To evaluate primary and secondary research and identify key findings. This will conclude if exercising is good with/without technology and the reason behind it.</a:t>
            </a:r>
          </a:p>
        </p:txBody>
      </p:sp>
      <p:sp>
        <p:nvSpPr>
          <p:cNvPr id="14" name="TextBox 13"/>
          <p:cNvSpPr txBox="1"/>
          <p:nvPr/>
        </p:nvSpPr>
        <p:spPr>
          <a:xfrm>
            <a:off x="667604" y="3759807"/>
            <a:ext cx="4340697" cy="461665"/>
          </a:xfrm>
          <a:prstGeom prst="rect">
            <a:avLst/>
          </a:prstGeom>
          <a:noFill/>
        </p:spPr>
        <p:txBody>
          <a:bodyPr wrap="square" rtlCol="0">
            <a:spAutoFit/>
          </a:bodyPr>
          <a:lstStyle/>
          <a:p>
            <a:r>
              <a:rPr lang="en-GB" sz="2400" b="1" dirty="0"/>
              <a:t>2. Aim &amp; Objectives </a:t>
            </a:r>
          </a:p>
        </p:txBody>
      </p:sp>
      <p:sp>
        <p:nvSpPr>
          <p:cNvPr id="16" name="TextBox 15"/>
          <p:cNvSpPr txBox="1"/>
          <p:nvPr/>
        </p:nvSpPr>
        <p:spPr>
          <a:xfrm>
            <a:off x="11130100" y="4026505"/>
            <a:ext cx="2570102" cy="461665"/>
          </a:xfrm>
          <a:prstGeom prst="rect">
            <a:avLst/>
          </a:prstGeom>
          <a:noFill/>
        </p:spPr>
        <p:txBody>
          <a:bodyPr wrap="square" rtlCol="0">
            <a:spAutoFit/>
          </a:bodyPr>
          <a:lstStyle/>
          <a:p>
            <a:r>
              <a:rPr lang="en-GB" sz="2400" b="1" dirty="0"/>
              <a:t>5. Findings</a:t>
            </a:r>
          </a:p>
        </p:txBody>
      </p:sp>
      <p:sp>
        <p:nvSpPr>
          <p:cNvPr id="17" name="TextBox 16"/>
          <p:cNvSpPr txBox="1"/>
          <p:nvPr/>
        </p:nvSpPr>
        <p:spPr>
          <a:xfrm>
            <a:off x="11112909" y="1938989"/>
            <a:ext cx="4802248" cy="461665"/>
          </a:xfrm>
          <a:prstGeom prst="rect">
            <a:avLst/>
          </a:prstGeom>
          <a:noFill/>
        </p:spPr>
        <p:txBody>
          <a:bodyPr wrap="square" rtlCol="0">
            <a:spAutoFit/>
          </a:bodyPr>
          <a:lstStyle/>
          <a:p>
            <a:r>
              <a:rPr lang="en-GB" sz="2400" b="1" dirty="0"/>
              <a:t>4. Research Methodology </a:t>
            </a:r>
          </a:p>
        </p:txBody>
      </p:sp>
      <p:sp>
        <p:nvSpPr>
          <p:cNvPr id="18" name="TextBox 17"/>
          <p:cNvSpPr txBox="1"/>
          <p:nvPr/>
        </p:nvSpPr>
        <p:spPr>
          <a:xfrm>
            <a:off x="16470206" y="7823004"/>
            <a:ext cx="3613761" cy="461665"/>
          </a:xfrm>
          <a:prstGeom prst="rect">
            <a:avLst/>
          </a:prstGeom>
          <a:noFill/>
        </p:spPr>
        <p:txBody>
          <a:bodyPr wrap="square" rtlCol="0">
            <a:spAutoFit/>
          </a:bodyPr>
          <a:lstStyle/>
          <a:p>
            <a:r>
              <a:rPr lang="en-GB" sz="2400" b="1" dirty="0"/>
              <a:t>7. Acknowledgment </a:t>
            </a:r>
          </a:p>
        </p:txBody>
      </p:sp>
      <p:sp>
        <p:nvSpPr>
          <p:cNvPr id="20" name="TextBox 19"/>
          <p:cNvSpPr txBox="1"/>
          <p:nvPr/>
        </p:nvSpPr>
        <p:spPr>
          <a:xfrm>
            <a:off x="16361519" y="4908632"/>
            <a:ext cx="4963547" cy="2862322"/>
          </a:xfrm>
          <a:prstGeom prst="rect">
            <a:avLst/>
          </a:prstGeom>
          <a:solidFill>
            <a:srgbClr val="D3D3D3"/>
          </a:solidFill>
        </p:spPr>
        <p:txBody>
          <a:bodyPr wrap="square" rtlCol="0">
            <a:spAutoFit/>
          </a:bodyPr>
          <a:lstStyle/>
          <a:p>
            <a:pPr marL="171450" indent="-171450">
              <a:buFont typeface="Arial" panose="020B0604020202020204" pitchFamily="34" charset="0"/>
              <a:buChar char="•"/>
            </a:pPr>
            <a:r>
              <a:rPr lang="en-GB" sz="1200" dirty="0">
                <a:latin typeface="Tahoma" panose="020B0604030504040204" pitchFamily="34" charset="0"/>
                <a:ea typeface="Tahoma" panose="020B0604030504040204" pitchFamily="34" charset="0"/>
                <a:cs typeface="Tahoma" panose="020B0604030504040204" pitchFamily="34" charset="0"/>
              </a:rPr>
              <a:t>This project helped finding out the history on how technology has developed throughout the years</a:t>
            </a:r>
          </a:p>
          <a:p>
            <a:pPr marL="171450" indent="-171450">
              <a:buFont typeface="Arial" panose="020B0604020202020204" pitchFamily="34" charset="0"/>
              <a:buChar char="•"/>
            </a:pPr>
            <a:r>
              <a:rPr lang="en-GB" sz="1200" dirty="0">
                <a:latin typeface="Tahoma" panose="020B0604030504040204" pitchFamily="34" charset="0"/>
                <a:ea typeface="Tahoma" panose="020B0604030504040204" pitchFamily="34" charset="0"/>
                <a:cs typeface="Tahoma" panose="020B0604030504040204" pitchFamily="34" charset="0"/>
              </a:rPr>
              <a:t>Then looking at the impact technology and exercising has made in a workplace</a:t>
            </a:r>
          </a:p>
          <a:p>
            <a:pPr marL="171450" indent="-171450">
              <a:buFont typeface="Arial" panose="020B0604020202020204" pitchFamily="34" charset="0"/>
              <a:buChar char="•"/>
            </a:pPr>
            <a:r>
              <a:rPr lang="en-GB" sz="1200" dirty="0">
                <a:latin typeface="Tahoma" panose="020B0604030504040204" pitchFamily="34" charset="0"/>
                <a:ea typeface="Tahoma" panose="020B0604030504040204" pitchFamily="34" charset="0"/>
                <a:cs typeface="Tahoma" panose="020B0604030504040204" pitchFamily="34" charset="0"/>
              </a:rPr>
              <a:t>Looking at the difference between personal and occupational exercising helped  finding out the possibilities of exercising at work.</a:t>
            </a:r>
          </a:p>
          <a:p>
            <a:pPr marL="171450" indent="-171450">
              <a:buFont typeface="Arial" panose="020B0604020202020204" pitchFamily="34" charset="0"/>
              <a:buChar char="•"/>
            </a:pPr>
            <a:r>
              <a:rPr lang="en-GB" sz="1200" dirty="0">
                <a:latin typeface="Tahoma" panose="020B0604030504040204" pitchFamily="34" charset="0"/>
                <a:ea typeface="Tahoma" panose="020B0604030504040204" pitchFamily="34" charset="0"/>
                <a:cs typeface="Tahoma" panose="020B0604030504040204" pitchFamily="34" charset="0"/>
              </a:rPr>
              <a:t>After following the Research onion it helped structuring research.</a:t>
            </a:r>
          </a:p>
          <a:p>
            <a:pPr marL="171450" indent="-171450">
              <a:buFont typeface="Arial" panose="020B0604020202020204" pitchFamily="34" charset="0"/>
              <a:buChar char="•"/>
            </a:pPr>
            <a:r>
              <a:rPr lang="en-GB" sz="1200" dirty="0">
                <a:latin typeface="Tahoma" panose="020B0604030504040204" pitchFamily="34" charset="0"/>
                <a:ea typeface="Tahoma" panose="020B0604030504040204" pitchFamily="34" charset="0"/>
                <a:cs typeface="Tahoma" panose="020B0604030504040204" pitchFamily="34" charset="0"/>
              </a:rPr>
              <a:t>Using SMART objectives for survey methodology showed if questions are valid and if it does link to the survey.</a:t>
            </a:r>
          </a:p>
          <a:p>
            <a:pPr marL="171450" indent="-171450">
              <a:buFont typeface="Arial" panose="020B0604020202020204" pitchFamily="34" charset="0"/>
              <a:buChar char="•"/>
            </a:pPr>
            <a:r>
              <a:rPr lang="en-GB" sz="1200" dirty="0">
                <a:latin typeface="Tahoma" panose="020B0604030504040204" pitchFamily="34" charset="0"/>
                <a:ea typeface="Tahoma" panose="020B0604030504040204" pitchFamily="34" charset="0"/>
                <a:cs typeface="Tahoma" panose="020B0604030504040204" pitchFamily="34" charset="0"/>
              </a:rPr>
              <a:t>Once all the answers were received an analysis were made to see the results, diagram of results and an explanation if the results were expected and how does it link to the literature review.</a:t>
            </a:r>
          </a:p>
          <a:p>
            <a:pPr marL="171450" indent="-171450">
              <a:buFont typeface="Arial" panose="020B0604020202020204" pitchFamily="34" charset="0"/>
              <a:buChar char="•"/>
            </a:pPr>
            <a:r>
              <a:rPr lang="en-GB" sz="1200" dirty="0">
                <a:latin typeface="Tahoma" panose="020B0604030504040204" pitchFamily="34" charset="0"/>
                <a:ea typeface="Tahoma" panose="020B0604030504040204" pitchFamily="34" charset="0"/>
                <a:cs typeface="Tahoma" panose="020B0604030504040204" pitchFamily="34" charset="0"/>
              </a:rPr>
              <a:t>Last of all an evaluation was done to see if the results did match the literature review, aims and objectives and were the answers expected.</a:t>
            </a:r>
          </a:p>
        </p:txBody>
      </p:sp>
      <p:sp>
        <p:nvSpPr>
          <p:cNvPr id="21" name="TextBox 20"/>
          <p:cNvSpPr txBox="1"/>
          <p:nvPr/>
        </p:nvSpPr>
        <p:spPr>
          <a:xfrm>
            <a:off x="16321758" y="8278514"/>
            <a:ext cx="4949934" cy="923330"/>
          </a:xfrm>
          <a:prstGeom prst="rect">
            <a:avLst/>
          </a:prstGeom>
          <a:solidFill>
            <a:srgbClr val="D3D3D3"/>
          </a:solidFill>
        </p:spPr>
        <p:txBody>
          <a:bodyPr wrap="square" rtlCol="0">
            <a:spAutoFit/>
          </a:bodyPr>
          <a:lstStyle/>
          <a:p>
            <a:r>
              <a:rPr lang="en-GB" sz="900" dirty="0">
                <a:latin typeface="Tahoma" panose="020B0604030504040204" pitchFamily="34" charset="0"/>
                <a:ea typeface="Tahoma" panose="020B0604030504040204" pitchFamily="34" charset="0"/>
                <a:cs typeface="Tahoma" panose="020B0604030504040204" pitchFamily="34" charset="0"/>
              </a:rPr>
              <a:t>(1)"ACSM | News Releases". </a:t>
            </a:r>
            <a:r>
              <a:rPr lang="en-GB" sz="900" i="1" dirty="0">
                <a:latin typeface="Tahoma" panose="020B0604030504040204" pitchFamily="34" charset="0"/>
                <a:ea typeface="Tahoma" panose="020B0604030504040204" pitchFamily="34" charset="0"/>
                <a:cs typeface="Tahoma" panose="020B0604030504040204" pitchFamily="34" charset="0"/>
              </a:rPr>
              <a:t>Acsm.org</a:t>
            </a:r>
            <a:r>
              <a:rPr lang="en-GB" sz="900" dirty="0">
                <a:latin typeface="Tahoma" panose="020B0604030504040204" pitchFamily="34" charset="0"/>
                <a:ea typeface="Tahoma" panose="020B0604030504040204" pitchFamily="34" charset="0"/>
                <a:cs typeface="Tahoma" panose="020B0604030504040204" pitchFamily="34" charset="0"/>
              </a:rPr>
              <a:t>. </a:t>
            </a:r>
            <a:r>
              <a:rPr lang="en-GB" sz="900" dirty="0" err="1">
                <a:latin typeface="Tahoma" panose="020B0604030504040204" pitchFamily="34" charset="0"/>
                <a:ea typeface="Tahoma" panose="020B0604030504040204" pitchFamily="34" charset="0"/>
                <a:cs typeface="Tahoma" panose="020B0604030504040204" pitchFamily="34" charset="0"/>
              </a:rPr>
              <a:t>N.p</a:t>
            </a:r>
            <a:r>
              <a:rPr lang="en-GB" sz="900" dirty="0">
                <a:latin typeface="Tahoma" panose="020B0604030504040204" pitchFamily="34" charset="0"/>
                <a:ea typeface="Tahoma" panose="020B0604030504040204" pitchFamily="34" charset="0"/>
                <a:cs typeface="Tahoma" panose="020B0604030504040204" pitchFamily="34" charset="0"/>
              </a:rPr>
              <a:t>., 2017. (</a:t>
            </a:r>
          </a:p>
          <a:p>
            <a:r>
              <a:rPr lang="en-GB" sz="900" dirty="0">
                <a:latin typeface="Tahoma" panose="020B0604030504040204" pitchFamily="34" charset="0"/>
                <a:ea typeface="Tahoma" panose="020B0604030504040204" pitchFamily="34" charset="0"/>
                <a:cs typeface="Tahoma" panose="020B0604030504040204" pitchFamily="34" charset="0"/>
              </a:rPr>
              <a:t>(2) "WORLDWIDE SURVEY OF FITNESS TRENDS FOR 2017 : ACSM's Health &amp; Fitness Journal". LWW. </a:t>
            </a:r>
            <a:r>
              <a:rPr lang="en-GB" sz="900" dirty="0" err="1">
                <a:latin typeface="Tahoma" panose="020B0604030504040204" pitchFamily="34" charset="0"/>
                <a:ea typeface="Tahoma" panose="020B0604030504040204" pitchFamily="34" charset="0"/>
                <a:cs typeface="Tahoma" panose="020B0604030504040204" pitchFamily="34" charset="0"/>
              </a:rPr>
              <a:t>N.p</a:t>
            </a:r>
            <a:r>
              <a:rPr lang="en-GB" sz="900" dirty="0">
                <a:latin typeface="Tahoma" panose="020B0604030504040204" pitchFamily="34" charset="0"/>
                <a:ea typeface="Tahoma" panose="020B0604030504040204" pitchFamily="34" charset="0"/>
                <a:cs typeface="Tahoma" panose="020B0604030504040204" pitchFamily="34" charset="0"/>
              </a:rPr>
              <a:t>., 2017. </a:t>
            </a:r>
          </a:p>
          <a:p>
            <a:r>
              <a:rPr lang="en-GB" sz="900" dirty="0">
                <a:latin typeface="Tahoma" panose="020B0604030504040204" pitchFamily="34" charset="0"/>
                <a:ea typeface="Tahoma" panose="020B0604030504040204" pitchFamily="34" charset="0"/>
                <a:cs typeface="Tahoma" panose="020B0604030504040204" pitchFamily="34" charset="0"/>
              </a:rPr>
              <a:t>(3) Alger, Kieran. "Step Inside The Gym Of The Future". T3. </a:t>
            </a:r>
            <a:r>
              <a:rPr lang="en-GB" sz="900" dirty="0" err="1">
                <a:latin typeface="Tahoma" panose="020B0604030504040204" pitchFamily="34" charset="0"/>
                <a:ea typeface="Tahoma" panose="020B0604030504040204" pitchFamily="34" charset="0"/>
                <a:cs typeface="Tahoma" panose="020B0604030504040204" pitchFamily="34" charset="0"/>
              </a:rPr>
              <a:t>N.p</a:t>
            </a:r>
            <a:r>
              <a:rPr lang="en-GB" sz="900" dirty="0">
                <a:latin typeface="Tahoma" panose="020B0604030504040204" pitchFamily="34" charset="0"/>
                <a:ea typeface="Tahoma" panose="020B0604030504040204" pitchFamily="34" charset="0"/>
                <a:cs typeface="Tahoma" panose="020B0604030504040204" pitchFamily="34" charset="0"/>
              </a:rPr>
              <a:t>., 2017. </a:t>
            </a:r>
          </a:p>
          <a:p>
            <a:r>
              <a:rPr lang="en-GB" sz="900" dirty="0">
                <a:latin typeface="Tahoma" panose="020B0604030504040204" pitchFamily="34" charset="0"/>
                <a:ea typeface="Tahoma" panose="020B0604030504040204" pitchFamily="34" charset="0"/>
                <a:cs typeface="Tahoma" panose="020B0604030504040204" pitchFamily="34" charset="0"/>
              </a:rPr>
              <a:t>(4) Bell, L. (2017). Working wearables: What's in it for the employees?. [online] </a:t>
            </a:r>
            <a:r>
              <a:rPr lang="en-GB" sz="900" dirty="0" err="1">
                <a:latin typeface="Tahoma" panose="020B0604030504040204" pitchFamily="34" charset="0"/>
                <a:ea typeface="Tahoma" panose="020B0604030504040204" pitchFamily="34" charset="0"/>
                <a:cs typeface="Tahoma" panose="020B0604030504040204" pitchFamily="34" charset="0"/>
              </a:rPr>
              <a:t>Wareable</a:t>
            </a:r>
            <a:r>
              <a:rPr lang="en-GB" sz="900" dirty="0">
                <a:latin typeface="Tahoma" panose="020B0604030504040204" pitchFamily="34" charset="0"/>
                <a:ea typeface="Tahoma" panose="020B0604030504040204" pitchFamily="34" charset="0"/>
                <a:cs typeface="Tahoma" panose="020B0604030504040204" pitchFamily="34" charset="0"/>
              </a:rPr>
              <a:t>. Available at: http://www.wareable.com/wearable-tech/working-with-wearables-8796</a:t>
            </a:r>
          </a:p>
        </p:txBody>
      </p:sp>
      <p:sp>
        <p:nvSpPr>
          <p:cNvPr id="22" name="TextBox 21"/>
          <p:cNvSpPr txBox="1"/>
          <p:nvPr/>
        </p:nvSpPr>
        <p:spPr>
          <a:xfrm>
            <a:off x="5690447" y="3586953"/>
            <a:ext cx="4557436" cy="461665"/>
          </a:xfrm>
          <a:prstGeom prst="rect">
            <a:avLst/>
          </a:prstGeom>
          <a:noFill/>
        </p:spPr>
        <p:txBody>
          <a:bodyPr wrap="square" rtlCol="0">
            <a:spAutoFit/>
          </a:bodyPr>
          <a:lstStyle/>
          <a:p>
            <a:r>
              <a:rPr lang="en-GB" sz="2400" b="1" dirty="0"/>
              <a:t>3. Summary of literature review</a:t>
            </a:r>
          </a:p>
        </p:txBody>
      </p:sp>
      <p:sp>
        <p:nvSpPr>
          <p:cNvPr id="24" name="TextBox 23"/>
          <p:cNvSpPr txBox="1"/>
          <p:nvPr/>
        </p:nvSpPr>
        <p:spPr>
          <a:xfrm>
            <a:off x="5728078" y="4090990"/>
            <a:ext cx="4953352" cy="3600986"/>
          </a:xfrm>
          <a:prstGeom prst="rect">
            <a:avLst/>
          </a:prstGeom>
          <a:solidFill>
            <a:srgbClr val="D3D3D3"/>
          </a:solidFill>
        </p:spPr>
        <p:txBody>
          <a:bodyPr wrap="square" rtlCol="0">
            <a:spAutoFit/>
          </a:bodyPr>
          <a:lstStyle/>
          <a:p>
            <a:pPr marL="171450" indent="-171450">
              <a:buFont typeface="Arial" panose="020B0604020202020204" pitchFamily="34" charset="0"/>
              <a:buChar char="•"/>
            </a:pPr>
            <a:r>
              <a:rPr lang="en-GB" sz="1200" dirty="0">
                <a:latin typeface="Tahoma" panose="020B0604030504040204" pitchFamily="34" charset="0"/>
                <a:ea typeface="Tahoma" panose="020B0604030504040204" pitchFamily="34" charset="0"/>
                <a:cs typeface="Tahoma" panose="020B0604030504040204" pitchFamily="34" charset="0"/>
              </a:rPr>
              <a:t>There is a huge history with exercising technology, This includes equipment such as </a:t>
            </a:r>
            <a:r>
              <a:rPr lang="en-GB" sz="1200" dirty="0" err="1">
                <a:latin typeface="Tahoma" panose="020B0604030504040204" pitchFamily="34" charset="0"/>
                <a:ea typeface="Tahoma" panose="020B0604030504040204" pitchFamily="34" charset="0"/>
                <a:cs typeface="Tahoma" panose="020B0604030504040204" pitchFamily="34" charset="0"/>
              </a:rPr>
              <a:t>exertainment</a:t>
            </a:r>
            <a:r>
              <a:rPr lang="en-GB" sz="1200" dirty="0">
                <a:latin typeface="Tahoma" panose="020B0604030504040204" pitchFamily="34" charset="0"/>
                <a:ea typeface="Tahoma" panose="020B0604030504040204" pitchFamily="34" charset="0"/>
                <a:cs typeface="Tahoma" panose="020B0604030504040204" pitchFamily="34" charset="0"/>
              </a:rPr>
              <a:t>, ROM gym, Total gym to gaming such Nintendo Wii and Kinect sports to wearable devices such as Fit bit, </a:t>
            </a:r>
            <a:r>
              <a:rPr lang="en-GB" sz="1200" dirty="0" err="1">
                <a:latin typeface="Tahoma" panose="020B0604030504040204" pitchFamily="34" charset="0"/>
                <a:ea typeface="Tahoma" panose="020B0604030504040204" pitchFamily="34" charset="0"/>
                <a:cs typeface="Tahoma" panose="020B0604030504040204" pitchFamily="34" charset="0"/>
              </a:rPr>
              <a:t>Senoria</a:t>
            </a:r>
            <a:r>
              <a:rPr lang="en-GB" sz="1200" dirty="0">
                <a:latin typeface="Tahoma" panose="020B0604030504040204" pitchFamily="34" charset="0"/>
                <a:ea typeface="Tahoma" panose="020B0604030504040204" pitchFamily="34" charset="0"/>
                <a:cs typeface="Tahoma" panose="020B0604030504040204" pitchFamily="34" charset="0"/>
              </a:rPr>
              <a:t> </a:t>
            </a:r>
            <a:r>
              <a:rPr lang="en-GB" sz="1200" dirty="0" smtClean="0">
                <a:latin typeface="Tahoma" panose="020B0604030504040204" pitchFamily="34" charset="0"/>
                <a:ea typeface="Tahoma" panose="020B0604030504040204" pitchFamily="34" charset="0"/>
                <a:cs typeface="Tahoma" panose="020B0604030504040204" pitchFamily="34" charset="0"/>
              </a:rPr>
              <a:t>clothing and Garmin </a:t>
            </a:r>
            <a:r>
              <a:rPr lang="en-GB" sz="1200" dirty="0" err="1" smtClean="0">
                <a:latin typeface="Tahoma" panose="020B0604030504040204" pitchFamily="34" charset="0"/>
                <a:ea typeface="Tahoma" panose="020B0604030504040204" pitchFamily="34" charset="0"/>
                <a:cs typeface="Tahoma" panose="020B0604030504040204" pitchFamily="34" charset="0"/>
              </a:rPr>
              <a:t>Varia</a:t>
            </a:r>
            <a:r>
              <a:rPr lang="en-GB" sz="1200" dirty="0" smtClean="0">
                <a:latin typeface="Tahoma" panose="020B0604030504040204" pitchFamily="34" charset="0"/>
                <a:ea typeface="Tahoma" panose="020B0604030504040204" pitchFamily="34" charset="0"/>
                <a:cs typeface="Tahoma" panose="020B0604030504040204" pitchFamily="34" charset="0"/>
              </a:rPr>
              <a:t> Vision Glasses.</a:t>
            </a:r>
          </a:p>
          <a:p>
            <a:pPr marL="171450" indent="-171450">
              <a:buFont typeface="Arial" panose="020B0604020202020204" pitchFamily="34" charset="0"/>
              <a:buChar char="•"/>
            </a:pPr>
            <a:r>
              <a:rPr lang="en-GB" sz="1200" dirty="0" smtClean="0">
                <a:latin typeface="Tahoma" panose="020B0604030504040204" pitchFamily="34" charset="0"/>
                <a:ea typeface="Tahoma" panose="020B0604030504040204" pitchFamily="34" charset="0"/>
                <a:cs typeface="Tahoma" panose="020B0604030504040204" pitchFamily="34" charset="0"/>
              </a:rPr>
              <a:t> The American College of Sports Medicine (ACSM) predicts that wearable technology is the future of exercising, as it will be trending in 2017 as it is currently in 2016. (1)</a:t>
            </a:r>
          </a:p>
          <a:p>
            <a:pPr marL="171450" indent="-171450">
              <a:buFont typeface="Arial" panose="020B0604020202020204" pitchFamily="34" charset="0"/>
              <a:buChar char="•"/>
            </a:pPr>
            <a:r>
              <a:rPr lang="en-GB" sz="1200" dirty="0" smtClean="0">
                <a:latin typeface="Tahoma" panose="020B0604030504040204" pitchFamily="34" charset="0"/>
                <a:ea typeface="Tahoma" panose="020B0604030504040204" pitchFamily="34" charset="0"/>
                <a:cs typeface="Tahoma" panose="020B0604030504040204" pitchFamily="34" charset="0"/>
              </a:rPr>
              <a:t>A survey done by ACSM In 2016, in the top 20, wearable devices came 1</a:t>
            </a:r>
            <a:r>
              <a:rPr lang="en-GB" sz="1200" baseline="30000" dirty="0" smtClean="0">
                <a:latin typeface="Tahoma" panose="020B0604030504040204" pitchFamily="34" charset="0"/>
                <a:ea typeface="Tahoma" panose="020B0604030504040204" pitchFamily="34" charset="0"/>
                <a:cs typeface="Tahoma" panose="020B0604030504040204" pitchFamily="34" charset="0"/>
              </a:rPr>
              <a:t>st</a:t>
            </a:r>
            <a:r>
              <a:rPr lang="en-GB" sz="1200" dirty="0" smtClean="0">
                <a:latin typeface="Tahoma" panose="020B0604030504040204" pitchFamily="34" charset="0"/>
                <a:ea typeface="Tahoma" panose="020B0604030504040204" pitchFamily="34" charset="0"/>
                <a:cs typeface="Tahoma" panose="020B0604030504040204" pitchFamily="34" charset="0"/>
              </a:rPr>
              <a:t> in the fitness trends survey. Also they done a survey for 2017 and the survey showed again that wearable devices taking the top spot. (2)</a:t>
            </a:r>
          </a:p>
          <a:p>
            <a:pPr marL="171450" indent="-171450">
              <a:buFont typeface="Arial" panose="020B0604020202020204" pitchFamily="34" charset="0"/>
              <a:buChar char="•"/>
            </a:pPr>
            <a:r>
              <a:rPr lang="en-GB" sz="1200" dirty="0" smtClean="0">
                <a:latin typeface="Tahoma" panose="020B0604030504040204" pitchFamily="34" charset="0"/>
                <a:ea typeface="Tahoma" panose="020B0604030504040204" pitchFamily="34" charset="0"/>
                <a:cs typeface="Tahoma" panose="020B0604030504040204" pitchFamily="34" charset="0"/>
              </a:rPr>
              <a:t>There are people trying to adapt to the current situation such as </a:t>
            </a:r>
            <a:r>
              <a:rPr lang="en-GB" sz="1200" dirty="0" err="1" smtClean="0">
                <a:latin typeface="Tahoma" panose="020B0604030504040204" pitchFamily="34" charset="0"/>
                <a:ea typeface="Tahoma" panose="020B0604030504040204" pitchFamily="34" charset="0"/>
                <a:cs typeface="Tahoma" panose="020B0604030504040204" pitchFamily="34" charset="0"/>
              </a:rPr>
              <a:t>Nerio</a:t>
            </a:r>
            <a:r>
              <a:rPr lang="en-GB" sz="1200" dirty="0" smtClean="0">
                <a:latin typeface="Tahoma" panose="020B0604030504040204" pitchFamily="34" charset="0"/>
                <a:ea typeface="Tahoma" panose="020B0604030504040204" pitchFamily="34" charset="0"/>
                <a:cs typeface="Tahoma" panose="020B0604030504040204" pitchFamily="34" charset="0"/>
              </a:rPr>
              <a:t> </a:t>
            </a:r>
            <a:r>
              <a:rPr lang="en-GB" sz="1200" dirty="0" err="1" smtClean="0">
                <a:latin typeface="Tahoma" panose="020B0604030504040204" pitchFamily="34" charset="0"/>
                <a:ea typeface="Tahoma" panose="020B0604030504040204" pitchFamily="34" charset="0"/>
                <a:cs typeface="Tahoma" panose="020B0604030504040204" pitchFamily="34" charset="0"/>
              </a:rPr>
              <a:t>Allessandri</a:t>
            </a:r>
            <a:r>
              <a:rPr lang="en-GB" sz="1200" dirty="0" smtClean="0">
                <a:latin typeface="Tahoma" panose="020B0604030504040204" pitchFamily="34" charset="0"/>
                <a:ea typeface="Tahoma" panose="020B0604030504040204" pitchFamily="34" charset="0"/>
                <a:cs typeface="Tahoma" panose="020B0604030504040204" pitchFamily="34" charset="0"/>
              </a:rPr>
              <a:t> who has built a gym that “health and technology are worshipped in equal measure.”(3)</a:t>
            </a:r>
          </a:p>
          <a:p>
            <a:pPr marL="171450" indent="-171450">
              <a:buFont typeface="Arial" panose="020B0604020202020204" pitchFamily="34" charset="0"/>
              <a:buChar char="•"/>
            </a:pPr>
            <a:r>
              <a:rPr lang="en-GB" sz="1200" dirty="0" smtClean="0">
                <a:latin typeface="Tahoma" panose="020B0604030504040204" pitchFamily="34" charset="0"/>
                <a:ea typeface="Tahoma" panose="020B0604030504040204" pitchFamily="34" charset="0"/>
                <a:cs typeface="Tahoma" panose="020B0604030504040204" pitchFamily="34" charset="0"/>
              </a:rPr>
              <a:t>Company </a:t>
            </a:r>
            <a:r>
              <a:rPr lang="en-GB" sz="1200" dirty="0" err="1" smtClean="0">
                <a:latin typeface="Tahoma" panose="020B0604030504040204" pitchFamily="34" charset="0"/>
                <a:ea typeface="Tahoma" panose="020B0604030504040204" pitchFamily="34" charset="0"/>
                <a:cs typeface="Tahoma" panose="020B0604030504040204" pitchFamily="34" charset="0"/>
              </a:rPr>
              <a:t>Tractica</a:t>
            </a:r>
            <a:r>
              <a:rPr lang="en-GB" sz="1200" dirty="0" smtClean="0">
                <a:latin typeface="Tahoma" panose="020B0604030504040204" pitchFamily="34" charset="0"/>
                <a:ea typeface="Tahoma" panose="020B0604030504040204" pitchFamily="34" charset="0"/>
                <a:cs typeface="Tahoma" panose="020B0604030504040204" pitchFamily="34" charset="0"/>
              </a:rPr>
              <a:t> have expected 75 million devices will be installed in work place by 2020.(4)</a:t>
            </a:r>
          </a:p>
          <a:p>
            <a:pPr marL="171450" indent="-171450">
              <a:buFont typeface="Arial" panose="020B0604020202020204" pitchFamily="34" charset="0"/>
              <a:buChar char="•"/>
            </a:pPr>
            <a:r>
              <a:rPr lang="en-GB" sz="1200" dirty="0" smtClean="0">
                <a:latin typeface="Tahoma" panose="020B0604030504040204" pitchFamily="34" charset="0"/>
                <a:ea typeface="Tahoma" panose="020B0604030504040204" pitchFamily="34" charset="0"/>
                <a:cs typeface="Tahoma" panose="020B0604030504040204" pitchFamily="34" charset="0"/>
              </a:rPr>
              <a:t>Goldsmiths university of London have researched that wearable devices can improve an employee productivity by 8.5% and job satisfaction by 3.5%. (4)</a:t>
            </a:r>
            <a:endParaRPr lang="en-GB" sz="1400" dirty="0">
              <a:latin typeface="Tahoma" panose="020B0604030504040204" pitchFamily="34" charset="0"/>
              <a:ea typeface="Tahoma" panose="020B0604030504040204" pitchFamily="34" charset="0"/>
              <a:cs typeface="Tahoma" panose="020B0604030504040204" pitchFamily="34" charset="0"/>
            </a:endParaRPr>
          </a:p>
        </p:txBody>
      </p:sp>
      <p:sp>
        <p:nvSpPr>
          <p:cNvPr id="25" name="TextBox 24"/>
          <p:cNvSpPr txBox="1"/>
          <p:nvPr/>
        </p:nvSpPr>
        <p:spPr>
          <a:xfrm>
            <a:off x="11093075" y="2514204"/>
            <a:ext cx="4910173" cy="1569660"/>
          </a:xfrm>
          <a:prstGeom prst="rect">
            <a:avLst/>
          </a:prstGeom>
          <a:solidFill>
            <a:srgbClr val="D3D3D3"/>
          </a:solidFill>
        </p:spPr>
        <p:txBody>
          <a:bodyPr wrap="square" rtlCol="0">
            <a:spAutoFit/>
          </a:bodyPr>
          <a:lstStyle/>
          <a:p>
            <a:r>
              <a:rPr lang="en-GB" sz="1200" dirty="0" smtClean="0">
                <a:latin typeface="Tahoma" panose="020B0604030504040204" pitchFamily="34" charset="0"/>
                <a:ea typeface="Tahoma" panose="020B0604030504040204" pitchFamily="34" charset="0"/>
                <a:cs typeface="Tahoma" panose="020B0604030504040204" pitchFamily="34" charset="0"/>
              </a:rPr>
              <a:t>The Research method that was used was a survey, asking the public questions to do with them exercising, using technology and what their work placement offer in terms of facilities and their health and well-being. The philosophy used was Realism,</a:t>
            </a:r>
            <a:r>
              <a:rPr lang="en-GB" sz="1200" dirty="0">
                <a:latin typeface="Tahoma" panose="020B0604030504040204" pitchFamily="34" charset="0"/>
                <a:ea typeface="Tahoma" panose="020B0604030504040204" pitchFamily="34" charset="0"/>
                <a:cs typeface="Tahoma" panose="020B0604030504040204" pitchFamily="34" charset="0"/>
              </a:rPr>
              <a:t> </a:t>
            </a:r>
            <a:r>
              <a:rPr lang="en-GB" sz="1200" dirty="0" smtClean="0">
                <a:latin typeface="Tahoma" panose="020B0604030504040204" pitchFamily="34" charset="0"/>
                <a:ea typeface="Tahoma" panose="020B0604030504040204" pitchFamily="34" charset="0"/>
                <a:cs typeface="Tahoma" panose="020B0604030504040204" pitchFamily="34" charset="0"/>
              </a:rPr>
              <a:t>the approach taken was Inductive,</a:t>
            </a:r>
            <a:r>
              <a:rPr lang="en-GB" sz="1200" dirty="0">
                <a:latin typeface="Tahoma" panose="020B0604030504040204" pitchFamily="34" charset="0"/>
                <a:ea typeface="Tahoma" panose="020B0604030504040204" pitchFamily="34" charset="0"/>
                <a:cs typeface="Tahoma" panose="020B0604030504040204" pitchFamily="34" charset="0"/>
              </a:rPr>
              <a:t> </a:t>
            </a:r>
            <a:r>
              <a:rPr lang="en-GB" sz="1200" dirty="0" smtClean="0">
                <a:latin typeface="Tahoma" panose="020B0604030504040204" pitchFamily="34" charset="0"/>
                <a:ea typeface="Tahoma" panose="020B0604030504040204" pitchFamily="34" charset="0"/>
                <a:cs typeface="Tahoma" panose="020B0604030504040204" pitchFamily="34" charset="0"/>
              </a:rPr>
              <a:t>the strategy used was archival, the choices made were Multi-Methods,</a:t>
            </a:r>
            <a:r>
              <a:rPr lang="en-GB" sz="1200" dirty="0">
                <a:latin typeface="Tahoma" panose="020B0604030504040204" pitchFamily="34" charset="0"/>
                <a:ea typeface="Tahoma" panose="020B0604030504040204" pitchFamily="34" charset="0"/>
                <a:cs typeface="Tahoma" panose="020B0604030504040204" pitchFamily="34" charset="0"/>
              </a:rPr>
              <a:t> </a:t>
            </a:r>
            <a:r>
              <a:rPr lang="en-GB" sz="1200" dirty="0" smtClean="0">
                <a:latin typeface="Tahoma" panose="020B0604030504040204" pitchFamily="34" charset="0"/>
                <a:ea typeface="Tahoma" panose="020B0604030504040204" pitchFamily="34" charset="0"/>
                <a:cs typeface="Tahoma" panose="020B0604030504040204" pitchFamily="34" charset="0"/>
              </a:rPr>
              <a:t>the </a:t>
            </a:r>
            <a:r>
              <a:rPr lang="en-GB" sz="1200" dirty="0">
                <a:latin typeface="Tahoma" panose="020B0604030504040204" pitchFamily="34" charset="0"/>
                <a:ea typeface="Tahoma" panose="020B0604030504040204" pitchFamily="34" charset="0"/>
                <a:cs typeface="Tahoma" panose="020B0604030504040204" pitchFamily="34" charset="0"/>
              </a:rPr>
              <a:t>t</a:t>
            </a:r>
            <a:r>
              <a:rPr lang="en-GB" sz="1200" dirty="0" smtClean="0">
                <a:latin typeface="Tahoma" panose="020B0604030504040204" pitchFamily="34" charset="0"/>
                <a:ea typeface="Tahoma" panose="020B0604030504040204" pitchFamily="34" charset="0"/>
                <a:cs typeface="Tahoma" panose="020B0604030504040204" pitchFamily="34" charset="0"/>
              </a:rPr>
              <a:t>ime horizon used were both </a:t>
            </a:r>
            <a:r>
              <a:rPr lang="en-GB" sz="1200" dirty="0">
                <a:latin typeface="Tahoma" panose="020B0604030504040204" pitchFamily="34" charset="0"/>
                <a:ea typeface="Tahoma" panose="020B0604030504040204" pitchFamily="34" charset="0"/>
                <a:cs typeface="Tahoma" panose="020B0604030504040204" pitchFamily="34" charset="0"/>
              </a:rPr>
              <a:t>Cross </a:t>
            </a:r>
            <a:r>
              <a:rPr lang="en-GB" sz="1200" dirty="0" smtClean="0">
                <a:latin typeface="Tahoma" panose="020B0604030504040204" pitchFamily="34" charset="0"/>
                <a:ea typeface="Tahoma" panose="020B0604030504040204" pitchFamily="34" charset="0"/>
                <a:cs typeface="Tahoma" panose="020B0604030504040204" pitchFamily="34" charset="0"/>
              </a:rPr>
              <a:t>sectional(Primary) and Longitudinal(Secondary) which helped to get to the final layer which is data collection and analysis.</a:t>
            </a:r>
            <a:endParaRPr lang="en-GB" sz="1200" dirty="0">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4"/>
          <a:stretch>
            <a:fillRect/>
          </a:stretch>
        </p:blipFill>
        <p:spPr>
          <a:xfrm>
            <a:off x="11112909" y="4452749"/>
            <a:ext cx="4890339" cy="2396272"/>
          </a:xfrm>
          <a:prstGeom prst="rect">
            <a:avLst/>
          </a:prstGeom>
        </p:spPr>
      </p:pic>
      <p:pic>
        <p:nvPicPr>
          <p:cNvPr id="7" name="Picture 6"/>
          <p:cNvPicPr>
            <a:picLocks noChangeAspect="1"/>
          </p:cNvPicPr>
          <p:nvPr/>
        </p:nvPicPr>
        <p:blipFill>
          <a:blip r:embed="rId5"/>
          <a:stretch>
            <a:fillRect/>
          </a:stretch>
        </p:blipFill>
        <p:spPr>
          <a:xfrm>
            <a:off x="11148388" y="6962571"/>
            <a:ext cx="4854860" cy="3128506"/>
          </a:xfrm>
          <a:prstGeom prst="rect">
            <a:avLst/>
          </a:prstGeom>
        </p:spPr>
      </p:pic>
      <p:sp>
        <p:nvSpPr>
          <p:cNvPr id="26" name="TextBox 25"/>
          <p:cNvSpPr txBox="1"/>
          <p:nvPr/>
        </p:nvSpPr>
        <p:spPr>
          <a:xfrm>
            <a:off x="16361519" y="2459804"/>
            <a:ext cx="4910173" cy="1754326"/>
          </a:xfrm>
          <a:prstGeom prst="rect">
            <a:avLst/>
          </a:prstGeom>
          <a:solidFill>
            <a:srgbClr val="D3D3D3"/>
          </a:solidFill>
        </p:spPr>
        <p:txBody>
          <a:bodyPr wrap="square" rtlCol="0">
            <a:spAutoFit/>
          </a:bodyPr>
          <a:lstStyle/>
          <a:p>
            <a:pPr marL="171450" indent="-171450">
              <a:buFont typeface="Arial" panose="020B0604020202020204" pitchFamily="34" charset="0"/>
              <a:buChar char="•"/>
            </a:pPr>
            <a:r>
              <a:rPr lang="en-GB" sz="1200" dirty="0">
                <a:latin typeface="Tahoma" panose="020B0604030504040204" pitchFamily="34" charset="0"/>
                <a:ea typeface="Tahoma" panose="020B0604030504040204" pitchFamily="34" charset="0"/>
                <a:cs typeface="Tahoma" panose="020B0604030504040204" pitchFamily="34" charset="0"/>
              </a:rPr>
              <a:t>People do use technology while exercising which does show technology does have a positive impact on exercise.</a:t>
            </a:r>
          </a:p>
          <a:p>
            <a:pPr marL="171450" indent="-171450">
              <a:buFont typeface="Arial" panose="020B0604020202020204" pitchFamily="34" charset="0"/>
              <a:buChar char="•"/>
            </a:pPr>
            <a:r>
              <a:rPr lang="en-GB" sz="1200" dirty="0">
                <a:latin typeface="Tahoma" panose="020B0604030504040204" pitchFamily="34" charset="0"/>
                <a:ea typeface="Tahoma" panose="020B0604030504040204" pitchFamily="34" charset="0"/>
                <a:cs typeface="Tahoma" panose="020B0604030504040204" pitchFamily="34" charset="0"/>
              </a:rPr>
              <a:t>Data shows that mobile phones are used the most.</a:t>
            </a:r>
          </a:p>
          <a:p>
            <a:pPr marL="171450" indent="-171450">
              <a:buFont typeface="Arial" panose="020B0604020202020204" pitchFamily="34" charset="0"/>
              <a:buChar char="•"/>
            </a:pPr>
            <a:r>
              <a:rPr lang="en-GB" sz="1200" dirty="0">
                <a:latin typeface="Tahoma" panose="020B0604030504040204" pitchFamily="34" charset="0"/>
                <a:ea typeface="Tahoma" panose="020B0604030504040204" pitchFamily="34" charset="0"/>
                <a:cs typeface="Tahoma" panose="020B0604030504040204" pitchFamily="34" charset="0"/>
              </a:rPr>
              <a:t>the majority of people said that it is good for tracking information, which shows one of the best features that was included in these technologies is that you can track your meal, heart rate, burned calories, steps, distance covered, etc.</a:t>
            </a:r>
          </a:p>
          <a:p>
            <a:pPr marL="171450" indent="-171450">
              <a:buFont typeface="Arial" panose="020B0604020202020204" pitchFamily="34" charset="0"/>
              <a:buChar char="•"/>
            </a:pPr>
            <a:r>
              <a:rPr lang="en-GB" sz="1200" dirty="0">
                <a:latin typeface="Tahoma" panose="020B0604030504040204" pitchFamily="34" charset="0"/>
                <a:ea typeface="Tahoma" panose="020B0604030504040204" pitchFamily="34" charset="0"/>
                <a:cs typeface="Tahoma" panose="020B0604030504040204" pitchFamily="34" charset="0"/>
              </a:rPr>
              <a:t>Disadvantage of using technology is that it can be distracting.</a:t>
            </a:r>
          </a:p>
          <a:p>
            <a:pPr marL="171450" indent="-171450">
              <a:buFont typeface="Arial" panose="020B0604020202020204" pitchFamily="34" charset="0"/>
              <a:buChar char="•"/>
            </a:pPr>
            <a:r>
              <a:rPr lang="en-GB" sz="1200" dirty="0">
                <a:latin typeface="Tahoma" panose="020B0604030504040204" pitchFamily="34" charset="0"/>
                <a:ea typeface="Tahoma" panose="020B0604030504040204" pitchFamily="34" charset="0"/>
                <a:cs typeface="Tahoma" panose="020B0604030504040204" pitchFamily="34" charset="0"/>
              </a:rPr>
              <a:t>Health and well-being are encouraged in workplaces.</a:t>
            </a:r>
          </a:p>
        </p:txBody>
      </p:sp>
      <p:sp>
        <p:nvSpPr>
          <p:cNvPr id="27" name="TextBox 26"/>
          <p:cNvSpPr txBox="1"/>
          <p:nvPr/>
        </p:nvSpPr>
        <p:spPr>
          <a:xfrm>
            <a:off x="16303470" y="4330591"/>
            <a:ext cx="2570102" cy="461665"/>
          </a:xfrm>
          <a:prstGeom prst="rect">
            <a:avLst/>
          </a:prstGeom>
          <a:noFill/>
        </p:spPr>
        <p:txBody>
          <a:bodyPr wrap="square" rtlCol="0">
            <a:spAutoFit/>
          </a:bodyPr>
          <a:lstStyle/>
          <a:p>
            <a:r>
              <a:rPr lang="en-GB" sz="2400" b="1" dirty="0"/>
              <a:t>6. Conclusion</a:t>
            </a:r>
          </a:p>
        </p:txBody>
      </p:sp>
      <p:sp>
        <p:nvSpPr>
          <p:cNvPr id="28" name="TextBox 27"/>
          <p:cNvSpPr txBox="1"/>
          <p:nvPr/>
        </p:nvSpPr>
        <p:spPr>
          <a:xfrm>
            <a:off x="12930429" y="6631753"/>
            <a:ext cx="2214641" cy="246221"/>
          </a:xfrm>
          <a:prstGeom prst="rect">
            <a:avLst/>
          </a:prstGeom>
          <a:noFill/>
        </p:spPr>
        <p:txBody>
          <a:bodyPr wrap="square" rtlCol="0">
            <a:spAutoFit/>
          </a:bodyPr>
          <a:lstStyle/>
          <a:p>
            <a:r>
              <a:rPr lang="en-GB" sz="1000" dirty="0">
                <a:solidFill>
                  <a:schemeClr val="tx1">
                    <a:lumMod val="75000"/>
                  </a:schemeClr>
                </a:solidFill>
              </a:rPr>
              <a:t>Figure </a:t>
            </a:r>
            <a:r>
              <a:rPr lang="en-GB" sz="1000" dirty="0" smtClean="0">
                <a:solidFill>
                  <a:schemeClr val="tx1">
                    <a:lumMod val="75000"/>
                  </a:schemeClr>
                </a:solidFill>
              </a:rPr>
              <a:t>4- </a:t>
            </a:r>
            <a:r>
              <a:rPr lang="en-GB" sz="1000" dirty="0">
                <a:solidFill>
                  <a:schemeClr val="tx1">
                    <a:lumMod val="75000"/>
                  </a:schemeClr>
                </a:solidFill>
              </a:rPr>
              <a:t>Technology while exercising </a:t>
            </a:r>
          </a:p>
        </p:txBody>
      </p:sp>
      <p:sp>
        <p:nvSpPr>
          <p:cNvPr id="29" name="TextBox 28"/>
          <p:cNvSpPr txBox="1"/>
          <p:nvPr/>
        </p:nvSpPr>
        <p:spPr>
          <a:xfrm>
            <a:off x="13389270" y="9638311"/>
            <a:ext cx="2214641" cy="246221"/>
          </a:xfrm>
          <a:prstGeom prst="rect">
            <a:avLst/>
          </a:prstGeom>
          <a:noFill/>
        </p:spPr>
        <p:txBody>
          <a:bodyPr wrap="square" rtlCol="0">
            <a:spAutoFit/>
          </a:bodyPr>
          <a:lstStyle/>
          <a:p>
            <a:r>
              <a:rPr lang="en-GB" sz="1000" dirty="0">
                <a:solidFill>
                  <a:schemeClr val="tx1">
                    <a:lumMod val="75000"/>
                  </a:schemeClr>
                </a:solidFill>
              </a:rPr>
              <a:t>Figure </a:t>
            </a:r>
            <a:r>
              <a:rPr lang="en-GB" sz="1000" dirty="0" smtClean="0">
                <a:solidFill>
                  <a:schemeClr val="tx1">
                    <a:lumMod val="75000"/>
                  </a:schemeClr>
                </a:solidFill>
              </a:rPr>
              <a:t>5- </a:t>
            </a:r>
            <a:r>
              <a:rPr lang="en-GB" sz="1000" dirty="0">
                <a:solidFill>
                  <a:schemeClr val="tx1">
                    <a:lumMod val="75000"/>
                  </a:schemeClr>
                </a:solidFill>
              </a:rPr>
              <a:t>Different use of technology </a:t>
            </a:r>
          </a:p>
        </p:txBody>
      </p:sp>
      <p:pic>
        <p:nvPicPr>
          <p:cNvPr id="15" name="Picture 1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03577" y="2056190"/>
            <a:ext cx="3902306" cy="1677543"/>
          </a:xfrm>
          <a:prstGeom prst="rect">
            <a:avLst/>
          </a:prstGeom>
        </p:spPr>
      </p:pic>
      <p:pic>
        <p:nvPicPr>
          <p:cNvPr id="19" name="Picture 18"/>
          <p:cNvPicPr>
            <a:picLocks noChangeAspect="1"/>
          </p:cNvPicPr>
          <p:nvPr/>
        </p:nvPicPr>
        <p:blipFill>
          <a:blip r:embed="rId7"/>
          <a:stretch>
            <a:fillRect/>
          </a:stretch>
        </p:blipFill>
        <p:spPr>
          <a:xfrm>
            <a:off x="6321674" y="7823004"/>
            <a:ext cx="4028535" cy="2266050"/>
          </a:xfrm>
          <a:prstGeom prst="rect">
            <a:avLst/>
          </a:prstGeom>
        </p:spPr>
      </p:pic>
      <p:pic>
        <p:nvPicPr>
          <p:cNvPr id="30" name="Picture 29"/>
          <p:cNvPicPr>
            <a:picLocks noChangeAspect="1"/>
          </p:cNvPicPr>
          <p:nvPr/>
        </p:nvPicPr>
        <p:blipFill>
          <a:blip r:embed="rId8"/>
          <a:stretch>
            <a:fillRect/>
          </a:stretch>
        </p:blipFill>
        <p:spPr>
          <a:xfrm>
            <a:off x="1548658" y="6791439"/>
            <a:ext cx="2904211" cy="2904211"/>
          </a:xfrm>
          <a:prstGeom prst="rect">
            <a:avLst/>
          </a:prstGeom>
        </p:spPr>
      </p:pic>
      <p:sp>
        <p:nvSpPr>
          <p:cNvPr id="31" name="TextBox 30"/>
          <p:cNvSpPr txBox="1"/>
          <p:nvPr/>
        </p:nvSpPr>
        <p:spPr>
          <a:xfrm>
            <a:off x="2311861" y="9406384"/>
            <a:ext cx="2214641" cy="830997"/>
          </a:xfrm>
          <a:prstGeom prst="rect">
            <a:avLst/>
          </a:prstGeom>
          <a:noFill/>
        </p:spPr>
        <p:txBody>
          <a:bodyPr wrap="square" rtlCol="0">
            <a:spAutoFit/>
          </a:bodyPr>
          <a:lstStyle/>
          <a:p>
            <a:r>
              <a:rPr lang="en-GB" sz="1200" dirty="0">
                <a:solidFill>
                  <a:schemeClr val="tx1">
                    <a:lumMod val="75000"/>
                  </a:schemeClr>
                </a:solidFill>
              </a:rPr>
              <a:t>Figure 1- </a:t>
            </a:r>
            <a:r>
              <a:rPr lang="en-GB" sz="1200" dirty="0" err="1">
                <a:solidFill>
                  <a:schemeClr val="tx1">
                    <a:lumMod val="75000"/>
                  </a:schemeClr>
                </a:solidFill>
              </a:rPr>
              <a:t>Exertainment</a:t>
            </a:r>
            <a:r>
              <a:rPr lang="en-GB" sz="1200" dirty="0">
                <a:solidFill>
                  <a:schemeClr val="tx1">
                    <a:lumMod val="75000"/>
                  </a:schemeClr>
                </a:solidFill>
              </a:rPr>
              <a:t>- http://thegreatgeekmanual.com/images/geekhistory/june/exertainment-system.jpg</a:t>
            </a:r>
          </a:p>
        </p:txBody>
      </p:sp>
      <p:sp>
        <p:nvSpPr>
          <p:cNvPr id="33" name="TextBox 32"/>
          <p:cNvSpPr txBox="1"/>
          <p:nvPr/>
        </p:nvSpPr>
        <p:spPr>
          <a:xfrm>
            <a:off x="8735548" y="3315510"/>
            <a:ext cx="2214641" cy="461665"/>
          </a:xfrm>
          <a:prstGeom prst="rect">
            <a:avLst/>
          </a:prstGeom>
          <a:noFill/>
        </p:spPr>
        <p:txBody>
          <a:bodyPr wrap="square" rtlCol="0">
            <a:spAutoFit/>
          </a:bodyPr>
          <a:lstStyle/>
          <a:p>
            <a:r>
              <a:rPr lang="en-GB" sz="1200" dirty="0">
                <a:solidFill>
                  <a:schemeClr val="tx1">
                    <a:lumMod val="75000"/>
                  </a:schemeClr>
                </a:solidFill>
              </a:rPr>
              <a:t>Figure </a:t>
            </a:r>
            <a:r>
              <a:rPr lang="en-GB" sz="1200" dirty="0" smtClean="0">
                <a:solidFill>
                  <a:schemeClr val="tx1">
                    <a:lumMod val="75000"/>
                  </a:schemeClr>
                </a:solidFill>
              </a:rPr>
              <a:t>2- </a:t>
            </a:r>
            <a:r>
              <a:rPr lang="en-GB" sz="1200" dirty="0" err="1" smtClean="0">
                <a:solidFill>
                  <a:schemeClr val="tx1">
                    <a:lumMod val="75000"/>
                  </a:schemeClr>
                </a:solidFill>
              </a:rPr>
              <a:t>FitBit</a:t>
            </a:r>
            <a:r>
              <a:rPr lang="en-GB" sz="1200" dirty="0">
                <a:solidFill>
                  <a:schemeClr val="tx1">
                    <a:lumMod val="75000"/>
                  </a:schemeClr>
                </a:solidFill>
              </a:rPr>
              <a:t>- https://dev.fitbit.com/uk</a:t>
            </a:r>
          </a:p>
        </p:txBody>
      </p:sp>
      <p:sp>
        <p:nvSpPr>
          <p:cNvPr id="34" name="TextBox 33"/>
          <p:cNvSpPr txBox="1"/>
          <p:nvPr/>
        </p:nvSpPr>
        <p:spPr>
          <a:xfrm>
            <a:off x="5279855" y="9350773"/>
            <a:ext cx="2214641" cy="830997"/>
          </a:xfrm>
          <a:prstGeom prst="rect">
            <a:avLst/>
          </a:prstGeom>
          <a:noFill/>
        </p:spPr>
        <p:txBody>
          <a:bodyPr wrap="square" rtlCol="0">
            <a:spAutoFit/>
          </a:bodyPr>
          <a:lstStyle/>
          <a:p>
            <a:r>
              <a:rPr lang="en-GB" sz="1200" dirty="0">
                <a:solidFill>
                  <a:schemeClr val="tx1">
                    <a:lumMod val="75000"/>
                  </a:schemeClr>
                </a:solidFill>
              </a:rPr>
              <a:t>Figure </a:t>
            </a:r>
            <a:r>
              <a:rPr lang="en-GB" sz="1200" dirty="0" smtClean="0">
                <a:solidFill>
                  <a:schemeClr val="tx1">
                    <a:lumMod val="75000"/>
                  </a:schemeClr>
                </a:solidFill>
              </a:rPr>
              <a:t>3- </a:t>
            </a:r>
            <a:r>
              <a:rPr lang="en-GB" sz="1200" dirty="0">
                <a:solidFill>
                  <a:schemeClr val="tx1">
                    <a:lumMod val="75000"/>
                  </a:schemeClr>
                </a:solidFill>
              </a:rPr>
              <a:t>Kinect Sports- http://www.popscreen.com/v/61ILa/Kinect-Sports-Season-Two-Tennis-in-Action</a:t>
            </a:r>
          </a:p>
        </p:txBody>
      </p:sp>
    </p:spTree>
    <p:extLst>
      <p:ext uri="{BB962C8B-B14F-4D97-AF65-F5344CB8AC3E}">
        <p14:creationId xmlns:p14="http://schemas.microsoft.com/office/powerpoint/2010/main" val="2409873393"/>
      </p:ext>
    </p:extLst>
  </p:cSld>
  <p:clrMapOvr>
    <a:masterClrMapping/>
  </p:clrMapOvr>
  <p:timing>
    <p:tnLst>
      <p:par>
        <p:cTn id="1" dur="indefinite" restart="never" nodeType="tmRoot"/>
      </p:par>
    </p:tn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282</TotalTime>
  <Words>865</Words>
  <Application>Microsoft Office PowerPoint</Application>
  <PresentationFormat>Custom</PresentationFormat>
  <Paragraphs>47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Tahoma</vt:lpstr>
      <vt:lpstr>Tw Cen MT</vt:lpstr>
      <vt:lpstr>Droplet</vt:lpstr>
      <vt:lpstr>How technology has made a huge impact on exercising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technology has made a huge impact on exercising?</dc:title>
  <dc:creator>Naheem Kadir (P142626)</dc:creator>
  <cp:lastModifiedBy>Naheem Kadir</cp:lastModifiedBy>
  <cp:revision>16</cp:revision>
  <dcterms:created xsi:type="dcterms:W3CDTF">2016-10-04T12:27:37Z</dcterms:created>
  <dcterms:modified xsi:type="dcterms:W3CDTF">2017-05-05T14:01:12Z</dcterms:modified>
</cp:coreProperties>
</file>