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6" r:id="rId3"/>
    <p:sldId id="258" r:id="rId4"/>
    <p:sldId id="259" r:id="rId5"/>
    <p:sldId id="261" r:id="rId6"/>
    <p:sldId id="260" r:id="rId7"/>
    <p:sldId id="266" r:id="rId8"/>
    <p:sldId id="265" r:id="rId9"/>
    <p:sldId id="262"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60E05D-7812-4765-A19B-3A16FF1C30F4}" v="28" dt="2025-10-11T22:42:59.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p:scale>
          <a:sx n="100" d="100"/>
          <a:sy n="100" d="100"/>
        </p:scale>
        <p:origin x="974"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mihai" userId="1b3312af09db2857" providerId="LiveId" clId="{1E1F821C-79AA-49AB-99A6-AC50D087E185}"/>
    <pc:docChg chg="undo custSel addSld delSld modSld sldOrd modMainMaster modNotesMaster">
      <pc:chgData name="elena mihai" userId="1b3312af09db2857" providerId="LiveId" clId="{1E1F821C-79AA-49AB-99A6-AC50D087E185}" dt="2025-10-11T23:07:13.581" v="11702" actId="255"/>
      <pc:docMkLst>
        <pc:docMk/>
      </pc:docMkLst>
      <pc:sldChg chg="modSp mod modNotes">
        <pc:chgData name="elena mihai" userId="1b3312af09db2857" providerId="LiveId" clId="{1E1F821C-79AA-49AB-99A6-AC50D087E185}" dt="2025-10-11T19:21:46.090" v="2595" actId="27636"/>
        <pc:sldMkLst>
          <pc:docMk/>
          <pc:sldMk cId="2283598461" sldId="256"/>
        </pc:sldMkLst>
        <pc:spChg chg="mod">
          <ac:chgData name="elena mihai" userId="1b3312af09db2857" providerId="LiveId" clId="{1E1F821C-79AA-49AB-99A6-AC50D087E185}" dt="2025-10-11T19:21:41.030" v="2593" actId="1076"/>
          <ac:spMkLst>
            <pc:docMk/>
            <pc:sldMk cId="2283598461" sldId="256"/>
            <ac:spMk id="2" creationId="{14AB1A0D-C133-7BD2-4319-E1717A1C4D60}"/>
          </ac:spMkLst>
        </pc:spChg>
        <pc:spChg chg="mod">
          <ac:chgData name="elena mihai" userId="1b3312af09db2857" providerId="LiveId" clId="{1E1F821C-79AA-49AB-99A6-AC50D087E185}" dt="2025-10-11T19:21:46.090" v="2595" actId="27636"/>
          <ac:spMkLst>
            <pc:docMk/>
            <pc:sldMk cId="2283598461" sldId="256"/>
            <ac:spMk id="3" creationId="{3091197D-C947-7DAF-546C-20E8B7219310}"/>
          </ac:spMkLst>
        </pc:spChg>
      </pc:sldChg>
      <pc:sldChg chg="addSp delSp modSp new del mod">
        <pc:chgData name="elena mihai" userId="1b3312af09db2857" providerId="LiveId" clId="{1E1F821C-79AA-49AB-99A6-AC50D087E185}" dt="2025-10-11T19:12:14.642" v="2393" actId="2696"/>
        <pc:sldMkLst>
          <pc:docMk/>
          <pc:sldMk cId="995325399" sldId="257"/>
        </pc:sldMkLst>
      </pc:sldChg>
      <pc:sldChg chg="delSp modSp new mod ord">
        <pc:chgData name="elena mihai" userId="1b3312af09db2857" providerId="LiveId" clId="{1E1F821C-79AA-49AB-99A6-AC50D087E185}" dt="2025-10-11T19:33:25.586" v="2611" actId="20577"/>
        <pc:sldMkLst>
          <pc:docMk/>
          <pc:sldMk cId="1441303135" sldId="257"/>
        </pc:sldMkLst>
        <pc:spChg chg="del mod">
          <ac:chgData name="elena mihai" userId="1b3312af09db2857" providerId="LiveId" clId="{1E1F821C-79AA-49AB-99A6-AC50D087E185}" dt="2025-10-11T19:18:37.013" v="2547" actId="21"/>
          <ac:spMkLst>
            <pc:docMk/>
            <pc:sldMk cId="1441303135" sldId="257"/>
            <ac:spMk id="2" creationId="{C5DF4D99-319A-DC40-9EAF-BE71503315AA}"/>
          </ac:spMkLst>
        </pc:spChg>
        <pc:spChg chg="mod">
          <ac:chgData name="elena mihai" userId="1b3312af09db2857" providerId="LiveId" clId="{1E1F821C-79AA-49AB-99A6-AC50D087E185}" dt="2025-10-11T19:33:25.586" v="2611" actId="20577"/>
          <ac:spMkLst>
            <pc:docMk/>
            <pc:sldMk cId="1441303135" sldId="257"/>
            <ac:spMk id="3" creationId="{9B8CDF5E-90E9-8E34-40B8-9E5598D1516F}"/>
          </ac:spMkLst>
        </pc:spChg>
      </pc:sldChg>
      <pc:sldChg chg="modSp new mod">
        <pc:chgData name="elena mihai" userId="1b3312af09db2857" providerId="LiveId" clId="{1E1F821C-79AA-49AB-99A6-AC50D087E185}" dt="2025-10-11T19:57:35.056" v="3257" actId="20577"/>
        <pc:sldMkLst>
          <pc:docMk/>
          <pc:sldMk cId="1807656208" sldId="258"/>
        </pc:sldMkLst>
        <pc:spChg chg="mod">
          <ac:chgData name="elena mihai" userId="1b3312af09db2857" providerId="LiveId" clId="{1E1F821C-79AA-49AB-99A6-AC50D087E185}" dt="2025-10-11T19:54:26.664" v="3097" actId="20577"/>
          <ac:spMkLst>
            <pc:docMk/>
            <pc:sldMk cId="1807656208" sldId="258"/>
            <ac:spMk id="2" creationId="{36C957EB-DE73-3BFC-F866-9AD783D4D897}"/>
          </ac:spMkLst>
        </pc:spChg>
        <pc:spChg chg="mod">
          <ac:chgData name="elena mihai" userId="1b3312af09db2857" providerId="LiveId" clId="{1E1F821C-79AA-49AB-99A6-AC50D087E185}" dt="2025-10-11T19:57:35.056" v="3257" actId="20577"/>
          <ac:spMkLst>
            <pc:docMk/>
            <pc:sldMk cId="1807656208" sldId="258"/>
            <ac:spMk id="3" creationId="{37CE443C-C866-734F-977F-14A5E19B121A}"/>
          </ac:spMkLst>
        </pc:spChg>
      </pc:sldChg>
      <pc:sldChg chg="addSp delSp modSp new del mod">
        <pc:chgData name="elena mihai" userId="1b3312af09db2857" providerId="LiveId" clId="{1E1F821C-79AA-49AB-99A6-AC50D087E185}" dt="2025-10-11T19:10:55.378" v="2387" actId="2696"/>
        <pc:sldMkLst>
          <pc:docMk/>
          <pc:sldMk cId="2972200879" sldId="258"/>
        </pc:sldMkLst>
        <pc:spChg chg="add del mod">
          <ac:chgData name="elena mihai" userId="1b3312af09db2857" providerId="LiveId" clId="{1E1F821C-79AA-49AB-99A6-AC50D087E185}" dt="2025-10-11T18:09:49.919" v="2364" actId="21"/>
          <ac:spMkLst>
            <pc:docMk/>
            <pc:sldMk cId="2972200879" sldId="258"/>
            <ac:spMk id="9" creationId="{99F7362F-21E6-B4B3-8966-68358D27D0A3}"/>
          </ac:spMkLst>
        </pc:spChg>
        <pc:spChg chg="add del mod">
          <ac:chgData name="elena mihai" userId="1b3312af09db2857" providerId="LiveId" clId="{1E1F821C-79AA-49AB-99A6-AC50D087E185}" dt="2025-10-11T18:09:57.789" v="2367"/>
          <ac:spMkLst>
            <pc:docMk/>
            <pc:sldMk cId="2972200879" sldId="258"/>
            <ac:spMk id="10" creationId="{3687657C-0EFE-AF37-C8DF-671FE7314BA1}"/>
          </ac:spMkLst>
        </pc:spChg>
        <pc:graphicFrameChg chg="add del mod">
          <ac:chgData name="elena mihai" userId="1b3312af09db2857" providerId="LiveId" clId="{1E1F821C-79AA-49AB-99A6-AC50D087E185}" dt="2025-10-10T08:28:56.328" v="2275" actId="21"/>
          <ac:graphicFrameMkLst>
            <pc:docMk/>
            <pc:sldMk cId="2972200879" sldId="258"/>
            <ac:graphicFrameMk id="7" creationId="{670B9B4B-88E8-3894-F36E-6B51E5DD1DB8}"/>
          </ac:graphicFrameMkLst>
        </pc:graphicFrameChg>
        <pc:graphicFrameChg chg="add del mod">
          <ac:chgData name="elena mihai" userId="1b3312af09db2857" providerId="LiveId" clId="{1E1F821C-79AA-49AB-99A6-AC50D087E185}" dt="2025-10-11T18:08:24.432" v="2338" actId="21"/>
          <ac:graphicFrameMkLst>
            <pc:docMk/>
            <pc:sldMk cId="2972200879" sldId="258"/>
            <ac:graphicFrameMk id="8" creationId="{3E2D1031-3737-1B88-1D19-00A808263C3A}"/>
          </ac:graphicFrameMkLst>
        </pc:graphicFrameChg>
      </pc:sldChg>
      <pc:sldChg chg="modSp new mod">
        <pc:chgData name="elena mihai" userId="1b3312af09db2857" providerId="LiveId" clId="{1E1F821C-79AA-49AB-99A6-AC50D087E185}" dt="2025-10-11T21:10:39.433" v="7271" actId="255"/>
        <pc:sldMkLst>
          <pc:docMk/>
          <pc:sldMk cId="500004419" sldId="259"/>
        </pc:sldMkLst>
        <pc:spChg chg="mod">
          <ac:chgData name="elena mihai" userId="1b3312af09db2857" providerId="LiveId" clId="{1E1F821C-79AA-49AB-99A6-AC50D087E185}" dt="2025-10-11T20:47:51.128" v="6143" actId="27636"/>
          <ac:spMkLst>
            <pc:docMk/>
            <pc:sldMk cId="500004419" sldId="259"/>
            <ac:spMk id="2" creationId="{ED8F2546-E33A-48F6-3984-CEA05F0362C5}"/>
          </ac:spMkLst>
        </pc:spChg>
        <pc:spChg chg="mod">
          <ac:chgData name="elena mihai" userId="1b3312af09db2857" providerId="LiveId" clId="{1E1F821C-79AA-49AB-99A6-AC50D087E185}" dt="2025-10-11T21:10:39.433" v="7271" actId="255"/>
          <ac:spMkLst>
            <pc:docMk/>
            <pc:sldMk cId="500004419" sldId="259"/>
            <ac:spMk id="3" creationId="{B7715A4D-7C03-81EE-042B-B31B7571D931}"/>
          </ac:spMkLst>
        </pc:spChg>
      </pc:sldChg>
      <pc:sldChg chg="new del">
        <pc:chgData name="elena mihai" userId="1b3312af09db2857" providerId="LiveId" clId="{1E1F821C-79AA-49AB-99A6-AC50D087E185}" dt="2025-10-11T19:10:59.258" v="2391" actId="2696"/>
        <pc:sldMkLst>
          <pc:docMk/>
          <pc:sldMk cId="3104252192" sldId="259"/>
        </pc:sldMkLst>
      </pc:sldChg>
      <pc:sldChg chg="modSp new mod">
        <pc:chgData name="elena mihai" userId="1b3312af09db2857" providerId="LiveId" clId="{1E1F821C-79AA-49AB-99A6-AC50D087E185}" dt="2025-10-11T22:01:57.653" v="9497" actId="20577"/>
        <pc:sldMkLst>
          <pc:docMk/>
          <pc:sldMk cId="1587943731" sldId="260"/>
        </pc:sldMkLst>
        <pc:spChg chg="mod">
          <ac:chgData name="elena mihai" userId="1b3312af09db2857" providerId="LiveId" clId="{1E1F821C-79AA-49AB-99A6-AC50D087E185}" dt="2025-10-11T20:46:55.912" v="6141" actId="20577"/>
          <ac:spMkLst>
            <pc:docMk/>
            <pc:sldMk cId="1587943731" sldId="260"/>
            <ac:spMk id="2" creationId="{09036422-FD72-293E-FBB7-FD70E676307A}"/>
          </ac:spMkLst>
        </pc:spChg>
        <pc:spChg chg="mod">
          <ac:chgData name="elena mihai" userId="1b3312af09db2857" providerId="LiveId" clId="{1E1F821C-79AA-49AB-99A6-AC50D087E185}" dt="2025-10-11T22:01:57.653" v="9497" actId="20577"/>
          <ac:spMkLst>
            <pc:docMk/>
            <pc:sldMk cId="1587943731" sldId="260"/>
            <ac:spMk id="3" creationId="{482A728F-9D42-BDFE-B312-A8395E6FDB71}"/>
          </ac:spMkLst>
        </pc:spChg>
      </pc:sldChg>
      <pc:sldChg chg="addSp delSp modSp add del mod">
        <pc:chgData name="elena mihai" userId="1b3312af09db2857" providerId="LiveId" clId="{1E1F821C-79AA-49AB-99A6-AC50D087E185}" dt="2025-10-11T19:10:59.510" v="2392" actId="2696"/>
        <pc:sldMkLst>
          <pc:docMk/>
          <pc:sldMk cId="2694796169" sldId="260"/>
        </pc:sldMkLst>
        <pc:spChg chg="mod">
          <ac:chgData name="elena mihai" userId="1b3312af09db2857" providerId="LiveId" clId="{1E1F821C-79AA-49AB-99A6-AC50D087E185}" dt="2025-10-10T10:45:06.082" v="2336" actId="20577"/>
          <ac:spMkLst>
            <pc:docMk/>
            <pc:sldMk cId="2694796169" sldId="260"/>
            <ac:spMk id="3" creationId="{1FC8B5F7-B5A1-DB32-ED0E-3F05B9E2BD19}"/>
          </ac:spMkLst>
        </pc:spChg>
      </pc:sldChg>
      <pc:sldChg chg="new del">
        <pc:chgData name="elena mihai" userId="1b3312af09db2857" providerId="LiveId" clId="{1E1F821C-79AA-49AB-99A6-AC50D087E185}" dt="2025-10-11T19:10:59.045" v="2390" actId="2696"/>
        <pc:sldMkLst>
          <pc:docMk/>
          <pc:sldMk cId="3377255466" sldId="261"/>
        </pc:sldMkLst>
      </pc:sldChg>
      <pc:sldChg chg="modSp new mod ord">
        <pc:chgData name="elena mihai" userId="1b3312af09db2857" providerId="LiveId" clId="{1E1F821C-79AA-49AB-99A6-AC50D087E185}" dt="2025-10-11T21:33:01.779" v="8514" actId="33524"/>
        <pc:sldMkLst>
          <pc:docMk/>
          <pc:sldMk cId="3641354862" sldId="261"/>
        </pc:sldMkLst>
        <pc:spChg chg="mod">
          <ac:chgData name="elena mihai" userId="1b3312af09db2857" providerId="LiveId" clId="{1E1F821C-79AA-49AB-99A6-AC50D087E185}" dt="2025-10-11T20:56:49.468" v="6749" actId="1076"/>
          <ac:spMkLst>
            <pc:docMk/>
            <pc:sldMk cId="3641354862" sldId="261"/>
            <ac:spMk id="2" creationId="{B26FBD67-9721-78A9-FF82-52DFE9B77D61}"/>
          </ac:spMkLst>
        </pc:spChg>
        <pc:spChg chg="mod">
          <ac:chgData name="elena mihai" userId="1b3312af09db2857" providerId="LiveId" clId="{1E1F821C-79AA-49AB-99A6-AC50D087E185}" dt="2025-10-11T21:33:01.779" v="8514" actId="33524"/>
          <ac:spMkLst>
            <pc:docMk/>
            <pc:sldMk cId="3641354862" sldId="261"/>
            <ac:spMk id="3" creationId="{C280788F-556D-9FBC-D660-B7D3DA96B599}"/>
          </ac:spMkLst>
        </pc:spChg>
      </pc:sldChg>
      <pc:sldChg chg="modSp new del mod">
        <pc:chgData name="elena mihai" userId="1b3312af09db2857" providerId="LiveId" clId="{1E1F821C-79AA-49AB-99A6-AC50D087E185}" dt="2025-10-11T19:10:58.657" v="2389" actId="2696"/>
        <pc:sldMkLst>
          <pc:docMk/>
          <pc:sldMk cId="2984799991" sldId="262"/>
        </pc:sldMkLst>
        <pc:spChg chg="mod">
          <ac:chgData name="elena mihai" userId="1b3312af09db2857" providerId="LiveId" clId="{1E1F821C-79AA-49AB-99A6-AC50D087E185}" dt="2025-10-11T19:09:11.436" v="2385" actId="5793"/>
          <ac:spMkLst>
            <pc:docMk/>
            <pc:sldMk cId="2984799991" sldId="262"/>
            <ac:spMk id="3" creationId="{CF7B83D6-BE43-ED90-DE52-89BCF21550C2}"/>
          </ac:spMkLst>
        </pc:spChg>
      </pc:sldChg>
      <pc:sldChg chg="modSp new mod">
        <pc:chgData name="elena mihai" userId="1b3312af09db2857" providerId="LiveId" clId="{1E1F821C-79AA-49AB-99A6-AC50D087E185}" dt="2025-10-11T22:43:23.236" v="10686" actId="12"/>
        <pc:sldMkLst>
          <pc:docMk/>
          <pc:sldMk cId="3754534905" sldId="262"/>
        </pc:sldMkLst>
        <pc:spChg chg="mod">
          <ac:chgData name="elena mihai" userId="1b3312af09db2857" providerId="LiveId" clId="{1E1F821C-79AA-49AB-99A6-AC50D087E185}" dt="2025-10-11T20:55:10.112" v="6709" actId="1076"/>
          <ac:spMkLst>
            <pc:docMk/>
            <pc:sldMk cId="3754534905" sldId="262"/>
            <ac:spMk id="2" creationId="{C5BC2C0C-83BF-C17B-CDDB-937BE621F991}"/>
          </ac:spMkLst>
        </pc:spChg>
        <pc:spChg chg="mod">
          <ac:chgData name="elena mihai" userId="1b3312af09db2857" providerId="LiveId" clId="{1E1F821C-79AA-49AB-99A6-AC50D087E185}" dt="2025-10-11T22:43:23.236" v="10686" actId="12"/>
          <ac:spMkLst>
            <pc:docMk/>
            <pc:sldMk cId="3754534905" sldId="262"/>
            <ac:spMk id="3" creationId="{27E817B7-466A-EFCA-1DA2-78F23CA721DF}"/>
          </ac:spMkLst>
        </pc:spChg>
      </pc:sldChg>
      <pc:sldChg chg="modSp new del mod">
        <pc:chgData name="elena mihai" userId="1b3312af09db2857" providerId="LiveId" clId="{1E1F821C-79AA-49AB-99A6-AC50D087E185}" dt="2025-10-11T22:09:38.670" v="9501" actId="2696"/>
        <pc:sldMkLst>
          <pc:docMk/>
          <pc:sldMk cId="1247814669" sldId="263"/>
        </pc:sldMkLst>
        <pc:spChg chg="mod">
          <ac:chgData name="elena mihai" userId="1b3312af09db2857" providerId="LiveId" clId="{1E1F821C-79AA-49AB-99A6-AC50D087E185}" dt="2025-10-11T22:02:19.991" v="9499" actId="14100"/>
          <ac:spMkLst>
            <pc:docMk/>
            <pc:sldMk cId="1247814669" sldId="263"/>
            <ac:spMk id="2" creationId="{5B76E042-D7AB-4FC1-2768-48E26DBDE522}"/>
          </ac:spMkLst>
        </pc:spChg>
        <pc:spChg chg="mod">
          <ac:chgData name="elena mihai" userId="1b3312af09db2857" providerId="LiveId" clId="{1E1F821C-79AA-49AB-99A6-AC50D087E185}" dt="2025-10-11T22:02:11.161" v="9498" actId="1076"/>
          <ac:spMkLst>
            <pc:docMk/>
            <pc:sldMk cId="1247814669" sldId="263"/>
            <ac:spMk id="3" creationId="{1021338A-2B9F-3931-EBC9-7F8FABAAF902}"/>
          </ac:spMkLst>
        </pc:spChg>
      </pc:sldChg>
      <pc:sldChg chg="modSp new del mod">
        <pc:chgData name="elena mihai" userId="1b3312af09db2857" providerId="LiveId" clId="{1E1F821C-79AA-49AB-99A6-AC50D087E185}" dt="2025-10-11T21:13:13.561" v="7323" actId="2696"/>
        <pc:sldMkLst>
          <pc:docMk/>
          <pc:sldMk cId="2001836072" sldId="263"/>
        </pc:sldMkLst>
        <pc:spChg chg="mod">
          <ac:chgData name="elena mihai" userId="1b3312af09db2857" providerId="LiveId" clId="{1E1F821C-79AA-49AB-99A6-AC50D087E185}" dt="2025-10-11T21:12:29.102" v="7317" actId="1076"/>
          <ac:spMkLst>
            <pc:docMk/>
            <pc:sldMk cId="2001836072" sldId="263"/>
            <ac:spMk id="2" creationId="{8D42A4FB-0A77-12E5-6EC9-D0189FD1B2FC}"/>
          </ac:spMkLst>
        </pc:spChg>
        <pc:spChg chg="mod">
          <ac:chgData name="elena mihai" userId="1b3312af09db2857" providerId="LiveId" clId="{1E1F821C-79AA-49AB-99A6-AC50D087E185}" dt="2025-10-11T21:12:46.902" v="7320" actId="14100"/>
          <ac:spMkLst>
            <pc:docMk/>
            <pc:sldMk cId="2001836072" sldId="263"/>
            <ac:spMk id="3" creationId="{11B56BA8-0599-C598-A45A-670A0F3E0ECE}"/>
          </ac:spMkLst>
        </pc:spChg>
        <pc:spChg chg="mod">
          <ac:chgData name="elena mihai" userId="1b3312af09db2857" providerId="LiveId" clId="{1E1F821C-79AA-49AB-99A6-AC50D087E185}" dt="2025-10-11T21:12:51.144" v="7321" actId="14100"/>
          <ac:spMkLst>
            <pc:docMk/>
            <pc:sldMk cId="2001836072" sldId="263"/>
            <ac:spMk id="4" creationId="{3C51AA4B-5E65-3F7A-4288-CDBF9A0683AD}"/>
          </ac:spMkLst>
        </pc:spChg>
      </pc:sldChg>
      <pc:sldChg chg="new del">
        <pc:chgData name="elena mihai" userId="1b3312af09db2857" providerId="LiveId" clId="{1E1F821C-79AA-49AB-99A6-AC50D087E185}" dt="2025-10-11T19:10:56.864" v="2388" actId="2696"/>
        <pc:sldMkLst>
          <pc:docMk/>
          <pc:sldMk cId="2317033379" sldId="263"/>
        </pc:sldMkLst>
      </pc:sldChg>
      <pc:sldChg chg="modSp new del mod ord">
        <pc:chgData name="elena mihai" userId="1b3312af09db2857" providerId="LiveId" clId="{1E1F821C-79AA-49AB-99A6-AC50D087E185}" dt="2025-10-11T21:14:37.099" v="7330" actId="2696"/>
        <pc:sldMkLst>
          <pc:docMk/>
          <pc:sldMk cId="2426750925" sldId="263"/>
        </pc:sldMkLst>
        <pc:spChg chg="mod">
          <ac:chgData name="elena mihai" userId="1b3312af09db2857" providerId="LiveId" clId="{1E1F821C-79AA-49AB-99A6-AC50D087E185}" dt="2025-10-11T21:13:28.974" v="7329" actId="27636"/>
          <ac:spMkLst>
            <pc:docMk/>
            <pc:sldMk cId="2426750925" sldId="263"/>
            <ac:spMk id="2" creationId="{97C4917C-5935-9DAD-854B-0E99662EE5A5}"/>
          </ac:spMkLst>
        </pc:spChg>
      </pc:sldChg>
      <pc:sldChg chg="modSp new del mod">
        <pc:chgData name="elena mihai" userId="1b3312af09db2857" providerId="LiveId" clId="{1E1F821C-79AA-49AB-99A6-AC50D087E185}" dt="2025-10-11T22:09:35.921" v="9500" actId="2696"/>
        <pc:sldMkLst>
          <pc:docMk/>
          <pc:sldMk cId="2512012858" sldId="264"/>
        </pc:sldMkLst>
        <pc:spChg chg="mod">
          <ac:chgData name="elena mihai" userId="1b3312af09db2857" providerId="LiveId" clId="{1E1F821C-79AA-49AB-99A6-AC50D087E185}" dt="2025-10-11T21:35:31.404" v="8551" actId="20577"/>
          <ac:spMkLst>
            <pc:docMk/>
            <pc:sldMk cId="2512012858" sldId="264"/>
            <ac:spMk id="2" creationId="{76347604-00E0-1739-B4A8-09150F38895D}"/>
          </ac:spMkLst>
        </pc:spChg>
      </pc:sldChg>
      <pc:sldChg chg="new del">
        <pc:chgData name="elena mihai" userId="1b3312af09db2857" providerId="LiveId" clId="{1E1F821C-79AA-49AB-99A6-AC50D087E185}" dt="2025-10-11T21:13:18.418" v="7324" actId="2696"/>
        <pc:sldMkLst>
          <pc:docMk/>
          <pc:sldMk cId="3706283156" sldId="264"/>
        </pc:sldMkLst>
      </pc:sldChg>
      <pc:sldChg chg="modSp new mod">
        <pc:chgData name="elena mihai" userId="1b3312af09db2857" providerId="LiveId" clId="{1E1F821C-79AA-49AB-99A6-AC50D087E185}" dt="2025-10-11T23:07:13.581" v="11702" actId="255"/>
        <pc:sldMkLst>
          <pc:docMk/>
          <pc:sldMk cId="242595716" sldId="265"/>
        </pc:sldMkLst>
        <pc:spChg chg="mod">
          <ac:chgData name="elena mihai" userId="1b3312af09db2857" providerId="LiveId" clId="{1E1F821C-79AA-49AB-99A6-AC50D087E185}" dt="2025-10-11T22:43:37.645" v="10688" actId="20577"/>
          <ac:spMkLst>
            <pc:docMk/>
            <pc:sldMk cId="242595716" sldId="265"/>
            <ac:spMk id="2" creationId="{F4E4D70E-D92F-7D3D-F0E0-369339DF9BFB}"/>
          </ac:spMkLst>
        </pc:spChg>
        <pc:spChg chg="mod">
          <ac:chgData name="elena mihai" userId="1b3312af09db2857" providerId="LiveId" clId="{1E1F821C-79AA-49AB-99A6-AC50D087E185}" dt="2025-10-11T23:07:13.581" v="11702" actId="255"/>
          <ac:spMkLst>
            <pc:docMk/>
            <pc:sldMk cId="242595716" sldId="265"/>
            <ac:spMk id="3" creationId="{DFAF21AA-B44B-B655-ABE4-640FF0C27EB3}"/>
          </ac:spMkLst>
        </pc:spChg>
      </pc:sldChg>
      <pc:sldChg chg="modSp new mod ord">
        <pc:chgData name="elena mihai" userId="1b3312af09db2857" providerId="LiveId" clId="{1E1F821C-79AA-49AB-99A6-AC50D087E185}" dt="2025-10-11T22:27:44.658" v="10206" actId="5793"/>
        <pc:sldMkLst>
          <pc:docMk/>
          <pc:sldMk cId="2875754836" sldId="266"/>
        </pc:sldMkLst>
        <pc:spChg chg="mod">
          <ac:chgData name="elena mihai" userId="1b3312af09db2857" providerId="LiveId" clId="{1E1F821C-79AA-49AB-99A6-AC50D087E185}" dt="2025-10-11T22:10:42.853" v="9561" actId="1076"/>
          <ac:spMkLst>
            <pc:docMk/>
            <pc:sldMk cId="2875754836" sldId="266"/>
            <ac:spMk id="2" creationId="{52954C3C-6222-40D0-BAFD-DB281FA31741}"/>
          </ac:spMkLst>
        </pc:spChg>
        <pc:spChg chg="mod">
          <ac:chgData name="elena mihai" userId="1b3312af09db2857" providerId="LiveId" clId="{1E1F821C-79AA-49AB-99A6-AC50D087E185}" dt="2025-10-11T22:10:54.609" v="9568" actId="1076"/>
          <ac:spMkLst>
            <pc:docMk/>
            <pc:sldMk cId="2875754836" sldId="266"/>
            <ac:spMk id="3" creationId="{6B7F10D0-5B1B-3022-B5D9-00576973A448}"/>
          </ac:spMkLst>
        </pc:spChg>
        <pc:spChg chg="mod">
          <ac:chgData name="elena mihai" userId="1b3312af09db2857" providerId="LiveId" clId="{1E1F821C-79AA-49AB-99A6-AC50D087E185}" dt="2025-10-11T22:27:44.658" v="10206" actId="5793"/>
          <ac:spMkLst>
            <pc:docMk/>
            <pc:sldMk cId="2875754836" sldId="266"/>
            <ac:spMk id="4" creationId="{AB04FBE1-D389-E4C2-A70A-2B7E000DD7BD}"/>
          </ac:spMkLst>
        </pc:spChg>
        <pc:spChg chg="mod">
          <ac:chgData name="elena mihai" userId="1b3312af09db2857" providerId="LiveId" clId="{1E1F821C-79AA-49AB-99A6-AC50D087E185}" dt="2025-10-11T22:17:15.101" v="9902" actId="20577"/>
          <ac:spMkLst>
            <pc:docMk/>
            <pc:sldMk cId="2875754836" sldId="266"/>
            <ac:spMk id="5" creationId="{7C642937-1412-9496-CEEA-3C43861AFDAE}"/>
          </ac:spMkLst>
        </pc:spChg>
        <pc:spChg chg="mod">
          <ac:chgData name="elena mihai" userId="1b3312af09db2857" providerId="LiveId" clId="{1E1F821C-79AA-49AB-99A6-AC50D087E185}" dt="2025-10-11T22:26:11.871" v="10204" actId="27636"/>
          <ac:spMkLst>
            <pc:docMk/>
            <pc:sldMk cId="2875754836" sldId="266"/>
            <ac:spMk id="6" creationId="{3AF6FC87-9F0D-C0C8-2639-A3CD0714C060}"/>
          </ac:spMkLst>
        </pc:spChg>
      </pc:sldChg>
      <pc:sldMasterChg chg="modSp modSldLayout">
        <pc:chgData name="elena mihai" userId="1b3312af09db2857" providerId="LiveId" clId="{1E1F821C-79AA-49AB-99A6-AC50D087E185}" dt="2025-10-09T20:31:16.614" v="1929"/>
        <pc:sldMasterMkLst>
          <pc:docMk/>
          <pc:sldMasterMk cId="1363702929" sldId="2147483648"/>
        </pc:sldMasterMkLst>
        <pc:sldLayoutChg chg="modSp">
          <pc:chgData name="elena mihai" userId="1b3312af09db2857" providerId="LiveId" clId="{1E1F821C-79AA-49AB-99A6-AC50D087E185}" dt="2025-10-09T20:31:16.614" v="1929"/>
          <pc:sldLayoutMkLst>
            <pc:docMk/>
            <pc:sldMasterMk cId="1363702929" sldId="2147483648"/>
            <pc:sldLayoutMk cId="3091359415" sldId="2147483649"/>
          </pc:sldLayoutMkLst>
        </pc:sldLayoutChg>
        <pc:sldLayoutChg chg="modSp">
          <pc:chgData name="elena mihai" userId="1b3312af09db2857" providerId="LiveId" clId="{1E1F821C-79AA-49AB-99A6-AC50D087E185}" dt="2025-10-09T20:31:16.614" v="1929"/>
          <pc:sldLayoutMkLst>
            <pc:docMk/>
            <pc:sldMasterMk cId="1363702929" sldId="2147483648"/>
            <pc:sldLayoutMk cId="957449400" sldId="2147483651"/>
          </pc:sldLayoutMkLst>
        </pc:sldLayoutChg>
        <pc:sldLayoutChg chg="modSp">
          <pc:chgData name="elena mihai" userId="1b3312af09db2857" providerId="LiveId" clId="{1E1F821C-79AA-49AB-99A6-AC50D087E185}" dt="2025-10-09T20:31:16.614" v="1929"/>
          <pc:sldLayoutMkLst>
            <pc:docMk/>
            <pc:sldMasterMk cId="1363702929" sldId="2147483648"/>
            <pc:sldLayoutMk cId="1817463579" sldId="2147483652"/>
          </pc:sldLayoutMkLst>
        </pc:sldLayoutChg>
        <pc:sldLayoutChg chg="modSp">
          <pc:chgData name="elena mihai" userId="1b3312af09db2857" providerId="LiveId" clId="{1E1F821C-79AA-49AB-99A6-AC50D087E185}" dt="2025-10-09T20:31:16.614" v="1929"/>
          <pc:sldLayoutMkLst>
            <pc:docMk/>
            <pc:sldMasterMk cId="1363702929" sldId="2147483648"/>
            <pc:sldLayoutMk cId="3218182483" sldId="2147483653"/>
          </pc:sldLayoutMkLst>
        </pc:sldLayoutChg>
        <pc:sldLayoutChg chg="modSp">
          <pc:chgData name="elena mihai" userId="1b3312af09db2857" providerId="LiveId" clId="{1E1F821C-79AA-49AB-99A6-AC50D087E185}" dt="2025-10-09T20:31:16.614" v="1929"/>
          <pc:sldLayoutMkLst>
            <pc:docMk/>
            <pc:sldMasterMk cId="1363702929" sldId="2147483648"/>
            <pc:sldLayoutMk cId="2495016941" sldId="2147483656"/>
          </pc:sldLayoutMkLst>
        </pc:sldLayoutChg>
        <pc:sldLayoutChg chg="modSp">
          <pc:chgData name="elena mihai" userId="1b3312af09db2857" providerId="LiveId" clId="{1E1F821C-79AA-49AB-99A6-AC50D087E185}" dt="2025-10-09T20:31:16.614" v="1929"/>
          <pc:sldLayoutMkLst>
            <pc:docMk/>
            <pc:sldMasterMk cId="1363702929" sldId="2147483648"/>
            <pc:sldLayoutMk cId="1617086179" sldId="2147483657"/>
          </pc:sldLayoutMkLst>
        </pc:sldLayoutChg>
        <pc:sldLayoutChg chg="modSp">
          <pc:chgData name="elena mihai" userId="1b3312af09db2857" providerId="LiveId" clId="{1E1F821C-79AA-49AB-99A6-AC50D087E185}" dt="2025-10-09T20:31:16.614" v="1929"/>
          <pc:sldLayoutMkLst>
            <pc:docMk/>
            <pc:sldMasterMk cId="1363702929" sldId="2147483648"/>
            <pc:sldLayoutMk cId="339660321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7D446C-3687-4702-B8FF-B418134347C1}" type="datetimeFigureOut">
              <a:rPr lang="en-GB" smtClean="0"/>
              <a:t>03/10/2025</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09AA-6467-4563-B6F3-E8546076C77C}" type="slidenum">
              <a:rPr lang="en-GB" smtClean="0"/>
              <a:t>‹#›</a:t>
            </a:fld>
            <a:endParaRPr lang="en-GB" dirty="0"/>
          </a:p>
        </p:txBody>
      </p:sp>
    </p:spTree>
    <p:extLst>
      <p:ext uri="{BB962C8B-B14F-4D97-AF65-F5344CB8AC3E}">
        <p14:creationId xmlns:p14="http://schemas.microsoft.com/office/powerpoint/2010/main" val="3532349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0A09AA-6467-4563-B6F3-E8546076C77C}" type="slidenum">
              <a:rPr lang="en-GB" smtClean="0"/>
              <a:t>2</a:t>
            </a:fld>
            <a:endParaRPr lang="en-GB" dirty="0"/>
          </a:p>
        </p:txBody>
      </p:sp>
    </p:spTree>
    <p:extLst>
      <p:ext uri="{BB962C8B-B14F-4D97-AF65-F5344CB8AC3E}">
        <p14:creationId xmlns:p14="http://schemas.microsoft.com/office/powerpoint/2010/main" val="3226935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719262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3646097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3380789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473778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14829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7723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514059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2915232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4052093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243512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567FCB-BA56-458D-B49A-EAC052AB6437}" type="datetimeFigureOut">
              <a:rPr lang="en-GB" smtClean="0"/>
              <a:t>03/10/2025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2E24763-E441-44D9-B703-C091216585AB}" type="slidenum">
              <a:rPr lang="en-GB" smtClean="0"/>
              <a:t>‹#›</a:t>
            </a:fld>
            <a:endParaRPr lang="en-GB" dirty="0"/>
          </a:p>
        </p:txBody>
      </p:sp>
    </p:spTree>
    <p:extLst>
      <p:ext uri="{BB962C8B-B14F-4D97-AF65-F5344CB8AC3E}">
        <p14:creationId xmlns:p14="http://schemas.microsoft.com/office/powerpoint/2010/main" val="2281097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567FCB-BA56-458D-B49A-EAC052AB6437}" type="datetimeFigureOut">
              <a:rPr lang="en-GB" smtClean="0"/>
              <a:t>03/10/2025</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E24763-E441-44D9-B703-C091216585AB}" type="slidenum">
              <a:rPr lang="en-GB" smtClean="0"/>
              <a:t>‹#›</a:t>
            </a:fld>
            <a:endParaRPr lang="en-GB" dirty="0"/>
          </a:p>
        </p:txBody>
      </p:sp>
    </p:spTree>
    <p:extLst>
      <p:ext uri="{BB962C8B-B14F-4D97-AF65-F5344CB8AC3E}">
        <p14:creationId xmlns:p14="http://schemas.microsoft.com/office/powerpoint/2010/main" val="1272181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realisetraining.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B8CDF5E-90E9-8E34-40B8-9E5598D1516F}"/>
              </a:ext>
            </a:extLst>
          </p:cNvPr>
          <p:cNvSpPr>
            <a:spLocks noGrp="1"/>
          </p:cNvSpPr>
          <p:nvPr>
            <p:ph type="body" idx="1"/>
          </p:nvPr>
        </p:nvSpPr>
        <p:spPr>
          <a:xfrm>
            <a:off x="296228" y="251460"/>
            <a:ext cx="8596312" cy="4975860"/>
          </a:xfrm>
        </p:spPr>
        <p:txBody>
          <a:bodyPr>
            <a:normAutofit/>
          </a:bodyPr>
          <a:lstStyle/>
          <a:p>
            <a:r>
              <a:rPr lang="en-GB" sz="2800" dirty="0">
                <a:solidFill>
                  <a:schemeClr val="tx1"/>
                </a:solidFill>
              </a:rPr>
              <a:t>Module code: LCHS4010</a:t>
            </a:r>
          </a:p>
          <a:p>
            <a:r>
              <a:rPr lang="en-GB" sz="2800" dirty="0">
                <a:solidFill>
                  <a:schemeClr val="tx1"/>
                </a:solidFill>
              </a:rPr>
              <a:t>Student Number:2331670</a:t>
            </a:r>
          </a:p>
          <a:p>
            <a:r>
              <a:rPr lang="en-GB" sz="2800" dirty="0">
                <a:solidFill>
                  <a:schemeClr val="tx1"/>
                </a:solidFill>
              </a:rPr>
              <a:t>Student name: Elena Mihai</a:t>
            </a:r>
          </a:p>
          <a:p>
            <a:r>
              <a:rPr lang="en-GB" sz="2800" dirty="0">
                <a:solidFill>
                  <a:schemeClr val="tx1"/>
                </a:solidFill>
              </a:rPr>
              <a:t>Tutor details: Kal </a:t>
            </a:r>
            <a:r>
              <a:rPr lang="en-GB" sz="2800" dirty="0" err="1">
                <a:solidFill>
                  <a:schemeClr val="tx1"/>
                </a:solidFill>
              </a:rPr>
              <a:t>Alnababtah</a:t>
            </a:r>
            <a:endParaRPr lang="en-GB" sz="2800" dirty="0">
              <a:solidFill>
                <a:schemeClr val="tx1"/>
              </a:solidFill>
            </a:endParaRPr>
          </a:p>
          <a:p>
            <a:r>
              <a:rPr lang="en-GB" sz="2800" dirty="0">
                <a:solidFill>
                  <a:schemeClr val="tx1"/>
                </a:solidFill>
              </a:rPr>
              <a:t>Module  Lead: Neale Haddon </a:t>
            </a:r>
          </a:p>
        </p:txBody>
      </p:sp>
    </p:spTree>
    <p:extLst>
      <p:ext uri="{BB962C8B-B14F-4D97-AF65-F5344CB8AC3E}">
        <p14:creationId xmlns:p14="http://schemas.microsoft.com/office/powerpoint/2010/main" val="1441303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B1A0D-C133-7BD2-4319-E1717A1C4D60}"/>
              </a:ext>
            </a:extLst>
          </p:cNvPr>
          <p:cNvSpPr>
            <a:spLocks noGrp="1"/>
          </p:cNvSpPr>
          <p:nvPr>
            <p:ph type="ctrTitle"/>
          </p:nvPr>
        </p:nvSpPr>
        <p:spPr>
          <a:xfrm>
            <a:off x="685800" y="2595879"/>
            <a:ext cx="7772400" cy="888683"/>
          </a:xfrm>
        </p:spPr>
        <p:txBody>
          <a:bodyPr>
            <a:normAutofit fontScale="90000"/>
          </a:bodyPr>
          <a:lstStyle/>
          <a:p>
            <a:r>
              <a:rPr lang="en-GB" dirty="0"/>
              <a:t>Amira nursery first day</a:t>
            </a:r>
          </a:p>
        </p:txBody>
      </p:sp>
      <p:sp>
        <p:nvSpPr>
          <p:cNvPr id="3" name="Subtitle 2">
            <a:extLst>
              <a:ext uri="{FF2B5EF4-FFF2-40B4-BE49-F238E27FC236}">
                <a16:creationId xmlns:a16="http://schemas.microsoft.com/office/drawing/2014/main" id="{3091197D-C947-7DAF-546C-20E8B7219310}"/>
              </a:ext>
            </a:extLst>
          </p:cNvPr>
          <p:cNvSpPr>
            <a:spLocks noGrp="1"/>
          </p:cNvSpPr>
          <p:nvPr>
            <p:ph type="subTitle" idx="1"/>
          </p:nvPr>
        </p:nvSpPr>
        <p:spPr>
          <a:xfrm flipV="1">
            <a:off x="1143000" y="5257800"/>
            <a:ext cx="6858000" cy="106680"/>
          </a:xfrm>
        </p:spPr>
        <p:txBody>
          <a:bodyPr>
            <a:normAutofit fontScale="25000" lnSpcReduction="20000"/>
          </a:bodyPr>
          <a:lstStyle/>
          <a:p>
            <a:endParaRPr lang="en-GB" dirty="0"/>
          </a:p>
        </p:txBody>
      </p:sp>
    </p:spTree>
    <p:extLst>
      <p:ext uri="{BB962C8B-B14F-4D97-AF65-F5344CB8AC3E}">
        <p14:creationId xmlns:p14="http://schemas.microsoft.com/office/powerpoint/2010/main" val="2283598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957EB-DE73-3BFC-F866-9AD783D4D897}"/>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37CE443C-C866-734F-977F-14A5E19B121A}"/>
              </a:ext>
            </a:extLst>
          </p:cNvPr>
          <p:cNvSpPr>
            <a:spLocks noGrp="1"/>
          </p:cNvSpPr>
          <p:nvPr>
            <p:ph idx="1"/>
          </p:nvPr>
        </p:nvSpPr>
        <p:spPr/>
        <p:txBody>
          <a:bodyPr/>
          <a:lstStyle/>
          <a:p>
            <a:r>
              <a:rPr lang="en-GB" dirty="0"/>
              <a:t>Amira 3 years old, Romanian which came here one year ago. </a:t>
            </a:r>
          </a:p>
          <a:p>
            <a:r>
              <a:rPr lang="en-GB" dirty="0"/>
              <a:t>She is showing signs of anxiety, has limited verbal communication, refuses to join in any activities. </a:t>
            </a:r>
          </a:p>
          <a:p>
            <a:r>
              <a:rPr lang="en-GB" dirty="0"/>
              <a:t>After I spoke with her mother, I understood that she cannot speak any languages.</a:t>
            </a:r>
          </a:p>
          <a:p>
            <a:r>
              <a:rPr lang="en-GB" dirty="0"/>
              <a:t>So, I decided to use Vygotsky’s sociocultural theory, as it felt most appropriate for me. </a:t>
            </a:r>
          </a:p>
          <a:p>
            <a:endParaRPr lang="en-GB" dirty="0"/>
          </a:p>
          <a:p>
            <a:endParaRPr lang="en-GB" dirty="0"/>
          </a:p>
        </p:txBody>
      </p:sp>
    </p:spTree>
    <p:extLst>
      <p:ext uri="{BB962C8B-B14F-4D97-AF65-F5344CB8AC3E}">
        <p14:creationId xmlns:p14="http://schemas.microsoft.com/office/powerpoint/2010/main" val="1807656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F2546-E33A-48F6-3984-CEA05F0362C5}"/>
              </a:ext>
            </a:extLst>
          </p:cNvPr>
          <p:cNvSpPr>
            <a:spLocks noGrp="1"/>
          </p:cNvSpPr>
          <p:nvPr>
            <p:ph type="title"/>
          </p:nvPr>
        </p:nvSpPr>
        <p:spPr>
          <a:xfrm>
            <a:off x="628650" y="365127"/>
            <a:ext cx="7886700" cy="419734"/>
          </a:xfrm>
        </p:spPr>
        <p:txBody>
          <a:bodyPr>
            <a:normAutofit fontScale="90000"/>
          </a:bodyPr>
          <a:lstStyle/>
          <a:p>
            <a:r>
              <a:rPr lang="en-GB" dirty="0"/>
              <a:t>Theory:</a:t>
            </a:r>
          </a:p>
        </p:txBody>
      </p:sp>
      <p:sp>
        <p:nvSpPr>
          <p:cNvPr id="3" name="Content Placeholder 2">
            <a:extLst>
              <a:ext uri="{FF2B5EF4-FFF2-40B4-BE49-F238E27FC236}">
                <a16:creationId xmlns:a16="http://schemas.microsoft.com/office/drawing/2014/main" id="{B7715A4D-7C03-81EE-042B-B31B7571D931}"/>
              </a:ext>
            </a:extLst>
          </p:cNvPr>
          <p:cNvSpPr>
            <a:spLocks noGrp="1"/>
          </p:cNvSpPr>
          <p:nvPr>
            <p:ph idx="1"/>
          </p:nvPr>
        </p:nvSpPr>
        <p:spPr>
          <a:xfrm>
            <a:off x="628650" y="1003458"/>
            <a:ext cx="7886700" cy="4851083"/>
          </a:xfrm>
        </p:spPr>
        <p:txBody>
          <a:bodyPr>
            <a:noAutofit/>
          </a:bodyPr>
          <a:lstStyle/>
          <a:p>
            <a:r>
              <a:rPr lang="en-GB" sz="1400" dirty="0"/>
              <a:t>Vygotsky’s sociocultural theory focuses on how learning is shaped by interactions with other people, which are more knowledgeable. </a:t>
            </a:r>
          </a:p>
          <a:p>
            <a:r>
              <a:rPr lang="en-GB" sz="1400" dirty="0"/>
              <a:t>This is known as the More Knowledgeable Other (MKO)</a:t>
            </a:r>
          </a:p>
          <a:p>
            <a:r>
              <a:rPr lang="en-GB" sz="1400" dirty="0"/>
              <a:t>Individuals learn by those who posses more knowledge, such as teachers, parents and peers.</a:t>
            </a:r>
          </a:p>
          <a:p>
            <a:r>
              <a:rPr lang="en-GB" sz="1400" dirty="0"/>
              <a:t>Regarding, ‘Lev Vygotsky and Early Years  Education’, his theories have influenced modern educational  practices, especially in early years education.</a:t>
            </a:r>
          </a:p>
          <a:p>
            <a:pPr marL="0" indent="0">
              <a:buNone/>
            </a:pPr>
            <a:r>
              <a:rPr lang="en-GB" sz="1400" dirty="0"/>
              <a:t>Core concepts of his theory include:</a:t>
            </a:r>
          </a:p>
          <a:p>
            <a:r>
              <a:rPr lang="en-GB" sz="1400" u="sng" dirty="0"/>
              <a:t>Zone of proximal development (ZPD), </a:t>
            </a:r>
            <a:r>
              <a:rPr lang="en-GB" sz="1400" dirty="0"/>
              <a:t>what a child can do and what they can do with the extra support of an MKO. </a:t>
            </a:r>
          </a:p>
          <a:p>
            <a:r>
              <a:rPr lang="en-GB" sz="1400" u="sng" dirty="0"/>
              <a:t>Scaffolding</a:t>
            </a:r>
            <a:r>
              <a:rPr lang="en-GB" sz="1400" dirty="0"/>
              <a:t>, regarding ‘Scaffolding Children’s Learning’  (2010)  it is an extension of ZPD, involving tailored support by an MKO to guide children through hard tasks. The scaffolding is slowly taken away, helping the child work independently. </a:t>
            </a:r>
          </a:p>
          <a:p>
            <a:r>
              <a:rPr lang="en-GB" sz="1400" u="sng" dirty="0"/>
              <a:t>Importance of social interaction</a:t>
            </a:r>
            <a:r>
              <a:rPr lang="en-GB" sz="1400" dirty="0"/>
              <a:t>, Vygotsky believed that learning is a very important step for kids. Through social interactions, like imitating others, conversations, different activities, children learn new skills which is vital. </a:t>
            </a:r>
          </a:p>
          <a:p>
            <a:r>
              <a:rPr lang="en-GB" sz="1400" u="sng" dirty="0"/>
              <a:t>Language as a development tool</a:t>
            </a:r>
            <a:r>
              <a:rPr lang="en-GB" sz="1400" dirty="0"/>
              <a:t>, language is very important to this theory, it acts as a communication tool and a way of organisation. </a:t>
            </a:r>
          </a:p>
        </p:txBody>
      </p:sp>
    </p:spTree>
    <p:extLst>
      <p:ext uri="{BB962C8B-B14F-4D97-AF65-F5344CB8AC3E}">
        <p14:creationId xmlns:p14="http://schemas.microsoft.com/office/powerpoint/2010/main" val="500004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FBD67-9721-78A9-FF82-52DFE9B77D61}"/>
              </a:ext>
            </a:extLst>
          </p:cNvPr>
          <p:cNvSpPr>
            <a:spLocks noGrp="1"/>
          </p:cNvSpPr>
          <p:nvPr>
            <p:ph type="title"/>
          </p:nvPr>
        </p:nvSpPr>
        <p:spPr>
          <a:xfrm>
            <a:off x="445770" y="209551"/>
            <a:ext cx="7886700" cy="831214"/>
          </a:xfrm>
        </p:spPr>
        <p:txBody>
          <a:bodyPr/>
          <a:lstStyle/>
          <a:p>
            <a:r>
              <a:rPr lang="en-GB" dirty="0"/>
              <a:t>Applying the theory to Amira:</a:t>
            </a:r>
          </a:p>
        </p:txBody>
      </p:sp>
      <p:sp>
        <p:nvSpPr>
          <p:cNvPr id="3" name="Content Placeholder 2">
            <a:extLst>
              <a:ext uri="{FF2B5EF4-FFF2-40B4-BE49-F238E27FC236}">
                <a16:creationId xmlns:a16="http://schemas.microsoft.com/office/drawing/2014/main" id="{C280788F-556D-9FBC-D660-B7D3DA96B599}"/>
              </a:ext>
            </a:extLst>
          </p:cNvPr>
          <p:cNvSpPr>
            <a:spLocks noGrp="1"/>
          </p:cNvSpPr>
          <p:nvPr>
            <p:ph idx="1"/>
          </p:nvPr>
        </p:nvSpPr>
        <p:spPr>
          <a:xfrm>
            <a:off x="445770" y="1040765"/>
            <a:ext cx="7886700" cy="4351338"/>
          </a:xfrm>
        </p:spPr>
        <p:txBody>
          <a:bodyPr>
            <a:normAutofit fontScale="85000" lnSpcReduction="20000"/>
          </a:bodyPr>
          <a:lstStyle/>
          <a:p>
            <a:r>
              <a:rPr lang="en-GB" dirty="0"/>
              <a:t>Vygotsky would say that she hasn’t yet developed the understanding and skills from social interactions from KMO through ZPD.</a:t>
            </a:r>
          </a:p>
          <a:p>
            <a:r>
              <a:rPr lang="en-GB" dirty="0"/>
              <a:t> Before moving, she may have not engaged in group activities such as playing in the park or indoor play area, so she didn’t have social interaction with her peers. In reference to ‘Vygotsky’s Theory of Cognitive Development’ (2025), language plays a critical role in cognitive development, external dialogue becomes internalised. Amira might have not internalised the external dialogue from the activities. </a:t>
            </a:r>
          </a:p>
          <a:p>
            <a:endParaRPr lang="en-GB" dirty="0"/>
          </a:p>
          <a:p>
            <a:r>
              <a:rPr lang="en-GB" dirty="0"/>
              <a:t>The parents which act as a KMO didn’t speak enough with her.</a:t>
            </a:r>
          </a:p>
          <a:p>
            <a:pPr marL="0" indent="0">
              <a:buNone/>
            </a:pPr>
            <a:endParaRPr lang="en-GB" dirty="0"/>
          </a:p>
          <a:p>
            <a:endParaRPr lang="en-GB" dirty="0"/>
          </a:p>
        </p:txBody>
      </p:sp>
    </p:spTree>
    <p:extLst>
      <p:ext uri="{BB962C8B-B14F-4D97-AF65-F5344CB8AC3E}">
        <p14:creationId xmlns:p14="http://schemas.microsoft.com/office/powerpoint/2010/main" val="3641354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36422-FD72-293E-FBB7-FD70E676307A}"/>
              </a:ext>
            </a:extLst>
          </p:cNvPr>
          <p:cNvSpPr>
            <a:spLocks noGrp="1"/>
          </p:cNvSpPr>
          <p:nvPr>
            <p:ph type="title"/>
          </p:nvPr>
        </p:nvSpPr>
        <p:spPr>
          <a:xfrm>
            <a:off x="628650" y="365127"/>
            <a:ext cx="7886700" cy="648334"/>
          </a:xfrm>
        </p:spPr>
        <p:txBody>
          <a:bodyPr>
            <a:normAutofit fontScale="90000"/>
          </a:bodyPr>
          <a:lstStyle/>
          <a:p>
            <a:r>
              <a:rPr lang="en-GB" dirty="0"/>
              <a:t>Strategy and intervention:</a:t>
            </a:r>
          </a:p>
        </p:txBody>
      </p:sp>
      <p:sp>
        <p:nvSpPr>
          <p:cNvPr id="3" name="Content Placeholder 2">
            <a:extLst>
              <a:ext uri="{FF2B5EF4-FFF2-40B4-BE49-F238E27FC236}">
                <a16:creationId xmlns:a16="http://schemas.microsoft.com/office/drawing/2014/main" id="{482A728F-9D42-BDFE-B312-A8395E6FDB71}"/>
              </a:ext>
            </a:extLst>
          </p:cNvPr>
          <p:cNvSpPr>
            <a:spLocks noGrp="1"/>
          </p:cNvSpPr>
          <p:nvPr>
            <p:ph idx="1"/>
          </p:nvPr>
        </p:nvSpPr>
        <p:spPr>
          <a:xfrm>
            <a:off x="628650" y="1074420"/>
            <a:ext cx="7886700" cy="5049203"/>
          </a:xfrm>
        </p:spPr>
        <p:txBody>
          <a:bodyPr>
            <a:normAutofit fontScale="92500" lnSpcReduction="10000"/>
          </a:bodyPr>
          <a:lstStyle/>
          <a:p>
            <a:r>
              <a:rPr lang="en-GB" dirty="0"/>
              <a:t>Applying this theory, regarding Amira, I hope I can help her to speak and to eliminate her anxiety. </a:t>
            </a:r>
          </a:p>
          <a:p>
            <a:pPr marL="0" indent="0">
              <a:buNone/>
            </a:pPr>
            <a:r>
              <a:rPr lang="en-GB" dirty="0"/>
              <a:t>My strategies are:</a:t>
            </a:r>
          </a:p>
          <a:p>
            <a:r>
              <a:rPr lang="en-GB" dirty="0"/>
              <a:t> To involve her in any social activities with children of her age to give more social interaction, like placing her in clubs.</a:t>
            </a:r>
          </a:p>
          <a:p>
            <a:r>
              <a:rPr lang="en-GB" dirty="0"/>
              <a:t>Help her parents understand the importance of socialisation to speak with her at home, so she can develop a language. Language is seen as an essential tool for development says Vygotsky.</a:t>
            </a:r>
          </a:p>
          <a:p>
            <a:r>
              <a:rPr lang="en-GB" dirty="0"/>
              <a:t>Introduce scaffolding, by having nursery teacher provide support to complete hard tasks step by step, so then she can develop routine, become organised.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87943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54C3C-6222-40D0-BAFD-DB281FA31741}"/>
              </a:ext>
            </a:extLst>
          </p:cNvPr>
          <p:cNvSpPr>
            <a:spLocks noGrp="1"/>
          </p:cNvSpPr>
          <p:nvPr>
            <p:ph type="title"/>
          </p:nvPr>
        </p:nvSpPr>
        <p:spPr>
          <a:xfrm>
            <a:off x="628650" y="83187"/>
            <a:ext cx="7886700" cy="709294"/>
          </a:xfrm>
        </p:spPr>
        <p:txBody>
          <a:bodyPr/>
          <a:lstStyle/>
          <a:p>
            <a:r>
              <a:rPr lang="en-GB" dirty="0"/>
              <a:t>Strengths and limitations:</a:t>
            </a:r>
          </a:p>
        </p:txBody>
      </p:sp>
      <p:sp>
        <p:nvSpPr>
          <p:cNvPr id="3" name="Text Placeholder 2">
            <a:extLst>
              <a:ext uri="{FF2B5EF4-FFF2-40B4-BE49-F238E27FC236}">
                <a16:creationId xmlns:a16="http://schemas.microsoft.com/office/drawing/2014/main" id="{6B7F10D0-5B1B-3022-B5D9-00576973A448}"/>
              </a:ext>
            </a:extLst>
          </p:cNvPr>
          <p:cNvSpPr>
            <a:spLocks noGrp="1"/>
          </p:cNvSpPr>
          <p:nvPr>
            <p:ph type="body" idx="1"/>
          </p:nvPr>
        </p:nvSpPr>
        <p:spPr>
          <a:xfrm>
            <a:off x="628650" y="837724"/>
            <a:ext cx="3868340" cy="399097"/>
          </a:xfrm>
        </p:spPr>
        <p:txBody>
          <a:bodyPr>
            <a:normAutofit lnSpcReduction="10000"/>
          </a:bodyPr>
          <a:lstStyle/>
          <a:p>
            <a:r>
              <a:rPr lang="en-GB" dirty="0"/>
              <a:t>Strengths</a:t>
            </a:r>
          </a:p>
        </p:txBody>
      </p:sp>
      <p:sp>
        <p:nvSpPr>
          <p:cNvPr id="4" name="Content Placeholder 3">
            <a:extLst>
              <a:ext uri="{FF2B5EF4-FFF2-40B4-BE49-F238E27FC236}">
                <a16:creationId xmlns:a16="http://schemas.microsoft.com/office/drawing/2014/main" id="{AB04FBE1-D389-E4C2-A70A-2B7E000DD7BD}"/>
              </a:ext>
            </a:extLst>
          </p:cNvPr>
          <p:cNvSpPr>
            <a:spLocks noGrp="1"/>
          </p:cNvSpPr>
          <p:nvPr>
            <p:ph sz="half" idx="2"/>
          </p:nvPr>
        </p:nvSpPr>
        <p:spPr>
          <a:xfrm>
            <a:off x="627459" y="1318259"/>
            <a:ext cx="3868340" cy="3684588"/>
          </a:xfrm>
        </p:spPr>
        <p:txBody>
          <a:bodyPr>
            <a:normAutofit lnSpcReduction="10000"/>
          </a:bodyPr>
          <a:lstStyle/>
          <a:p>
            <a:r>
              <a:rPr lang="en-GB" dirty="0"/>
              <a:t>Focus on language</a:t>
            </a:r>
          </a:p>
          <a:p>
            <a:r>
              <a:rPr lang="en-GB" dirty="0"/>
              <a:t>Sociocultural emphasis</a:t>
            </a:r>
          </a:p>
          <a:p>
            <a:r>
              <a:rPr lang="en-GB" dirty="0"/>
              <a:t>Zone of proximal development</a:t>
            </a:r>
          </a:p>
          <a:p>
            <a:r>
              <a:rPr lang="en-GB" dirty="0"/>
              <a:t>Practical application</a:t>
            </a:r>
          </a:p>
          <a:p>
            <a:endParaRPr lang="en-GB" dirty="0"/>
          </a:p>
          <a:p>
            <a:pPr marL="0" indent="0">
              <a:buNone/>
            </a:pPr>
            <a:r>
              <a:rPr lang="en-GB" dirty="0"/>
              <a:t> </a:t>
            </a:r>
          </a:p>
          <a:p>
            <a:endParaRPr lang="en-GB" dirty="0"/>
          </a:p>
          <a:p>
            <a:pPr marL="0" indent="0">
              <a:buNone/>
            </a:pPr>
            <a:endParaRPr lang="en-GB" dirty="0"/>
          </a:p>
        </p:txBody>
      </p:sp>
      <p:sp>
        <p:nvSpPr>
          <p:cNvPr id="5" name="Text Placeholder 4">
            <a:extLst>
              <a:ext uri="{FF2B5EF4-FFF2-40B4-BE49-F238E27FC236}">
                <a16:creationId xmlns:a16="http://schemas.microsoft.com/office/drawing/2014/main" id="{7C642937-1412-9496-CEEA-3C43861AFDAE}"/>
              </a:ext>
            </a:extLst>
          </p:cNvPr>
          <p:cNvSpPr>
            <a:spLocks noGrp="1"/>
          </p:cNvSpPr>
          <p:nvPr>
            <p:ph type="body" sz="quarter" idx="3"/>
          </p:nvPr>
        </p:nvSpPr>
        <p:spPr>
          <a:xfrm>
            <a:off x="4627959" y="792481"/>
            <a:ext cx="3887391" cy="399097"/>
          </a:xfrm>
        </p:spPr>
        <p:txBody>
          <a:bodyPr>
            <a:normAutofit lnSpcReduction="10000"/>
          </a:bodyPr>
          <a:lstStyle/>
          <a:p>
            <a:r>
              <a:rPr lang="en-GB" dirty="0"/>
              <a:t>Weaknesses</a:t>
            </a:r>
          </a:p>
        </p:txBody>
      </p:sp>
      <p:sp>
        <p:nvSpPr>
          <p:cNvPr id="6" name="Content Placeholder 5">
            <a:extLst>
              <a:ext uri="{FF2B5EF4-FFF2-40B4-BE49-F238E27FC236}">
                <a16:creationId xmlns:a16="http://schemas.microsoft.com/office/drawing/2014/main" id="{3AF6FC87-9F0D-C0C8-2639-A3CD0714C060}"/>
              </a:ext>
            </a:extLst>
          </p:cNvPr>
          <p:cNvSpPr>
            <a:spLocks noGrp="1"/>
          </p:cNvSpPr>
          <p:nvPr>
            <p:ph sz="quarter" idx="4"/>
          </p:nvPr>
        </p:nvSpPr>
        <p:spPr>
          <a:xfrm>
            <a:off x="4572000" y="1318259"/>
            <a:ext cx="3887391" cy="3684588"/>
          </a:xfrm>
        </p:spPr>
        <p:txBody>
          <a:bodyPr>
            <a:normAutofit lnSpcReduction="10000"/>
          </a:bodyPr>
          <a:lstStyle/>
          <a:p>
            <a:r>
              <a:rPr lang="en-GB" dirty="0"/>
              <a:t>Neglects individual differences and biological factors</a:t>
            </a:r>
          </a:p>
          <a:p>
            <a:r>
              <a:rPr lang="en-GB" dirty="0"/>
              <a:t>Incomplete theory </a:t>
            </a:r>
          </a:p>
          <a:p>
            <a:r>
              <a:rPr lang="en-GB" dirty="0"/>
              <a:t>Lack of development  stages </a:t>
            </a:r>
          </a:p>
          <a:p>
            <a:r>
              <a:rPr lang="en-GB" dirty="0"/>
              <a:t>The ZPD is not clear</a:t>
            </a:r>
          </a:p>
        </p:txBody>
      </p:sp>
    </p:spTree>
    <p:extLst>
      <p:ext uri="{BB962C8B-B14F-4D97-AF65-F5344CB8AC3E}">
        <p14:creationId xmlns:p14="http://schemas.microsoft.com/office/powerpoint/2010/main" val="2875754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D70E-D92F-7D3D-F0E0-369339DF9BF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FAF21AA-B44B-B655-ABE4-640FF0C27EB3}"/>
              </a:ext>
            </a:extLst>
          </p:cNvPr>
          <p:cNvSpPr>
            <a:spLocks noGrp="1"/>
          </p:cNvSpPr>
          <p:nvPr>
            <p:ph idx="1"/>
          </p:nvPr>
        </p:nvSpPr>
        <p:spPr/>
        <p:txBody>
          <a:bodyPr/>
          <a:lstStyle/>
          <a:p>
            <a:pPr marL="0" indent="0">
              <a:buNone/>
            </a:pPr>
            <a:r>
              <a:rPr lang="en-GB" dirty="0"/>
              <a:t>Based on human nature, every child is different and unique.</a:t>
            </a:r>
          </a:p>
          <a:p>
            <a:pPr marL="0" indent="0">
              <a:buNone/>
            </a:pPr>
            <a:r>
              <a:rPr lang="en-GB" dirty="0"/>
              <a:t>To the other side, nurture support is coming from my support to Amira, to help her to understand her feelings and her actions.</a:t>
            </a:r>
          </a:p>
          <a:p>
            <a:pPr marL="0" indent="0">
              <a:buNone/>
            </a:pPr>
            <a:r>
              <a:rPr lang="en-GB" dirty="0"/>
              <a:t>All this make Amira by the end to communicate with us.</a:t>
            </a:r>
          </a:p>
          <a:p>
            <a:pPr marL="0" indent="0">
              <a:buNone/>
            </a:pPr>
            <a:r>
              <a:rPr lang="en-GB" dirty="0"/>
              <a:t>I need to be close by Amina, to reach her thrust.</a:t>
            </a:r>
          </a:p>
          <a:p>
            <a:pPr marL="0" indent="0">
              <a:buNone/>
            </a:pPr>
            <a:endParaRPr lang="en-GB" dirty="0"/>
          </a:p>
        </p:txBody>
      </p:sp>
    </p:spTree>
    <p:extLst>
      <p:ext uri="{BB962C8B-B14F-4D97-AF65-F5344CB8AC3E}">
        <p14:creationId xmlns:p14="http://schemas.microsoft.com/office/powerpoint/2010/main" val="242595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C2C0C-83BF-C17B-CDDB-937BE621F991}"/>
              </a:ext>
            </a:extLst>
          </p:cNvPr>
          <p:cNvSpPr>
            <a:spLocks noGrp="1"/>
          </p:cNvSpPr>
          <p:nvPr>
            <p:ph type="title"/>
          </p:nvPr>
        </p:nvSpPr>
        <p:spPr>
          <a:xfrm>
            <a:off x="628650" y="197487"/>
            <a:ext cx="7886700" cy="61023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7E817B7-466A-EFCA-1DA2-78F23CA721DF}"/>
              </a:ext>
            </a:extLst>
          </p:cNvPr>
          <p:cNvSpPr>
            <a:spLocks noGrp="1"/>
          </p:cNvSpPr>
          <p:nvPr>
            <p:ph idx="1"/>
          </p:nvPr>
        </p:nvSpPr>
        <p:spPr>
          <a:xfrm>
            <a:off x="628650" y="807721"/>
            <a:ext cx="7886700" cy="4351338"/>
          </a:xfrm>
        </p:spPr>
        <p:txBody>
          <a:bodyPr>
            <a:normAutofit fontScale="70000" lnSpcReduction="20000"/>
          </a:bodyPr>
          <a:lstStyle/>
          <a:p>
            <a:pPr marL="0" indent="0">
              <a:buNone/>
            </a:pPr>
            <a:endParaRPr lang="en-GB" dirty="0"/>
          </a:p>
          <a:p>
            <a:r>
              <a:rPr lang="en-GB" dirty="0"/>
              <a:t>Berk  L, </a:t>
            </a:r>
            <a:r>
              <a:rPr lang="en-GB" dirty="0" err="1"/>
              <a:t>Winsler</a:t>
            </a:r>
            <a:r>
              <a:rPr lang="en-GB" dirty="0"/>
              <a:t> A (2010) Scaffolding Children’s Learning: Vygotsky and Early Childhood  Education Volume 146 of NAEYC (series)</a:t>
            </a:r>
          </a:p>
          <a:p>
            <a:r>
              <a:rPr lang="en-GB" dirty="0"/>
              <a:t>Hamza,(2025), Lev Vygotsky and Early Years Education: A Comprehensive Guide, </a:t>
            </a:r>
            <a:r>
              <a:rPr lang="en-GB" dirty="0">
                <a:hlinkClick r:id="rId2"/>
              </a:rPr>
              <a:t>https://realisetraining.com</a:t>
            </a:r>
            <a:endParaRPr lang="en-GB" dirty="0"/>
          </a:p>
          <a:p>
            <a:r>
              <a:rPr lang="en-GB" dirty="0"/>
              <a:t>LS Vygotsky,(1987), The Collected  Works of L.S Vygotsky: The Fundamentals of </a:t>
            </a:r>
            <a:r>
              <a:rPr lang="en-GB" dirty="0" err="1"/>
              <a:t>Defectology</a:t>
            </a:r>
            <a:r>
              <a:rPr lang="en-GB" dirty="0"/>
              <a:t>, Volume 2, (173-178)</a:t>
            </a:r>
          </a:p>
          <a:p>
            <a:r>
              <a:rPr lang="en-GB" dirty="0"/>
              <a:t>M Alahmad,(2020),Strengths and </a:t>
            </a:r>
            <a:r>
              <a:rPr lang="en-GB" dirty="0" err="1"/>
              <a:t>Weaknesse</a:t>
            </a:r>
            <a:r>
              <a:rPr lang="en-GB" dirty="0"/>
              <a:t> of cognitive </a:t>
            </a:r>
            <a:r>
              <a:rPr lang="en-GB" dirty="0" err="1"/>
              <a:t>theory:International</a:t>
            </a:r>
            <a:r>
              <a:rPr lang="en-GB" dirty="0"/>
              <a:t> Research and Critics Institute-journal-scholar.archive.org</a:t>
            </a:r>
          </a:p>
          <a:p>
            <a:r>
              <a:rPr lang="en-GB" dirty="0"/>
              <a:t>Saul McLeod, PhD, (2025) Vygotsky’s Theory Of Cognitive Development, https://simplypsychology.org</a:t>
            </a:r>
          </a:p>
          <a:p>
            <a:r>
              <a:rPr lang="en-GB" dirty="0"/>
              <a:t>Zhou, Jiayu, (2020), A critical discussion of Vygotsky and Bruner’s  theory and their Contribution to Understanding of the Way Students Learn. Review of Educational Theory, 3. 82. 10.30564/ret.vi3i4.2444</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545349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12297</TotalTime>
  <Words>786</Words>
  <Application>Microsoft Office PowerPoint</Application>
  <PresentationFormat>On-screen Show (4:3)</PresentationFormat>
  <Paragraphs>64</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Amira nursery first day</vt:lpstr>
      <vt:lpstr>context:</vt:lpstr>
      <vt:lpstr>Theory:</vt:lpstr>
      <vt:lpstr>Applying the theory to Amira:</vt:lpstr>
      <vt:lpstr>Strategy and intervention:</vt:lpstr>
      <vt:lpstr>Strengths and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mihai</dc:creator>
  <cp:lastModifiedBy>elena mihai</cp:lastModifiedBy>
  <cp:revision>1</cp:revision>
  <dcterms:created xsi:type="dcterms:W3CDTF">2025-10-03T10:10:08Z</dcterms:created>
  <dcterms:modified xsi:type="dcterms:W3CDTF">2025-10-11T23:07:22Z</dcterms:modified>
</cp:coreProperties>
</file>