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 id="2147483659" r:id="rId5"/>
    <p:sldMasterId id="2147483657" r:id="rId6"/>
    <p:sldMasterId id="2147483653" r:id="rId7"/>
    <p:sldMasterId id="2147483661" r:id="rId8"/>
  </p:sldMasterIdLst>
  <p:notesMasterIdLst>
    <p:notesMasterId r:id="rId13"/>
  </p:notesMasterIdLst>
  <p:handoutMasterIdLst>
    <p:handoutMasterId r:id="rId14"/>
  </p:handoutMasterIdLst>
  <p:sldIdLst>
    <p:sldId id="256" r:id="rId9"/>
    <p:sldId id="261" r:id="rId10"/>
    <p:sldId id="263" r:id="rId11"/>
    <p:sldId id="262" r:id="rId12"/>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9" orient="horz" pos="2898">
          <p15:clr>
            <a:srgbClr val="A4A3A4"/>
          </p15:clr>
        </p15:guide>
        <p15:guide id="10" pos="288" userDrawn="1">
          <p15:clr>
            <a:srgbClr val="A4A3A4"/>
          </p15:clr>
        </p15:guide>
        <p15:guide id="11" pos="273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47B5F"/>
    <a:srgbClr val="107A74"/>
    <a:srgbClr val="F3F5FA"/>
    <a:srgbClr val="F1D906"/>
    <a:srgbClr val="143161"/>
    <a:srgbClr val="A18616"/>
    <a:srgbClr val="FCE400"/>
    <a:srgbClr val="0575AC"/>
    <a:srgbClr val="0C7693"/>
    <a:srgbClr val="1430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EFCF5D-85C2-36B3-06A6-348A0F539CE8}" v="456" dt="2026-07-28T09:39:03.292"/>
    <p1510:client id="{E2EEC604-BFCE-86E4-3986-9FCEF9F6D4CE}" v="2802" dt="2026-07-26T11:29:30.412"/>
    <p1510:client id="{F5104A2C-1C58-B484-58E0-B4C6CAB3E87B}" v="48" dt="2026-07-28T11:29:12.9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898"/>
        <p:guide pos="288"/>
        <p:guide pos="27369"/>
      </p:guideLst>
    </p:cSldViewPr>
  </p:slide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5" Type="http://schemas.openxmlformats.org/officeDocument/2006/relationships/slideMaster" Target="slideMasters/slideMaster2.xml"/><Relationship Id="rId15" Type="http://schemas.openxmlformats.org/officeDocument/2006/relationships/commentAuthors" Target="commentAuthors.xml"/><Relationship Id="rId10" Type="http://schemas.openxmlformats.org/officeDocument/2006/relationships/slide" Target="slides/slide2.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 Blachut (2337025)" userId="S::2337025@student.uwtsd.ac.uk::ff406cf2-2955-4dbe-bdc6-ecc227cda473" providerId="AD" clId="Web-{CBDDF582-F58E-0540-8E04-56C81DEE03F3}"/>
    <pc:docChg chg="modSld">
      <pc:chgData name="Maria Blachut (2337025)" userId="S::2337025@student.uwtsd.ac.uk::ff406cf2-2955-4dbe-bdc6-ecc227cda473" providerId="AD" clId="Web-{CBDDF582-F58E-0540-8E04-56C81DEE03F3}" dt="2026-07-21T09:27:40.148" v="568" actId="20577"/>
      <pc:docMkLst>
        <pc:docMk/>
      </pc:docMkLst>
      <pc:sldChg chg="addSp delSp modSp">
        <pc:chgData name="Maria Blachut (2337025)" userId="S::2337025@student.uwtsd.ac.uk::ff406cf2-2955-4dbe-bdc6-ecc227cda473" providerId="AD" clId="Web-{CBDDF582-F58E-0540-8E04-56C81DEE03F3}" dt="2026-07-21T09:27:40.148" v="568" actId="20577"/>
        <pc:sldMkLst>
          <pc:docMk/>
          <pc:sldMk cId="531086080" sldId="261"/>
        </pc:sldMkLst>
        <pc:spChg chg="mod">
          <ac:chgData name="Maria Blachut (2337025)" userId="S::2337025@student.uwtsd.ac.uk::ff406cf2-2955-4dbe-bdc6-ecc227cda473" providerId="AD" clId="Web-{CBDDF582-F58E-0540-8E04-56C81DEE03F3}" dt="2026-07-21T08:44:52.298" v="315" actId="20577"/>
          <ac:spMkLst>
            <pc:docMk/>
            <pc:sldMk cId="531086080" sldId="261"/>
            <ac:spMk id="2" creationId="{E6EDE4D7-E5DB-5854-2C54-58DE17CBAE7C}"/>
          </ac:spMkLst>
        </pc:spChg>
        <pc:spChg chg="mod">
          <ac:chgData name="Maria Blachut (2337025)" userId="S::2337025@student.uwtsd.ac.uk::ff406cf2-2955-4dbe-bdc6-ecc227cda473" providerId="AD" clId="Web-{CBDDF582-F58E-0540-8E04-56C81DEE03F3}" dt="2026-07-21T08:27:03.020" v="153" actId="14100"/>
          <ac:spMkLst>
            <pc:docMk/>
            <pc:sldMk cId="531086080" sldId="261"/>
            <ac:spMk id="4" creationId="{445A24BA-23D0-389B-9C96-39883BA95D24}"/>
          </ac:spMkLst>
        </pc:spChg>
        <pc:spChg chg="mod">
          <ac:chgData name="Maria Blachut (2337025)" userId="S::2337025@student.uwtsd.ac.uk::ff406cf2-2955-4dbe-bdc6-ecc227cda473" providerId="AD" clId="Web-{CBDDF582-F58E-0540-8E04-56C81DEE03F3}" dt="2026-07-21T09:18:30.680" v="509" actId="20577"/>
          <ac:spMkLst>
            <pc:docMk/>
            <pc:sldMk cId="531086080" sldId="261"/>
            <ac:spMk id="8" creationId="{F39F00D5-5C38-D6F2-6606-6A41E051B19F}"/>
          </ac:spMkLst>
        </pc:spChg>
        <pc:spChg chg="mod">
          <ac:chgData name="Maria Blachut (2337025)" userId="S::2337025@student.uwtsd.ac.uk::ff406cf2-2955-4dbe-bdc6-ecc227cda473" providerId="AD" clId="Web-{CBDDF582-F58E-0540-8E04-56C81DEE03F3}" dt="2026-07-21T09:11:33.060" v="476" actId="1076"/>
          <ac:spMkLst>
            <pc:docMk/>
            <pc:sldMk cId="531086080" sldId="261"/>
            <ac:spMk id="15" creationId="{A70C907E-7905-7BDC-E66E-90047768310D}"/>
          </ac:spMkLst>
        </pc:spChg>
        <pc:spChg chg="add mod">
          <ac:chgData name="Maria Blachut (2337025)" userId="S::2337025@student.uwtsd.ac.uk::ff406cf2-2955-4dbe-bdc6-ecc227cda473" providerId="AD" clId="Web-{CBDDF582-F58E-0540-8E04-56C81DEE03F3}" dt="2026-07-21T09:03:38.234" v="449" actId="14100"/>
          <ac:spMkLst>
            <pc:docMk/>
            <pc:sldMk cId="531086080" sldId="261"/>
            <ac:spMk id="27" creationId="{F2B88BA7-5C20-499D-B03A-E6D10DA2ED8F}"/>
          </ac:spMkLst>
        </pc:spChg>
        <pc:spChg chg="add mod">
          <ac:chgData name="Maria Blachut (2337025)" userId="S::2337025@student.uwtsd.ac.uk::ff406cf2-2955-4dbe-bdc6-ecc227cda473" providerId="AD" clId="Web-{CBDDF582-F58E-0540-8E04-56C81DEE03F3}" dt="2026-07-21T09:03:46.860" v="451" actId="14100"/>
          <ac:spMkLst>
            <pc:docMk/>
            <pc:sldMk cId="531086080" sldId="261"/>
            <ac:spMk id="28" creationId="{2282AAFA-A002-45D3-E2AA-C578E0062268}"/>
          </ac:spMkLst>
        </pc:spChg>
        <pc:spChg chg="add mod">
          <ac:chgData name="Maria Blachut (2337025)" userId="S::2337025@student.uwtsd.ac.uk::ff406cf2-2955-4dbe-bdc6-ecc227cda473" providerId="AD" clId="Web-{CBDDF582-F58E-0540-8E04-56C81DEE03F3}" dt="2026-07-21T09:11:59.483" v="477" actId="1076"/>
          <ac:spMkLst>
            <pc:docMk/>
            <pc:sldMk cId="531086080" sldId="261"/>
            <ac:spMk id="31" creationId="{CBF48292-90E5-4A59-D2FD-DCBD4DF4716C}"/>
          </ac:spMkLst>
        </pc:spChg>
        <pc:spChg chg="add mod">
          <ac:chgData name="Maria Blachut (2337025)" userId="S::2337025@student.uwtsd.ac.uk::ff406cf2-2955-4dbe-bdc6-ecc227cda473" providerId="AD" clId="Web-{CBDDF582-F58E-0540-8E04-56C81DEE03F3}" dt="2026-07-21T09:19:29.697" v="511" actId="14100"/>
          <ac:spMkLst>
            <pc:docMk/>
            <pc:sldMk cId="531086080" sldId="261"/>
            <ac:spMk id="33" creationId="{EAFFB45E-907E-C90C-9E4D-350EC9D8323A}"/>
          </ac:spMkLst>
        </pc:spChg>
        <pc:spChg chg="add mod">
          <ac:chgData name="Maria Blachut (2337025)" userId="S::2337025@student.uwtsd.ac.uk::ff406cf2-2955-4dbe-bdc6-ecc227cda473" providerId="AD" clId="Web-{CBDDF582-F58E-0540-8E04-56C81DEE03F3}" dt="2026-07-21T09:19:45.542" v="513" actId="14100"/>
          <ac:spMkLst>
            <pc:docMk/>
            <pc:sldMk cId="531086080" sldId="261"/>
            <ac:spMk id="34" creationId="{DAC60CAC-BEC4-9735-DFC2-C04F93118B9C}"/>
          </ac:spMkLst>
        </pc:spChg>
        <pc:spChg chg="add mod">
          <ac:chgData name="Maria Blachut (2337025)" userId="S::2337025@student.uwtsd.ac.uk::ff406cf2-2955-4dbe-bdc6-ecc227cda473" providerId="AD" clId="Web-{CBDDF582-F58E-0540-8E04-56C81DEE03F3}" dt="2026-07-21T09:27:40.148" v="568" actId="20577"/>
          <ac:spMkLst>
            <pc:docMk/>
            <pc:sldMk cId="531086080" sldId="261"/>
            <ac:spMk id="35" creationId="{C5B6917E-72A4-EB18-AC2C-DFFE6637E06B}"/>
          </ac:spMkLst>
        </pc:spChg>
        <pc:picChg chg="add mod">
          <ac:chgData name="Maria Blachut (2337025)" userId="S::2337025@student.uwtsd.ac.uk::ff406cf2-2955-4dbe-bdc6-ecc227cda473" providerId="AD" clId="Web-{CBDDF582-F58E-0540-8E04-56C81DEE03F3}" dt="2026-07-21T09:02:05.311" v="442" actId="14100"/>
          <ac:picMkLst>
            <pc:docMk/>
            <pc:sldMk cId="531086080" sldId="261"/>
            <ac:picMk id="24" creationId="{97079E3C-D529-A722-9690-06A2401F38FC}"/>
          </ac:picMkLst>
        </pc:picChg>
      </pc:sldChg>
    </pc:docChg>
  </pc:docChgLst>
  <pc:docChgLst>
    <pc:chgData name="Maria Blachut (2337025)" userId="S::2337025@student.uwtsd.ac.uk::ff406cf2-2955-4dbe-bdc6-ecc227cda473" providerId="AD" clId="Web-{1AEFCF5D-85C2-36B3-06A6-348A0F539CE8}"/>
    <pc:docChg chg="modSld">
      <pc:chgData name="Maria Blachut (2337025)" userId="S::2337025@student.uwtsd.ac.uk::ff406cf2-2955-4dbe-bdc6-ecc227cda473" providerId="AD" clId="Web-{1AEFCF5D-85C2-36B3-06A6-348A0F539CE8}" dt="2026-07-28T09:39:03.292" v="235"/>
      <pc:docMkLst>
        <pc:docMk/>
      </pc:docMkLst>
      <pc:sldChg chg="modSp">
        <pc:chgData name="Maria Blachut (2337025)" userId="S::2337025@student.uwtsd.ac.uk::ff406cf2-2955-4dbe-bdc6-ecc227cda473" providerId="AD" clId="Web-{1AEFCF5D-85C2-36B3-06A6-348A0F539CE8}" dt="2026-07-28T09:37:06.190" v="231" actId="20577"/>
        <pc:sldMkLst>
          <pc:docMk/>
          <pc:sldMk cId="531086080" sldId="261"/>
        </pc:sldMkLst>
        <pc:spChg chg="mod">
          <ac:chgData name="Maria Blachut (2337025)" userId="S::2337025@student.uwtsd.ac.uk::ff406cf2-2955-4dbe-bdc6-ecc227cda473" providerId="AD" clId="Web-{1AEFCF5D-85C2-36B3-06A6-348A0F539CE8}" dt="2026-07-28T09:31:29.247" v="214" actId="20577"/>
          <ac:spMkLst>
            <pc:docMk/>
            <pc:sldMk cId="531086080" sldId="261"/>
            <ac:spMk id="2" creationId="{E6EDE4D7-E5DB-5854-2C54-58DE17CBAE7C}"/>
          </ac:spMkLst>
        </pc:spChg>
        <pc:spChg chg="mod">
          <ac:chgData name="Maria Blachut (2337025)" userId="S::2337025@student.uwtsd.ac.uk::ff406cf2-2955-4dbe-bdc6-ecc227cda473" providerId="AD" clId="Web-{1AEFCF5D-85C2-36B3-06A6-348A0F539CE8}" dt="2026-07-28T09:31:44.389" v="217" actId="20577"/>
          <ac:spMkLst>
            <pc:docMk/>
            <pc:sldMk cId="531086080" sldId="261"/>
            <ac:spMk id="15" creationId="{A70C907E-7905-7BDC-E66E-90047768310D}"/>
          </ac:spMkLst>
        </pc:spChg>
        <pc:spChg chg="mod">
          <ac:chgData name="Maria Blachut (2337025)" userId="S::2337025@student.uwtsd.ac.uk::ff406cf2-2955-4dbe-bdc6-ecc227cda473" providerId="AD" clId="Web-{1AEFCF5D-85C2-36B3-06A6-348A0F539CE8}" dt="2026-07-28T09:32:18.923" v="219" actId="20577"/>
          <ac:spMkLst>
            <pc:docMk/>
            <pc:sldMk cId="531086080" sldId="261"/>
            <ac:spMk id="35" creationId="{C5B6917E-72A4-EB18-AC2C-DFFE6637E06B}"/>
          </ac:spMkLst>
        </pc:spChg>
        <pc:spChg chg="mod">
          <ac:chgData name="Maria Blachut (2337025)" userId="S::2337025@student.uwtsd.ac.uk::ff406cf2-2955-4dbe-bdc6-ecc227cda473" providerId="AD" clId="Web-{1AEFCF5D-85C2-36B3-06A6-348A0F539CE8}" dt="2026-07-28T09:37:06.190" v="231" actId="20577"/>
          <ac:spMkLst>
            <pc:docMk/>
            <pc:sldMk cId="531086080" sldId="261"/>
            <ac:spMk id="37" creationId="{2CDFEDF6-D613-5E0D-AF05-76EB1A3DB4DE}"/>
          </ac:spMkLst>
        </pc:spChg>
        <pc:picChg chg="mod">
          <ac:chgData name="Maria Blachut (2337025)" userId="S::2337025@student.uwtsd.ac.uk::ff406cf2-2955-4dbe-bdc6-ecc227cda473" providerId="AD" clId="Web-{1AEFCF5D-85C2-36B3-06A6-348A0F539CE8}" dt="2026-07-28T09:10:09.205" v="155" actId="1076"/>
          <ac:picMkLst>
            <pc:docMk/>
            <pc:sldMk cId="531086080" sldId="261"/>
            <ac:picMk id="6" creationId="{2972E23C-88AD-A391-21DA-4C21E6027441}"/>
          </ac:picMkLst>
        </pc:picChg>
      </pc:sldChg>
      <pc:sldChg chg="delSp modSp">
        <pc:chgData name="Maria Blachut (2337025)" userId="S::2337025@student.uwtsd.ac.uk::ff406cf2-2955-4dbe-bdc6-ecc227cda473" providerId="AD" clId="Web-{1AEFCF5D-85C2-36B3-06A6-348A0F539CE8}" dt="2026-07-28T09:39:03.292" v="235"/>
        <pc:sldMkLst>
          <pc:docMk/>
          <pc:sldMk cId="4101235259" sldId="263"/>
        </pc:sldMkLst>
        <pc:spChg chg="mod">
          <ac:chgData name="Maria Blachut (2337025)" userId="S::2337025@student.uwtsd.ac.uk::ff406cf2-2955-4dbe-bdc6-ecc227cda473" providerId="AD" clId="Web-{1AEFCF5D-85C2-36B3-06A6-348A0F539CE8}" dt="2026-07-28T09:30:44.071" v="212" actId="20577"/>
          <ac:spMkLst>
            <pc:docMk/>
            <pc:sldMk cId="4101235259" sldId="263"/>
            <ac:spMk id="7" creationId="{56825BF8-DE2C-D647-D7A8-22C491C77125}"/>
          </ac:spMkLst>
        </pc:spChg>
        <pc:spChg chg="del">
          <ac:chgData name="Maria Blachut (2337025)" userId="S::2337025@student.uwtsd.ac.uk::ff406cf2-2955-4dbe-bdc6-ecc227cda473" providerId="AD" clId="Web-{1AEFCF5D-85C2-36B3-06A6-348A0F539CE8}" dt="2026-07-28T09:39:03.292" v="235"/>
          <ac:spMkLst>
            <pc:docMk/>
            <pc:sldMk cId="4101235259" sldId="263"/>
            <ac:spMk id="16" creationId="{FAF3A18A-1D15-56FE-1CB1-3B221ED52753}"/>
          </ac:spMkLst>
        </pc:spChg>
        <pc:spChg chg="mod">
          <ac:chgData name="Maria Blachut (2337025)" userId="S::2337025@student.uwtsd.ac.uk::ff406cf2-2955-4dbe-bdc6-ecc227cda473" providerId="AD" clId="Web-{1AEFCF5D-85C2-36B3-06A6-348A0F539CE8}" dt="2026-07-28T09:38:53.635" v="234" actId="20577"/>
          <ac:spMkLst>
            <pc:docMk/>
            <pc:sldMk cId="4101235259" sldId="263"/>
            <ac:spMk id="17" creationId="{B58B11E3-4A61-A3FB-DFED-220D9E1114FB}"/>
          </ac:spMkLst>
        </pc:spChg>
        <pc:spChg chg="mod">
          <ac:chgData name="Maria Blachut (2337025)" userId="S::2337025@student.uwtsd.ac.uk::ff406cf2-2955-4dbe-bdc6-ecc227cda473" providerId="AD" clId="Web-{1AEFCF5D-85C2-36B3-06A6-348A0F539CE8}" dt="2026-07-28T09:38:24.367" v="233" actId="20577"/>
          <ac:spMkLst>
            <pc:docMk/>
            <pc:sldMk cId="4101235259" sldId="263"/>
            <ac:spMk id="18" creationId="{136296D3-A7B1-FCD1-BA0F-3CB6006757CE}"/>
          </ac:spMkLst>
        </pc:spChg>
        <pc:spChg chg="mod">
          <ac:chgData name="Maria Blachut (2337025)" userId="S::2337025@student.uwtsd.ac.uk::ff406cf2-2955-4dbe-bdc6-ecc227cda473" providerId="AD" clId="Web-{1AEFCF5D-85C2-36B3-06A6-348A0F539CE8}" dt="2026-07-28T09:30:11.725" v="211" actId="20577"/>
          <ac:spMkLst>
            <pc:docMk/>
            <pc:sldMk cId="4101235259" sldId="263"/>
            <ac:spMk id="19" creationId="{C586BB9E-4776-BAD1-6ADC-B5FC534FD84B}"/>
          </ac:spMkLst>
        </pc:spChg>
      </pc:sldChg>
    </pc:docChg>
  </pc:docChgLst>
  <pc:docChgLst>
    <pc:chgData name="Maria Blachut (2337025)" userId="S::2337025@student.uwtsd.ac.uk::ff406cf2-2955-4dbe-bdc6-ecc227cda473" providerId="AD" clId="Web-{E2EEC604-BFCE-86E4-3986-9FCEF9F6D4CE}"/>
    <pc:docChg chg="addSld delSld modSld">
      <pc:chgData name="Maria Blachut (2337025)" userId="S::2337025@student.uwtsd.ac.uk::ff406cf2-2955-4dbe-bdc6-ecc227cda473" providerId="AD" clId="Web-{E2EEC604-BFCE-86E4-3986-9FCEF9F6D4CE}" dt="2026-07-26T11:29:30.412" v="1923" actId="20577"/>
      <pc:docMkLst>
        <pc:docMk/>
      </pc:docMkLst>
      <pc:sldChg chg="modSp">
        <pc:chgData name="Maria Blachut (2337025)" userId="S::2337025@student.uwtsd.ac.uk::ff406cf2-2955-4dbe-bdc6-ecc227cda473" providerId="AD" clId="Web-{E2EEC604-BFCE-86E4-3986-9FCEF9F6D4CE}" dt="2026-07-24T15:12:05.654" v="1531" actId="20577"/>
        <pc:sldMkLst>
          <pc:docMk/>
          <pc:sldMk cId="2465510357" sldId="256"/>
        </pc:sldMkLst>
        <pc:spChg chg="mod">
          <ac:chgData name="Maria Blachut (2337025)" userId="S::2337025@student.uwtsd.ac.uk::ff406cf2-2955-4dbe-bdc6-ecc227cda473" providerId="AD" clId="Web-{E2EEC604-BFCE-86E4-3986-9FCEF9F6D4CE}" dt="2026-07-24T15:11:57.497" v="1517" actId="20577"/>
          <ac:spMkLst>
            <pc:docMk/>
            <pc:sldMk cId="2465510357" sldId="256"/>
            <ac:spMk id="2" creationId="{DA2D9CAF-62E4-A56C-BC72-03583E71A03A}"/>
          </ac:spMkLst>
        </pc:spChg>
        <pc:spChg chg="mod">
          <ac:chgData name="Maria Blachut (2337025)" userId="S::2337025@student.uwtsd.ac.uk::ff406cf2-2955-4dbe-bdc6-ecc227cda473" providerId="AD" clId="Web-{E2EEC604-BFCE-86E4-3986-9FCEF9F6D4CE}" dt="2026-07-24T15:12:05.654" v="1531" actId="20577"/>
          <ac:spMkLst>
            <pc:docMk/>
            <pc:sldMk cId="2465510357" sldId="256"/>
            <ac:spMk id="3" creationId="{8FC115E9-2559-9124-E2DA-727C7D7E63C8}"/>
          </ac:spMkLst>
        </pc:spChg>
      </pc:sldChg>
      <pc:sldChg chg="addSp delSp modSp">
        <pc:chgData name="Maria Blachut (2337025)" userId="S::2337025@student.uwtsd.ac.uk::ff406cf2-2955-4dbe-bdc6-ecc227cda473" providerId="AD" clId="Web-{E2EEC604-BFCE-86E4-3986-9FCEF9F6D4CE}" dt="2026-07-26T11:29:30.412" v="1923" actId="20577"/>
        <pc:sldMkLst>
          <pc:docMk/>
          <pc:sldMk cId="531086080" sldId="261"/>
        </pc:sldMkLst>
        <pc:spChg chg="mod">
          <ac:chgData name="Maria Blachut (2337025)" userId="S::2337025@student.uwtsd.ac.uk::ff406cf2-2955-4dbe-bdc6-ecc227cda473" providerId="AD" clId="Web-{E2EEC604-BFCE-86E4-3986-9FCEF9F6D4CE}" dt="2026-07-26T10:50:38.518" v="1878" actId="20577"/>
          <ac:spMkLst>
            <pc:docMk/>
            <pc:sldMk cId="531086080" sldId="261"/>
            <ac:spMk id="2" creationId="{E6EDE4D7-E5DB-5854-2C54-58DE17CBAE7C}"/>
          </ac:spMkLst>
        </pc:spChg>
        <pc:spChg chg="mod">
          <ac:chgData name="Maria Blachut (2337025)" userId="S::2337025@student.uwtsd.ac.uk::ff406cf2-2955-4dbe-bdc6-ecc227cda473" providerId="AD" clId="Web-{E2EEC604-BFCE-86E4-3986-9FCEF9F6D4CE}" dt="2026-07-21T11:06:58.669" v="303" actId="1076"/>
          <ac:spMkLst>
            <pc:docMk/>
            <pc:sldMk cId="531086080" sldId="261"/>
            <ac:spMk id="3" creationId="{C8B703ED-7BE7-AD1D-5C76-349AC66245A2}"/>
          </ac:spMkLst>
        </pc:spChg>
        <pc:spChg chg="mod">
          <ac:chgData name="Maria Blachut (2337025)" userId="S::2337025@student.uwtsd.ac.uk::ff406cf2-2955-4dbe-bdc6-ecc227cda473" providerId="AD" clId="Web-{E2EEC604-BFCE-86E4-3986-9FCEF9F6D4CE}" dt="2026-07-24T15:45:34.486" v="1636" actId="20577"/>
          <ac:spMkLst>
            <pc:docMk/>
            <pc:sldMk cId="531086080" sldId="261"/>
            <ac:spMk id="8" creationId="{F39F00D5-5C38-D6F2-6606-6A41E051B19F}"/>
          </ac:spMkLst>
        </pc:spChg>
        <pc:spChg chg="mod">
          <ac:chgData name="Maria Blachut (2337025)" userId="S::2337025@student.uwtsd.ac.uk::ff406cf2-2955-4dbe-bdc6-ecc227cda473" providerId="AD" clId="Web-{E2EEC604-BFCE-86E4-3986-9FCEF9F6D4CE}" dt="2026-07-21T10:29:28.916" v="26" actId="20577"/>
          <ac:spMkLst>
            <pc:docMk/>
            <pc:sldMk cId="531086080" sldId="261"/>
            <ac:spMk id="10" creationId="{5BB92EB9-4C7E-3A15-04B6-67A9C82BD3DD}"/>
          </ac:spMkLst>
        </pc:spChg>
        <pc:spChg chg="mod">
          <ac:chgData name="Maria Blachut (2337025)" userId="S::2337025@student.uwtsd.ac.uk::ff406cf2-2955-4dbe-bdc6-ecc227cda473" providerId="AD" clId="Web-{E2EEC604-BFCE-86E4-3986-9FCEF9F6D4CE}" dt="2026-07-24T15:44:59.124" v="1627" actId="20577"/>
          <ac:spMkLst>
            <pc:docMk/>
            <pc:sldMk cId="531086080" sldId="261"/>
            <ac:spMk id="15" creationId="{A70C907E-7905-7BDC-E66E-90047768310D}"/>
          </ac:spMkLst>
        </pc:spChg>
        <pc:spChg chg="add mod">
          <ac:chgData name="Maria Blachut (2337025)" userId="S::2337025@student.uwtsd.ac.uk::ff406cf2-2955-4dbe-bdc6-ecc227cda473" providerId="AD" clId="Web-{E2EEC604-BFCE-86E4-3986-9FCEF9F6D4CE}" dt="2026-07-21T10:29:52.245" v="28" actId="14100"/>
          <ac:spMkLst>
            <pc:docMk/>
            <pc:sldMk cId="531086080" sldId="261"/>
            <ac:spMk id="16" creationId="{3BE65A97-DACE-18DC-AB17-812433992B09}"/>
          </ac:spMkLst>
        </pc:spChg>
        <pc:spChg chg="mod">
          <ac:chgData name="Maria Blachut (2337025)" userId="S::2337025@student.uwtsd.ac.uk::ff406cf2-2955-4dbe-bdc6-ecc227cda473" providerId="AD" clId="Web-{E2EEC604-BFCE-86E4-3986-9FCEF9F6D4CE}" dt="2026-07-26T11:29:30.412" v="1923" actId="20577"/>
          <ac:spMkLst>
            <pc:docMk/>
            <pc:sldMk cId="531086080" sldId="261"/>
            <ac:spMk id="31" creationId="{CBF48292-90E5-4A59-D2FD-DCBD4DF4716C}"/>
          </ac:spMkLst>
        </pc:spChg>
        <pc:spChg chg="add del mod">
          <ac:chgData name="Maria Blachut (2337025)" userId="S::2337025@student.uwtsd.ac.uk::ff406cf2-2955-4dbe-bdc6-ecc227cda473" providerId="AD" clId="Web-{E2EEC604-BFCE-86E4-3986-9FCEF9F6D4CE}" dt="2026-07-26T10:38:16.116" v="1688" actId="20577"/>
          <ac:spMkLst>
            <pc:docMk/>
            <pc:sldMk cId="531086080" sldId="261"/>
            <ac:spMk id="35" creationId="{C5B6917E-72A4-EB18-AC2C-DFFE6637E06B}"/>
          </ac:spMkLst>
        </pc:spChg>
        <pc:spChg chg="add mod">
          <ac:chgData name="Maria Blachut (2337025)" userId="S::2337025@student.uwtsd.ac.uk::ff406cf2-2955-4dbe-bdc6-ecc227cda473" providerId="AD" clId="Web-{E2EEC604-BFCE-86E4-3986-9FCEF9F6D4CE}" dt="2026-07-24T15:47:35.354" v="1668" actId="20577"/>
          <ac:spMkLst>
            <pc:docMk/>
            <pc:sldMk cId="531086080" sldId="261"/>
            <ac:spMk id="37" creationId="{2CDFEDF6-D613-5E0D-AF05-76EB1A3DB4DE}"/>
          </ac:spMkLst>
        </pc:spChg>
        <pc:picChg chg="add mod modCrop">
          <ac:chgData name="Maria Blachut (2337025)" userId="S::2337025@student.uwtsd.ac.uk::ff406cf2-2955-4dbe-bdc6-ecc227cda473" providerId="AD" clId="Web-{E2EEC604-BFCE-86E4-3986-9FCEF9F6D4CE}" dt="2026-07-21T10:25:20.610" v="19" actId="14100"/>
          <ac:picMkLst>
            <pc:docMk/>
            <pc:sldMk cId="531086080" sldId="261"/>
            <ac:picMk id="5" creationId="{61CA06D2-F69E-8640-6B3F-7ADB91FED552}"/>
          </ac:picMkLst>
        </pc:picChg>
        <pc:picChg chg="add mod">
          <ac:chgData name="Maria Blachut (2337025)" userId="S::2337025@student.uwtsd.ac.uk::ff406cf2-2955-4dbe-bdc6-ecc227cda473" providerId="AD" clId="Web-{E2EEC604-BFCE-86E4-3986-9FCEF9F6D4CE}" dt="2026-07-21T10:24:32.327" v="15" actId="1076"/>
          <ac:picMkLst>
            <pc:docMk/>
            <pc:sldMk cId="531086080" sldId="261"/>
            <ac:picMk id="6" creationId="{2972E23C-88AD-A391-21DA-4C21E6027441}"/>
          </ac:picMkLst>
        </pc:picChg>
        <pc:picChg chg="add mod">
          <ac:chgData name="Maria Blachut (2337025)" userId="S::2337025@student.uwtsd.ac.uk::ff406cf2-2955-4dbe-bdc6-ecc227cda473" providerId="AD" clId="Web-{E2EEC604-BFCE-86E4-3986-9FCEF9F6D4CE}" dt="2026-07-21T10:49:32.615" v="189" actId="1076"/>
          <ac:picMkLst>
            <pc:docMk/>
            <pc:sldMk cId="531086080" sldId="261"/>
            <ac:picMk id="40" creationId="{0A39A460-C5C0-2603-400D-EF3D2382735B}"/>
          </ac:picMkLst>
        </pc:picChg>
      </pc:sldChg>
      <pc:sldChg chg="modSp">
        <pc:chgData name="Maria Blachut (2337025)" userId="S::2337025@student.uwtsd.ac.uk::ff406cf2-2955-4dbe-bdc6-ecc227cda473" providerId="AD" clId="Web-{E2EEC604-BFCE-86E4-3986-9FCEF9F6D4CE}" dt="2026-07-26T11:27:54.254" v="1888" actId="20577"/>
        <pc:sldMkLst>
          <pc:docMk/>
          <pc:sldMk cId="2206458278" sldId="262"/>
        </pc:sldMkLst>
        <pc:spChg chg="mod">
          <ac:chgData name="Maria Blachut (2337025)" userId="S::2337025@student.uwtsd.ac.uk::ff406cf2-2955-4dbe-bdc6-ecc227cda473" providerId="AD" clId="Web-{E2EEC604-BFCE-86E4-3986-9FCEF9F6D4CE}" dt="2026-07-26T11:27:54.254" v="1888" actId="20577"/>
          <ac:spMkLst>
            <pc:docMk/>
            <pc:sldMk cId="2206458278" sldId="262"/>
            <ac:spMk id="3" creationId="{959E0B27-35EE-893F-B425-E559090C4DD1}"/>
          </ac:spMkLst>
        </pc:spChg>
      </pc:sldChg>
      <pc:sldChg chg="addSp delSp modSp new">
        <pc:chgData name="Maria Blachut (2337025)" userId="S::2337025@student.uwtsd.ac.uk::ff406cf2-2955-4dbe-bdc6-ecc227cda473" providerId="AD" clId="Web-{E2EEC604-BFCE-86E4-3986-9FCEF9F6D4CE}" dt="2026-07-24T15:50:06.396" v="1679" actId="20577"/>
        <pc:sldMkLst>
          <pc:docMk/>
          <pc:sldMk cId="4101235259" sldId="263"/>
        </pc:sldMkLst>
        <pc:spChg chg="mod">
          <ac:chgData name="Maria Blachut (2337025)" userId="S::2337025@student.uwtsd.ac.uk::ff406cf2-2955-4dbe-bdc6-ecc227cda473" providerId="AD" clId="Web-{E2EEC604-BFCE-86E4-3986-9FCEF9F6D4CE}" dt="2026-07-24T15:44:04.355" v="1620" actId="20577"/>
          <ac:spMkLst>
            <pc:docMk/>
            <pc:sldMk cId="4101235259" sldId="263"/>
            <ac:spMk id="5" creationId="{FCEA648B-1C87-FEFD-8623-F54C3AF937E6}"/>
          </ac:spMkLst>
        </pc:spChg>
        <pc:spChg chg="mod">
          <ac:chgData name="Maria Blachut (2337025)" userId="S::2337025@student.uwtsd.ac.uk::ff406cf2-2955-4dbe-bdc6-ecc227cda473" providerId="AD" clId="Web-{E2EEC604-BFCE-86E4-3986-9FCEF9F6D4CE}" dt="2026-07-21T11:19:47.134" v="368" actId="14100"/>
          <ac:spMkLst>
            <pc:docMk/>
            <pc:sldMk cId="4101235259" sldId="263"/>
            <ac:spMk id="6" creationId="{E67BEF48-8094-57B6-4459-A695EA9B2180}"/>
          </ac:spMkLst>
        </pc:spChg>
        <pc:spChg chg="mod">
          <ac:chgData name="Maria Blachut (2337025)" userId="S::2337025@student.uwtsd.ac.uk::ff406cf2-2955-4dbe-bdc6-ecc227cda473" providerId="AD" clId="Web-{E2EEC604-BFCE-86E4-3986-9FCEF9F6D4CE}" dt="2026-07-24T15:44:18.324" v="1625" actId="20577"/>
          <ac:spMkLst>
            <pc:docMk/>
            <pc:sldMk cId="4101235259" sldId="263"/>
            <ac:spMk id="7" creationId="{56825BF8-DE2C-D647-D7A8-22C491C77125}"/>
          </ac:spMkLst>
        </pc:spChg>
        <pc:spChg chg="mod">
          <ac:chgData name="Maria Blachut (2337025)" userId="S::2337025@student.uwtsd.ac.uk::ff406cf2-2955-4dbe-bdc6-ecc227cda473" providerId="AD" clId="Web-{E2EEC604-BFCE-86E4-3986-9FCEF9F6D4CE}" dt="2026-07-21T11:18:57.508" v="365" actId="20577"/>
          <ac:spMkLst>
            <pc:docMk/>
            <pc:sldMk cId="4101235259" sldId="263"/>
            <ac:spMk id="8" creationId="{0C95AC85-2545-4013-B242-278D0641B09C}"/>
          </ac:spMkLst>
        </pc:spChg>
        <pc:spChg chg="add del mod">
          <ac:chgData name="Maria Blachut (2337025)" userId="S::2337025@student.uwtsd.ac.uk::ff406cf2-2955-4dbe-bdc6-ecc227cda473" providerId="AD" clId="Web-{E2EEC604-BFCE-86E4-3986-9FCEF9F6D4CE}" dt="2026-07-24T15:43:40.493" v="1609" actId="20577"/>
          <ac:spMkLst>
            <pc:docMk/>
            <pc:sldMk cId="4101235259" sldId="263"/>
            <ac:spMk id="19" creationId="{C586BB9E-4776-BAD1-6ADC-B5FC534FD84B}"/>
          </ac:spMkLst>
        </pc:spChg>
        <pc:spChg chg="add mod">
          <ac:chgData name="Maria Blachut (2337025)" userId="S::2337025@student.uwtsd.ac.uk::ff406cf2-2955-4dbe-bdc6-ecc227cda473" providerId="AD" clId="Web-{E2EEC604-BFCE-86E4-3986-9FCEF9F6D4CE}" dt="2026-07-24T15:50:06.396" v="1679" actId="20577"/>
          <ac:spMkLst>
            <pc:docMk/>
            <pc:sldMk cId="4101235259" sldId="263"/>
            <ac:spMk id="26" creationId="{A50423D2-BF79-8C4F-ECAE-E6E6600AE374}"/>
          </ac:spMkLst>
        </pc:spChg>
        <pc:picChg chg="add mod">
          <ac:chgData name="Maria Blachut (2337025)" userId="S::2337025@student.uwtsd.ac.uk::ff406cf2-2955-4dbe-bdc6-ecc227cda473" providerId="AD" clId="Web-{E2EEC604-BFCE-86E4-3986-9FCEF9F6D4CE}" dt="2026-07-21T11:09:10.346" v="310" actId="1076"/>
          <ac:picMkLst>
            <pc:docMk/>
            <pc:sldMk cId="4101235259" sldId="263"/>
            <ac:picMk id="20" creationId="{86E80072-980F-13E7-56AB-0B6EFFFBA5A9}"/>
          </ac:picMkLst>
        </pc:picChg>
        <pc:picChg chg="add mod">
          <ac:chgData name="Maria Blachut (2337025)" userId="S::2337025@student.uwtsd.ac.uk::ff406cf2-2955-4dbe-bdc6-ecc227cda473" providerId="AD" clId="Web-{E2EEC604-BFCE-86E4-3986-9FCEF9F6D4CE}" dt="2026-07-21T11:18:29.053" v="352" actId="1076"/>
          <ac:picMkLst>
            <pc:docMk/>
            <pc:sldMk cId="4101235259" sldId="263"/>
            <ac:picMk id="21" creationId="{CD12D691-4445-0542-658D-C5E9BEB38DA4}"/>
          </ac:picMkLst>
        </pc:picChg>
        <pc:picChg chg="add mod modCrop">
          <ac:chgData name="Maria Blachut (2337025)" userId="S::2337025@student.uwtsd.ac.uk::ff406cf2-2955-4dbe-bdc6-ecc227cda473" providerId="AD" clId="Web-{E2EEC604-BFCE-86E4-3986-9FCEF9F6D4CE}" dt="2026-07-21T11:29:09.123" v="407"/>
          <ac:picMkLst>
            <pc:docMk/>
            <pc:sldMk cId="4101235259" sldId="263"/>
            <ac:picMk id="23" creationId="{A78325CB-77FF-BBCC-CEE0-3158E1302957}"/>
          </ac:picMkLst>
        </pc:picChg>
        <pc:picChg chg="add mod">
          <ac:chgData name="Maria Blachut (2337025)" userId="S::2337025@student.uwtsd.ac.uk::ff406cf2-2955-4dbe-bdc6-ecc227cda473" providerId="AD" clId="Web-{E2EEC604-BFCE-86E4-3986-9FCEF9F6D4CE}" dt="2026-07-21T11:34:16.822" v="415" actId="1076"/>
          <ac:picMkLst>
            <pc:docMk/>
            <pc:sldMk cId="4101235259" sldId="263"/>
            <ac:picMk id="24" creationId="{38A3700F-F427-6BCC-00B7-D64729143C46}"/>
          </ac:picMkLst>
        </pc:picChg>
      </pc:sldChg>
      <pc:sldMasterChg chg="addSldLayout delSldLayout">
        <pc:chgData name="Maria Blachut (2337025)" userId="S::2337025@student.uwtsd.ac.uk::ff406cf2-2955-4dbe-bdc6-ecc227cda473" providerId="AD" clId="Web-{E2EEC604-BFCE-86E4-3986-9FCEF9F6D4CE}" dt="2026-07-21T10:54:43.596" v="204"/>
        <pc:sldMasterMkLst>
          <pc:docMk/>
          <pc:sldMasterMk cId="2818679034" sldId="2147483661"/>
        </pc:sldMasterMkLst>
      </pc:sldMasterChg>
    </pc:docChg>
  </pc:docChgLst>
  <pc:docChgLst>
    <pc:chgData name="Maria Blachut (2337025)" userId="S::2337025@student.uwtsd.ac.uk::ff406cf2-2955-4dbe-bdc6-ecc227cda473" providerId="AD" clId="Web-{F5104A2C-1C58-B484-58E0-B4C6CAB3E87B}"/>
    <pc:docChg chg="modSld">
      <pc:chgData name="Maria Blachut (2337025)" userId="S::2337025@student.uwtsd.ac.uk::ff406cf2-2955-4dbe-bdc6-ecc227cda473" providerId="AD" clId="Web-{F5104A2C-1C58-B484-58E0-B4C6CAB3E87B}" dt="2026-07-28T11:29:12.972" v="28" actId="20577"/>
      <pc:docMkLst>
        <pc:docMk/>
      </pc:docMkLst>
      <pc:sldChg chg="modSp">
        <pc:chgData name="Maria Blachut (2337025)" userId="S::2337025@student.uwtsd.ac.uk::ff406cf2-2955-4dbe-bdc6-ecc227cda473" providerId="AD" clId="Web-{F5104A2C-1C58-B484-58E0-B4C6CAB3E87B}" dt="2026-07-28T11:26:15.506" v="22" actId="20577"/>
        <pc:sldMkLst>
          <pc:docMk/>
          <pc:sldMk cId="531086080" sldId="261"/>
        </pc:sldMkLst>
        <pc:spChg chg="mod">
          <ac:chgData name="Maria Blachut (2337025)" userId="S::2337025@student.uwtsd.ac.uk::ff406cf2-2955-4dbe-bdc6-ecc227cda473" providerId="AD" clId="Web-{F5104A2C-1C58-B484-58E0-B4C6CAB3E87B}" dt="2026-07-28T11:26:15.506" v="22" actId="20577"/>
          <ac:spMkLst>
            <pc:docMk/>
            <pc:sldMk cId="531086080" sldId="261"/>
            <ac:spMk id="37" creationId="{2CDFEDF6-D613-5E0D-AF05-76EB1A3DB4DE}"/>
          </ac:spMkLst>
        </pc:spChg>
      </pc:sldChg>
      <pc:sldChg chg="modSp">
        <pc:chgData name="Maria Blachut (2337025)" userId="S::2337025@student.uwtsd.ac.uk::ff406cf2-2955-4dbe-bdc6-ecc227cda473" providerId="AD" clId="Web-{F5104A2C-1C58-B484-58E0-B4C6CAB3E87B}" dt="2026-07-28T11:29:12.972" v="28" actId="20577"/>
        <pc:sldMkLst>
          <pc:docMk/>
          <pc:sldMk cId="2206458278" sldId="262"/>
        </pc:sldMkLst>
        <pc:spChg chg="mod">
          <ac:chgData name="Maria Blachut (2337025)" userId="S::2337025@student.uwtsd.ac.uk::ff406cf2-2955-4dbe-bdc6-ecc227cda473" providerId="AD" clId="Web-{F5104A2C-1C58-B484-58E0-B4C6CAB3E87B}" dt="2026-07-28T11:29:12.972" v="28" actId="20577"/>
          <ac:spMkLst>
            <pc:docMk/>
            <pc:sldMk cId="2206458278" sldId="262"/>
            <ac:spMk id="3" creationId="{959E0B27-35EE-893F-B425-E559090C4DD1}"/>
          </ac:spMkLst>
        </pc:spChg>
      </pc:sldChg>
      <pc:sldChg chg="modSp">
        <pc:chgData name="Maria Blachut (2337025)" userId="S::2337025@student.uwtsd.ac.uk::ff406cf2-2955-4dbe-bdc6-ecc227cda473" providerId="AD" clId="Web-{F5104A2C-1C58-B484-58E0-B4C6CAB3E87B}" dt="2026-07-28T11:27:07.583" v="23" actId="1076"/>
        <pc:sldMkLst>
          <pc:docMk/>
          <pc:sldMk cId="4101235259" sldId="263"/>
        </pc:sldMkLst>
        <pc:spChg chg="mod">
          <ac:chgData name="Maria Blachut (2337025)" userId="S::2337025@student.uwtsd.ac.uk::ff406cf2-2955-4dbe-bdc6-ecc227cda473" providerId="AD" clId="Web-{F5104A2C-1C58-B484-58E0-B4C6CAB3E87B}" dt="2026-07-28T11:27:07.583" v="23" actId="1076"/>
          <ac:spMkLst>
            <pc:docMk/>
            <pc:sldMk cId="4101235259" sldId="263"/>
            <ac:spMk id="8" creationId="{0C95AC85-2545-4013-B242-278D0641B09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7/28/2026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7/28/2026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77" name="Text Placeholder 76"/>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affiliations</a:t>
            </a:r>
          </a:p>
        </p:txBody>
      </p:sp>
      <p:sp>
        <p:nvSpPr>
          <p:cNvPr id="78" name="Text Placeholder 76"/>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authors</a:t>
            </a:r>
          </a:p>
        </p:txBody>
      </p:sp>
      <p:sp>
        <p:nvSpPr>
          <p:cNvPr id="79" name="Text Placeholder 76"/>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title</a:t>
            </a:r>
          </a:p>
        </p:txBody>
      </p:sp>
    </p:spTree>
    <p:extLst>
      <p:ext uri="{BB962C8B-B14F-4D97-AF65-F5344CB8AC3E}">
        <p14:creationId xmlns:p14="http://schemas.microsoft.com/office/powerpoint/2010/main" val="69841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5717837"/>
            <a:ext cx="13591277"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6" name="Text Placeholder 5"/>
          <p:cNvSpPr>
            <a:spLocks noGrp="1"/>
          </p:cNvSpPr>
          <p:nvPr>
            <p:ph type="body" sz="quarter" idx="11" hasCustomPrompt="1"/>
          </p:nvPr>
        </p:nvSpPr>
        <p:spPr>
          <a:xfrm>
            <a:off x="922338" y="4854479"/>
            <a:ext cx="13573126"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INTRODUCTION or ABSTRACT</a:t>
            </a:r>
          </a:p>
        </p:txBody>
      </p:sp>
      <p:sp>
        <p:nvSpPr>
          <p:cNvPr id="19" name="Text Placeholder 3"/>
          <p:cNvSpPr>
            <a:spLocks noGrp="1"/>
          </p:cNvSpPr>
          <p:nvPr>
            <p:ph type="body" sz="quarter" idx="19" hasCustomPrompt="1"/>
          </p:nvPr>
        </p:nvSpPr>
        <p:spPr>
          <a:xfrm>
            <a:off x="922338" y="17662962"/>
            <a:ext cx="1359286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0" name="Text Placeholder 5"/>
          <p:cNvSpPr>
            <a:spLocks noGrp="1"/>
          </p:cNvSpPr>
          <p:nvPr>
            <p:ph type="body" sz="quarter" idx="20" hasCustomPrompt="1"/>
          </p:nvPr>
        </p:nvSpPr>
        <p:spPr>
          <a:xfrm>
            <a:off x="942080" y="16831713"/>
            <a:ext cx="1357312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OBJECTIVES</a:t>
            </a:r>
          </a:p>
        </p:txBody>
      </p:sp>
      <p:sp>
        <p:nvSpPr>
          <p:cNvPr id="21" name="Text Placeholder 3"/>
          <p:cNvSpPr>
            <a:spLocks noGrp="1"/>
          </p:cNvSpPr>
          <p:nvPr>
            <p:ph type="body" sz="quarter" idx="21" hasCustomPrompt="1"/>
          </p:nvPr>
        </p:nvSpPr>
        <p:spPr>
          <a:xfrm>
            <a:off x="15154276" y="2101756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2" name="Text Placeholder 5"/>
          <p:cNvSpPr>
            <a:spLocks noGrp="1"/>
          </p:cNvSpPr>
          <p:nvPr>
            <p:ph type="body" sz="quarter" idx="22" hasCustomPrompt="1"/>
          </p:nvPr>
        </p:nvSpPr>
        <p:spPr>
          <a:xfrm>
            <a:off x="15154276" y="20162147"/>
            <a:ext cx="13571534"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MATERIALS &amp; METHODS</a:t>
            </a:r>
          </a:p>
        </p:txBody>
      </p:sp>
      <p:sp>
        <p:nvSpPr>
          <p:cNvPr id="23" name="Text Placeholder 3"/>
          <p:cNvSpPr>
            <a:spLocks noGrp="1"/>
          </p:cNvSpPr>
          <p:nvPr>
            <p:ph type="body" sz="quarter" idx="23" hasCustomPrompt="1"/>
          </p:nvPr>
        </p:nvSpPr>
        <p:spPr>
          <a:xfrm>
            <a:off x="15162215" y="571783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4" name="Text Placeholder 5"/>
          <p:cNvSpPr>
            <a:spLocks noGrp="1"/>
          </p:cNvSpPr>
          <p:nvPr>
            <p:ph type="body" sz="quarter" idx="24" hasCustomPrompt="1"/>
          </p:nvPr>
        </p:nvSpPr>
        <p:spPr>
          <a:xfrm>
            <a:off x="15154277" y="4854479"/>
            <a:ext cx="1357947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RESULTS</a:t>
            </a:r>
          </a:p>
        </p:txBody>
      </p:sp>
      <p:sp>
        <p:nvSpPr>
          <p:cNvPr id="25" name="Text Placeholder 5"/>
          <p:cNvSpPr>
            <a:spLocks noGrp="1"/>
          </p:cNvSpPr>
          <p:nvPr>
            <p:ph type="body" sz="quarter" idx="25" hasCustomPrompt="1"/>
          </p:nvPr>
        </p:nvSpPr>
        <p:spPr>
          <a:xfrm>
            <a:off x="29395741" y="4854479"/>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CONCLUSIONS</a:t>
            </a:r>
          </a:p>
        </p:txBody>
      </p:sp>
      <p:sp>
        <p:nvSpPr>
          <p:cNvPr id="26" name="Text Placeholder 3"/>
          <p:cNvSpPr>
            <a:spLocks noGrp="1"/>
          </p:cNvSpPr>
          <p:nvPr>
            <p:ph type="body" sz="quarter" idx="26" hasCustomPrompt="1"/>
          </p:nvPr>
        </p:nvSpPr>
        <p:spPr>
          <a:xfrm>
            <a:off x="29395741" y="5717837"/>
            <a:ext cx="13576029"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7" name="Text Placeholder 5"/>
          <p:cNvSpPr>
            <a:spLocks noGrp="1"/>
          </p:cNvSpPr>
          <p:nvPr>
            <p:ph type="body" sz="quarter" idx="27" hasCustomPrompt="1"/>
          </p:nvPr>
        </p:nvSpPr>
        <p:spPr>
          <a:xfrm>
            <a:off x="29395741" y="16799606"/>
            <a:ext cx="13576029" cy="754045"/>
          </a:xfrm>
          <a:prstGeom prst="rect">
            <a:avLst/>
          </a:prstGeom>
          <a:noFill/>
        </p:spPr>
        <p:txBody>
          <a:bodyPr wrap="square" lIns="91436" tIns="91436" rIns="91436" bIns="91436" anchor="t" anchorCtr="0">
            <a:spAutoFit/>
          </a:bodyPr>
          <a:lstStyle>
            <a:lvl1pPr marL="0" indent="0" algn="ctr">
              <a:buNone/>
              <a:tabLst/>
              <a:defRPr sz="3700" b="1" u="sng" baseline="0">
                <a:solidFill>
                  <a:schemeClr val="tx1"/>
                </a:solidFill>
              </a:defRPr>
            </a:lvl1pPr>
          </a:lstStyle>
          <a:p>
            <a:pPr lvl="0"/>
            <a:r>
              <a:rPr lang="en-US"/>
              <a:t>(click to add)  REFERENCES</a:t>
            </a:r>
          </a:p>
        </p:txBody>
      </p:sp>
      <p:sp>
        <p:nvSpPr>
          <p:cNvPr id="28" name="Text Placeholder 3"/>
          <p:cNvSpPr>
            <a:spLocks noGrp="1"/>
          </p:cNvSpPr>
          <p:nvPr>
            <p:ph type="body" sz="quarter" idx="28" hasCustomPrompt="1"/>
          </p:nvPr>
        </p:nvSpPr>
        <p:spPr>
          <a:xfrm>
            <a:off x="29390710" y="17579834"/>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29" name="Text Placeholder 5"/>
          <p:cNvSpPr>
            <a:spLocks noGrp="1"/>
          </p:cNvSpPr>
          <p:nvPr>
            <p:ph type="body" sz="quarter" idx="29" hasCustomPrompt="1"/>
          </p:nvPr>
        </p:nvSpPr>
        <p:spPr>
          <a:xfrm>
            <a:off x="29395741" y="25268141"/>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ACKNOWLEDGEMENTS  or  CONTACT</a:t>
            </a:r>
          </a:p>
        </p:txBody>
      </p:sp>
      <p:sp>
        <p:nvSpPr>
          <p:cNvPr id="30" name="Text Placeholder 3"/>
          <p:cNvSpPr>
            <a:spLocks noGrp="1"/>
          </p:cNvSpPr>
          <p:nvPr>
            <p:ph type="body" sz="quarter" idx="30" hasCustomPrompt="1"/>
          </p:nvPr>
        </p:nvSpPr>
        <p:spPr>
          <a:xfrm>
            <a:off x="29395742" y="26048371"/>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Type in or paste your text here</a:t>
            </a:r>
          </a:p>
        </p:txBody>
      </p:sp>
      <p:sp>
        <p:nvSpPr>
          <p:cNvPr id="37" name="Text Placeholder 76">
            <a:extLst>
              <a:ext uri="{FF2B5EF4-FFF2-40B4-BE49-F238E27FC236}">
                <a16:creationId xmlns:a16="http://schemas.microsoft.com/office/drawing/2014/main" id="{4CE62234-A8B9-5C42-BEE6-9B7A1625423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affiliations</a:t>
            </a:r>
          </a:p>
        </p:txBody>
      </p:sp>
      <p:sp>
        <p:nvSpPr>
          <p:cNvPr id="38" name="Text Placeholder 76">
            <a:extLst>
              <a:ext uri="{FF2B5EF4-FFF2-40B4-BE49-F238E27FC236}">
                <a16:creationId xmlns:a16="http://schemas.microsoft.com/office/drawing/2014/main" id="{06F7B857-2D87-4040-9ECD-A0EA5C772BFA}"/>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authors</a:t>
            </a:r>
          </a:p>
        </p:txBody>
      </p:sp>
      <p:sp>
        <p:nvSpPr>
          <p:cNvPr id="39" name="Text Placeholder 76">
            <a:extLst>
              <a:ext uri="{FF2B5EF4-FFF2-40B4-BE49-F238E27FC236}">
                <a16:creationId xmlns:a16="http://schemas.microsoft.com/office/drawing/2014/main" id="{DEF6F92D-C8EB-CA42-94FA-569F2966890A}"/>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ifold - Wide Center">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65276" y="5627417"/>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Enter your text here</a:t>
            </a:r>
          </a:p>
        </p:txBody>
      </p:sp>
      <p:sp>
        <p:nvSpPr>
          <p:cNvPr id="6" name="Text Placeholder 5"/>
          <p:cNvSpPr>
            <a:spLocks noGrp="1"/>
          </p:cNvSpPr>
          <p:nvPr>
            <p:ph type="body" sz="quarter" idx="11" hasCustomPrompt="1"/>
          </p:nvPr>
        </p:nvSpPr>
        <p:spPr>
          <a:xfrm>
            <a:off x="483429" y="476405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a:t>(click to add) INTRODUCTION or ABSTRACT</a:t>
            </a:r>
          </a:p>
        </p:txBody>
      </p:sp>
      <p:sp>
        <p:nvSpPr>
          <p:cNvPr id="19" name="Text Placeholder 3"/>
          <p:cNvSpPr>
            <a:spLocks noGrp="1"/>
          </p:cNvSpPr>
          <p:nvPr>
            <p:ph type="body" sz="quarter" idx="19" hasCustomPrompt="1"/>
          </p:nvPr>
        </p:nvSpPr>
        <p:spPr>
          <a:xfrm>
            <a:off x="463686" y="14458954"/>
            <a:ext cx="1005840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Enter your text here</a:t>
            </a:r>
          </a:p>
        </p:txBody>
      </p:sp>
      <p:sp>
        <p:nvSpPr>
          <p:cNvPr id="20" name="Text Placeholder 5"/>
          <p:cNvSpPr>
            <a:spLocks noGrp="1"/>
          </p:cNvSpPr>
          <p:nvPr>
            <p:ph type="body" sz="quarter" idx="20" hasCustomPrompt="1"/>
          </p:nvPr>
        </p:nvSpPr>
        <p:spPr>
          <a:xfrm>
            <a:off x="483427" y="13627705"/>
            <a:ext cx="100504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OBJECTIVES</a:t>
            </a:r>
          </a:p>
        </p:txBody>
      </p:sp>
      <p:sp>
        <p:nvSpPr>
          <p:cNvPr id="21" name="Text Placeholder 3"/>
          <p:cNvSpPr>
            <a:spLocks noGrp="1"/>
          </p:cNvSpPr>
          <p:nvPr>
            <p:ph type="body" sz="quarter" idx="21" hasCustomPrompt="1"/>
          </p:nvPr>
        </p:nvSpPr>
        <p:spPr>
          <a:xfrm>
            <a:off x="11587163" y="5574635"/>
            <a:ext cx="2072004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Enter your text here</a:t>
            </a:r>
          </a:p>
        </p:txBody>
      </p:sp>
      <p:sp>
        <p:nvSpPr>
          <p:cNvPr id="22" name="Text Placeholder 5"/>
          <p:cNvSpPr>
            <a:spLocks noGrp="1"/>
          </p:cNvSpPr>
          <p:nvPr>
            <p:ph type="body" sz="quarter" idx="22" hasCustomPrompt="1"/>
          </p:nvPr>
        </p:nvSpPr>
        <p:spPr>
          <a:xfrm>
            <a:off x="11587164" y="4719215"/>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MATERIALS &amp; METHODS</a:t>
            </a:r>
          </a:p>
        </p:txBody>
      </p:sp>
      <p:sp>
        <p:nvSpPr>
          <p:cNvPr id="23" name="Text Placeholder 3"/>
          <p:cNvSpPr>
            <a:spLocks noGrp="1"/>
          </p:cNvSpPr>
          <p:nvPr>
            <p:ph type="body" sz="quarter" idx="23" hasCustomPrompt="1"/>
          </p:nvPr>
        </p:nvSpPr>
        <p:spPr>
          <a:xfrm>
            <a:off x="11587164" y="21266886"/>
            <a:ext cx="20720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Enter your text here</a:t>
            </a:r>
          </a:p>
        </p:txBody>
      </p:sp>
      <p:sp>
        <p:nvSpPr>
          <p:cNvPr id="24" name="Text Placeholder 5"/>
          <p:cNvSpPr>
            <a:spLocks noGrp="1"/>
          </p:cNvSpPr>
          <p:nvPr>
            <p:ph type="body" sz="quarter" idx="24" hasCustomPrompt="1"/>
          </p:nvPr>
        </p:nvSpPr>
        <p:spPr>
          <a:xfrm>
            <a:off x="11587162" y="20445094"/>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RESULTS</a:t>
            </a:r>
          </a:p>
        </p:txBody>
      </p:sp>
      <p:sp>
        <p:nvSpPr>
          <p:cNvPr id="25" name="Text Placeholder 5"/>
          <p:cNvSpPr>
            <a:spLocks noGrp="1"/>
          </p:cNvSpPr>
          <p:nvPr>
            <p:ph type="body" sz="quarter" idx="25" hasCustomPrompt="1"/>
          </p:nvPr>
        </p:nvSpPr>
        <p:spPr>
          <a:xfrm>
            <a:off x="33355721" y="4719215"/>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CONCLUSIONS</a:t>
            </a:r>
          </a:p>
        </p:txBody>
      </p:sp>
      <p:sp>
        <p:nvSpPr>
          <p:cNvPr id="26" name="Text Placeholder 3"/>
          <p:cNvSpPr>
            <a:spLocks noGrp="1"/>
          </p:cNvSpPr>
          <p:nvPr>
            <p:ph type="body" sz="quarter" idx="26" hasCustomPrompt="1"/>
          </p:nvPr>
        </p:nvSpPr>
        <p:spPr>
          <a:xfrm>
            <a:off x="33355721" y="5582573"/>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Enter your text here</a:t>
            </a:r>
          </a:p>
        </p:txBody>
      </p:sp>
      <p:sp>
        <p:nvSpPr>
          <p:cNvPr id="27" name="Text Placeholder 5"/>
          <p:cNvSpPr>
            <a:spLocks noGrp="1"/>
          </p:cNvSpPr>
          <p:nvPr>
            <p:ph type="body" sz="quarter" idx="27" hasCustomPrompt="1"/>
          </p:nvPr>
        </p:nvSpPr>
        <p:spPr>
          <a:xfrm>
            <a:off x="33355721" y="13643086"/>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REFERENCES</a:t>
            </a:r>
          </a:p>
        </p:txBody>
      </p:sp>
      <p:sp>
        <p:nvSpPr>
          <p:cNvPr id="28" name="Text Placeholder 3"/>
          <p:cNvSpPr>
            <a:spLocks noGrp="1"/>
          </p:cNvSpPr>
          <p:nvPr>
            <p:ph type="body" sz="quarter" idx="28" hasCustomPrompt="1"/>
          </p:nvPr>
        </p:nvSpPr>
        <p:spPr>
          <a:xfrm>
            <a:off x="33355721" y="14381750"/>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Enter your text here</a:t>
            </a:r>
          </a:p>
        </p:txBody>
      </p:sp>
      <p:sp>
        <p:nvSpPr>
          <p:cNvPr id="29" name="Text Placeholder 5"/>
          <p:cNvSpPr>
            <a:spLocks noGrp="1"/>
          </p:cNvSpPr>
          <p:nvPr>
            <p:ph type="body" sz="quarter" idx="29" hasCustomPrompt="1"/>
          </p:nvPr>
        </p:nvSpPr>
        <p:spPr>
          <a:xfrm>
            <a:off x="33355721" y="25040224"/>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a:t>(click to add)  ACKNOWLEDGEMENTS or CONTACT</a:t>
            </a:r>
          </a:p>
        </p:txBody>
      </p:sp>
      <p:sp>
        <p:nvSpPr>
          <p:cNvPr id="30" name="Text Placeholder 3"/>
          <p:cNvSpPr>
            <a:spLocks noGrp="1"/>
          </p:cNvSpPr>
          <p:nvPr>
            <p:ph type="body" sz="quarter" idx="30" hasCustomPrompt="1"/>
          </p:nvPr>
        </p:nvSpPr>
        <p:spPr>
          <a:xfrm>
            <a:off x="33355721" y="2580712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Enter your text here</a:t>
            </a:r>
          </a:p>
        </p:txBody>
      </p:sp>
      <p:sp>
        <p:nvSpPr>
          <p:cNvPr id="31" name="Text Placeholder 76">
            <a:extLst>
              <a:ext uri="{FF2B5EF4-FFF2-40B4-BE49-F238E27FC236}">
                <a16:creationId xmlns:a16="http://schemas.microsoft.com/office/drawing/2014/main" id="{B6DE2136-7A06-9640-AC63-608DDA9A8053}"/>
              </a:ext>
            </a:extLst>
          </p:cNvPr>
          <p:cNvSpPr>
            <a:spLocks noGrp="1"/>
          </p:cNvSpPr>
          <p:nvPr>
            <p:ph type="body" sz="quarter" idx="150" hasCustomPrompt="1"/>
          </p:nvPr>
        </p:nvSpPr>
        <p:spPr>
          <a:xfrm>
            <a:off x="10972800" y="2998183"/>
            <a:ext cx="21945602"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affiliations</a:t>
            </a:r>
          </a:p>
        </p:txBody>
      </p:sp>
      <p:sp>
        <p:nvSpPr>
          <p:cNvPr id="32" name="Text Placeholder 76">
            <a:extLst>
              <a:ext uri="{FF2B5EF4-FFF2-40B4-BE49-F238E27FC236}">
                <a16:creationId xmlns:a16="http://schemas.microsoft.com/office/drawing/2014/main" id="{A84C77E4-7E5C-1143-834F-F3FC329197F1}"/>
              </a:ext>
            </a:extLst>
          </p:cNvPr>
          <p:cNvSpPr>
            <a:spLocks noGrp="1"/>
          </p:cNvSpPr>
          <p:nvPr>
            <p:ph type="body" sz="quarter" idx="151" hasCustomPrompt="1"/>
          </p:nvPr>
        </p:nvSpPr>
        <p:spPr>
          <a:xfrm>
            <a:off x="10972799" y="1864506"/>
            <a:ext cx="21907501"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authors</a:t>
            </a:r>
          </a:p>
        </p:txBody>
      </p:sp>
      <p:sp>
        <p:nvSpPr>
          <p:cNvPr id="33" name="Text Placeholder 76">
            <a:extLst>
              <a:ext uri="{FF2B5EF4-FFF2-40B4-BE49-F238E27FC236}">
                <a16:creationId xmlns:a16="http://schemas.microsoft.com/office/drawing/2014/main" id="{2FB55FAA-40D2-C542-AD36-F712E24983F2}"/>
              </a:ext>
            </a:extLst>
          </p:cNvPr>
          <p:cNvSpPr>
            <a:spLocks noGrp="1"/>
          </p:cNvSpPr>
          <p:nvPr>
            <p:ph type="body" sz="quarter" idx="153" hasCustomPrompt="1"/>
          </p:nvPr>
        </p:nvSpPr>
        <p:spPr>
          <a:xfrm>
            <a:off x="10972799" y="389601"/>
            <a:ext cx="21907501"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here to add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93176-03E2-B770-3714-233392757420}"/>
              </a:ext>
            </a:extLst>
          </p:cNvPr>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endParaRPr lang="en-GB"/>
          </a:p>
        </p:txBody>
      </p:sp>
      <p:sp>
        <p:nvSpPr>
          <p:cNvPr id="3" name="Subtitle 2">
            <a:extLst>
              <a:ext uri="{FF2B5EF4-FFF2-40B4-BE49-F238E27FC236}">
                <a16:creationId xmlns:a16="http://schemas.microsoft.com/office/drawing/2014/main" id="{07C878D1-316B-6688-5E07-D5735EA7ED52}"/>
              </a:ext>
            </a:extLst>
          </p:cNvPr>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CB02C6-1A77-771A-95CA-7B8ABC0A5272}"/>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6D6888C6-FE3D-EFF1-BBDE-ED89B3DB5F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FA662F-0C23-189D-321F-918BC5740E17}"/>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349986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B1C3A-5CF1-7C5C-6418-04F8BC81E4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0CB9F7-6A09-98DB-1FFF-61F112635F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C3EE80-A25B-09E7-AA7D-5D0FFCC5DCB0}"/>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2316516F-EEAD-C9BF-B5CC-84DAFC47E2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894DE8-B77A-DD3E-EAF2-2DEF7F65FC3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56598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C2CAA-FB91-55AE-10FE-BC2548BB3CA5}"/>
              </a:ext>
            </a:extLst>
          </p:cNvPr>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5A2647-0CC9-CF18-B507-4D199349D3EF}"/>
              </a:ext>
            </a:extLst>
          </p:cNvPr>
          <p:cNvSpPr>
            <a:spLocks noGrp="1"/>
          </p:cNvSpPr>
          <p:nvPr>
            <p:ph type="body" idx="1"/>
          </p:nvPr>
        </p:nvSpPr>
        <p:spPr>
          <a:xfrm>
            <a:off x="2994660" y="22029425"/>
            <a:ext cx="37856160" cy="7200898"/>
          </a:xfrm>
        </p:spPr>
        <p:txBody>
          <a:bodyPr/>
          <a:lstStyle>
            <a:lvl1pPr marL="0" indent="0">
              <a:buNone/>
              <a:defRPr sz="8640">
                <a:solidFill>
                  <a:schemeClr val="tx1">
                    <a:tint val="82000"/>
                  </a:schemeClr>
                </a:solidFill>
              </a:defRPr>
            </a:lvl1pPr>
            <a:lvl2pPr marL="1645920" indent="0">
              <a:buNone/>
              <a:defRPr sz="7200">
                <a:solidFill>
                  <a:schemeClr val="tx1">
                    <a:tint val="82000"/>
                  </a:schemeClr>
                </a:solidFill>
              </a:defRPr>
            </a:lvl2pPr>
            <a:lvl3pPr marL="3291840" indent="0">
              <a:buNone/>
              <a:defRPr sz="6480">
                <a:solidFill>
                  <a:schemeClr val="tx1">
                    <a:tint val="82000"/>
                  </a:schemeClr>
                </a:solidFill>
              </a:defRPr>
            </a:lvl3pPr>
            <a:lvl4pPr marL="4937760" indent="0">
              <a:buNone/>
              <a:defRPr sz="5760">
                <a:solidFill>
                  <a:schemeClr val="tx1">
                    <a:tint val="82000"/>
                  </a:schemeClr>
                </a:solidFill>
              </a:defRPr>
            </a:lvl4pPr>
            <a:lvl5pPr marL="6583680" indent="0">
              <a:buNone/>
              <a:defRPr sz="5760">
                <a:solidFill>
                  <a:schemeClr val="tx1">
                    <a:tint val="82000"/>
                  </a:schemeClr>
                </a:solidFill>
              </a:defRPr>
            </a:lvl5pPr>
            <a:lvl6pPr marL="8229600" indent="0">
              <a:buNone/>
              <a:defRPr sz="5760">
                <a:solidFill>
                  <a:schemeClr val="tx1">
                    <a:tint val="82000"/>
                  </a:schemeClr>
                </a:solidFill>
              </a:defRPr>
            </a:lvl6pPr>
            <a:lvl7pPr marL="9875520" indent="0">
              <a:buNone/>
              <a:defRPr sz="5760">
                <a:solidFill>
                  <a:schemeClr val="tx1">
                    <a:tint val="82000"/>
                  </a:schemeClr>
                </a:solidFill>
              </a:defRPr>
            </a:lvl7pPr>
            <a:lvl8pPr marL="11521440" indent="0">
              <a:buNone/>
              <a:defRPr sz="5760">
                <a:solidFill>
                  <a:schemeClr val="tx1">
                    <a:tint val="82000"/>
                  </a:schemeClr>
                </a:solidFill>
              </a:defRPr>
            </a:lvl8pPr>
            <a:lvl9pPr marL="13167360" indent="0">
              <a:buNone/>
              <a:defRPr sz="576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A97194-B66E-6432-BF96-1A40CA257662}"/>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67262601-56D8-C081-ACA5-0D42E2C83A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79A68-1226-14BE-BE72-CF898B8EE16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643900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9BCEF-F038-C657-E6C7-7A6B72B055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182B09-A033-F141-8DEE-65641256B126}"/>
              </a:ext>
            </a:extLst>
          </p:cNvPr>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C1850A-05E2-92E2-F539-CB4496F69A2E}"/>
              </a:ext>
            </a:extLst>
          </p:cNvPr>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358F21D-1232-6F69-5BED-B19EDADBA877}"/>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6" name="Footer Placeholder 5">
            <a:extLst>
              <a:ext uri="{FF2B5EF4-FFF2-40B4-BE49-F238E27FC236}">
                <a16:creationId xmlns:a16="http://schemas.microsoft.com/office/drawing/2014/main" id="{C6FB2998-9356-E760-DC39-ECC725AECB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06A341-887C-3339-574D-37BD2226211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649668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95425-2A8C-66C3-52EF-5277F76B5D17}"/>
              </a:ext>
            </a:extLst>
          </p:cNvPr>
          <p:cNvSpPr>
            <a:spLocks noGrp="1"/>
          </p:cNvSpPr>
          <p:nvPr>
            <p:ph type="title"/>
          </p:nvPr>
        </p:nvSpPr>
        <p:spPr>
          <a:xfrm>
            <a:off x="3023237" y="1752603"/>
            <a:ext cx="37856160" cy="636270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F6477F-476D-EB9B-5108-7B9A35CBD2CD}"/>
              </a:ext>
            </a:extLst>
          </p:cNvPr>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a:extLst>
              <a:ext uri="{FF2B5EF4-FFF2-40B4-BE49-F238E27FC236}">
                <a16:creationId xmlns:a16="http://schemas.microsoft.com/office/drawing/2014/main" id="{FA8CA822-4144-DE16-0457-E11E839EE5F8}"/>
              </a:ext>
            </a:extLst>
          </p:cNvPr>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4BA648-176E-30E3-54D2-CA9FB461A299}"/>
              </a:ext>
            </a:extLst>
          </p:cNvPr>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a:extLst>
              <a:ext uri="{FF2B5EF4-FFF2-40B4-BE49-F238E27FC236}">
                <a16:creationId xmlns:a16="http://schemas.microsoft.com/office/drawing/2014/main" id="{467961D2-4707-B2F3-105C-01B337B8EC7A}"/>
              </a:ext>
            </a:extLst>
          </p:cNvPr>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77D33A-6D84-397A-BFDE-D8E85D3EF0AF}"/>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8" name="Footer Placeholder 7">
            <a:extLst>
              <a:ext uri="{FF2B5EF4-FFF2-40B4-BE49-F238E27FC236}">
                <a16:creationId xmlns:a16="http://schemas.microsoft.com/office/drawing/2014/main" id="{F8375136-8DA0-4064-A785-687D5FCF1C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FE8FF35-661F-5295-2260-CDDA5E0BCE60}"/>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93690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EE66E-5C02-F841-795B-3FF9ED93CF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D6781C-E8E5-EF75-40F1-5AB15CCD6D85}"/>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4" name="Footer Placeholder 3">
            <a:extLst>
              <a:ext uri="{FF2B5EF4-FFF2-40B4-BE49-F238E27FC236}">
                <a16:creationId xmlns:a16="http://schemas.microsoft.com/office/drawing/2014/main" id="{BB113CB6-1FD7-0B8D-A543-3CC5423C3B6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AB3725-0F12-EE67-23BA-313B943714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77519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E87812-E8C5-95FF-4660-4D2BC2ECAA7C}"/>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3" name="Footer Placeholder 2">
            <a:extLst>
              <a:ext uri="{FF2B5EF4-FFF2-40B4-BE49-F238E27FC236}">
                <a16:creationId xmlns:a16="http://schemas.microsoft.com/office/drawing/2014/main" id="{09173A97-DA90-CF72-C577-BA42A05714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9A484F-3AE4-C8D5-D9A3-D90486C31B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416261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3612C-60D5-19F3-7408-2798691E28AB}"/>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02C906-D89E-F527-3C5F-7B8834E11F77}"/>
              </a:ext>
            </a:extLst>
          </p:cNvPr>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09FD0C-ED62-C80E-9ABE-650E13DA03FD}"/>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337373E1-EAA4-A597-DA8E-DAED36876134}"/>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6" name="Footer Placeholder 5">
            <a:extLst>
              <a:ext uri="{FF2B5EF4-FFF2-40B4-BE49-F238E27FC236}">
                <a16:creationId xmlns:a16="http://schemas.microsoft.com/office/drawing/2014/main" id="{F7BC9D18-75DA-194E-93A6-35923DC5A3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85301E-B312-DA39-5B55-0BFA7D164A2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46086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F0412-3DE3-7901-1E38-0481C59EE729}"/>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AB531B-FEA7-E7ED-7764-7319FADEA936}"/>
              </a:ext>
            </a:extLst>
          </p:cNvPr>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GB"/>
          </a:p>
        </p:txBody>
      </p:sp>
      <p:sp>
        <p:nvSpPr>
          <p:cNvPr id="4" name="Text Placeholder 3">
            <a:extLst>
              <a:ext uri="{FF2B5EF4-FFF2-40B4-BE49-F238E27FC236}">
                <a16:creationId xmlns:a16="http://schemas.microsoft.com/office/drawing/2014/main" id="{A6F8B57E-20A6-524A-901F-BE42AB3EAE0F}"/>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DF7704EB-C231-5372-F00B-09EBB0C19498}"/>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6" name="Footer Placeholder 5">
            <a:extLst>
              <a:ext uri="{FF2B5EF4-FFF2-40B4-BE49-F238E27FC236}">
                <a16:creationId xmlns:a16="http://schemas.microsoft.com/office/drawing/2014/main" id="{4BF9A247-8A48-D54B-4D7C-C214A71534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3C71D2-0938-C0FA-8C07-A9C219E121A2}"/>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8959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81C34-DA69-485B-05D9-D6F9F58FC9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E5A304-E315-FACA-1597-41BB3820A2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95C6D3-C10D-918F-EE45-2668595E9CEF}"/>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06C0B5B4-2328-332A-89DA-6EABB791FF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E285B4-177F-C1B4-BDEF-C5F2AB85918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0157999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7336F5-96F0-C4CA-6F53-A18916FA6D40}"/>
              </a:ext>
            </a:extLst>
          </p:cNvPr>
          <p:cNvSpPr>
            <a:spLocks noGrp="1"/>
          </p:cNvSpPr>
          <p:nvPr>
            <p:ph type="title" orient="vert"/>
          </p:nvPr>
        </p:nvSpPr>
        <p:spPr>
          <a:xfrm>
            <a:off x="31409640" y="1752600"/>
            <a:ext cx="9464040" cy="27896822"/>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2F9E27-2A0A-87DA-4FBD-05C642DE97A0}"/>
              </a:ext>
            </a:extLst>
          </p:cNvPr>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F66D68-6435-7749-8DFC-5C88D29BD4D6}"/>
              </a:ext>
            </a:extLst>
          </p:cNvPr>
          <p:cNvSpPr>
            <a:spLocks noGrp="1"/>
          </p:cNvSpPr>
          <p:nvPr>
            <p:ph type="dt" sz="half" idx="10"/>
          </p:nvPr>
        </p:nvSpPr>
        <p:spPr/>
        <p:txBody>
          <a:body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9692D8DA-ACFD-AFB2-658A-580912FE10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DC18FF-1D5C-1FC0-7AD4-17B725143271}"/>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38443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a:solidFill>
                  <a:schemeClr val="bg1">
                    <a:lumMod val="75000"/>
                  </a:schemeClr>
                </a:solidFill>
                <a:latin typeface="Arial" charset="0"/>
              </a:rPr>
              <a:t>www.PosterPresentations.com</a:t>
            </a:r>
          </a:p>
        </p:txBody>
      </p:sp>
      <p:grpSp>
        <p:nvGrpSpPr>
          <p:cNvPr id="6" name="Group 5">
            <a:extLst>
              <a:ext uri="{FF2B5EF4-FFF2-40B4-BE49-F238E27FC236}">
                <a16:creationId xmlns:a16="http://schemas.microsoft.com/office/drawing/2014/main" id="{D94EDD1F-4B42-4F45-B0C1-C160AF13FA7C}"/>
              </a:ext>
            </a:extLst>
          </p:cNvPr>
          <p:cNvGrpSpPr/>
          <p:nvPr userDrawn="1"/>
        </p:nvGrpSpPr>
        <p:grpSpPr>
          <a:xfrm>
            <a:off x="-43304" y="11286"/>
            <a:ext cx="43905392" cy="4120075"/>
            <a:chOff x="-43304" y="11286"/>
            <a:chExt cx="43905392" cy="4120075"/>
          </a:xfrm>
        </p:grpSpPr>
        <p:sp>
          <p:nvSpPr>
            <p:cNvPr id="5" name="Rectangle 4">
              <a:extLst>
                <a:ext uri="{FF2B5EF4-FFF2-40B4-BE49-F238E27FC236}">
                  <a16:creationId xmlns:a16="http://schemas.microsoft.com/office/drawing/2014/main" id="{97302FB6-4FEE-7344-8AB3-832C3327102F}"/>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userDrawn="1"/>
          </p:nvGrpSpPr>
          <p:grpSpPr>
            <a:xfrm>
              <a:off x="-43304" y="11286"/>
              <a:ext cx="43905392" cy="4036528"/>
              <a:chOff x="-14192" y="1382"/>
              <a:chExt cx="27451941" cy="4572641"/>
            </a:xfrm>
          </p:grpSpPr>
          <p:sp>
            <p:nvSpPr>
              <p:cNvPr id="71" name="Rectangle 16"/>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Rectangle 15"/>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grpSp>
      <p:graphicFrame>
        <p:nvGraphicFramePr>
          <p:cNvPr id="74" name="Table 73">
            <a:extLst>
              <a:ext uri="{FF2B5EF4-FFF2-40B4-BE49-F238E27FC236}">
                <a16:creationId xmlns:a16="http://schemas.microsoft.com/office/drawing/2014/main" id="{5F218D9D-7B98-FE45-89BA-6D5959DC2A34}"/>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a:solidFill>
                            <a:srgbClr val="1F3A4E"/>
                          </a:solidFill>
                          <a:latin typeface="Arial Black" panose="020B0A04020102020204" pitchFamily="34" charset="0"/>
                        </a:rPr>
                        <a:t>QUICK START GUIDE</a:t>
                      </a:r>
                      <a:br>
                        <a:rPr lang="en-US" sz="3600" b="0" spc="600">
                          <a:solidFill>
                            <a:srgbClr val="1F3A4E"/>
                          </a:solidFill>
                          <a:latin typeface="Arial Black" panose="020B0A04020102020204" pitchFamily="34" charset="0"/>
                        </a:rPr>
                      </a:br>
                      <a:r>
                        <a:rPr lang="en-US" sz="2800" b="1" spc="0">
                          <a:solidFill>
                            <a:srgbClr val="FF0000"/>
                          </a:solidFill>
                          <a:latin typeface="Trebuchet MS" pitchFamily="34" charset="0"/>
                        </a:rPr>
                        <a:t>(THIS SIDEBAR WILL NOT PRINT)</a:t>
                      </a:r>
                      <a:endParaRPr lang="en-US" sz="3600" b="1" spc="600">
                        <a:solidFill>
                          <a:schemeClr val="bg1"/>
                        </a:solidFill>
                        <a:latin typeface="Trebuchet MS" pitchFamily="34" charset="0"/>
                      </a:endParaRPr>
                    </a:p>
                  </a:txBody>
                  <a:tcPr marL="182880" marT="137160">
                    <a:solidFill>
                      <a:srgbClr val="FFC000"/>
                    </a:solidFill>
                  </a:tcPr>
                </a:tc>
                <a:tc hMerge="1">
                  <a:txBody>
                    <a:bodyPr/>
                    <a:lstStyle/>
                    <a:p>
                      <a:endParaRPr lang="en-US"/>
                    </a:p>
                  </a:txBody>
                  <a:tcPr/>
                </a:tc>
                <a:extLst>
                  <a:ext uri="{0D108BD9-81ED-4DB2-BD59-A6C34878D82A}">
                    <a16:rowId xmlns:a16="http://schemas.microsoft.com/office/drawing/2014/main" val="10000"/>
                  </a:ext>
                </a:extLst>
              </a:tr>
              <a:tr h="4206624">
                <a:tc gridSpan="2">
                  <a:txBody>
                    <a:bodyPr/>
                    <a:lstStyle/>
                    <a:p>
                      <a:pPr defTabSz="3765639"/>
                      <a:r>
                        <a:rPr lang="en-US" sz="2000" i="0">
                          <a:solidFill>
                            <a:srgbClr val="D9D9D9"/>
                          </a:solidFill>
                          <a:latin typeface="Arial"/>
                          <a:cs typeface="Arial"/>
                        </a:rPr>
                        <a:t>This PowerPoint template produces a </a:t>
                      </a:r>
                      <a:r>
                        <a:rPr lang="en-US" sz="2000" i="0">
                          <a:solidFill>
                            <a:srgbClr val="FFC000"/>
                          </a:solidFill>
                          <a:latin typeface="Arial"/>
                          <a:cs typeface="Arial"/>
                        </a:rPr>
                        <a:t>36"x48" </a:t>
                      </a:r>
                      <a:r>
                        <a:rPr lang="en-US" sz="2000" i="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a:solidFill>
                          <a:srgbClr val="D9D9D9"/>
                        </a:solidFill>
                        <a:latin typeface="Arial"/>
                        <a:cs typeface="Arial"/>
                      </a:endParaRPr>
                    </a:p>
                    <a:p>
                      <a:pPr defTabSz="3765639"/>
                      <a:r>
                        <a:rPr lang="en-US" sz="2000" i="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err="1">
                          <a:solidFill>
                            <a:srgbClr val="FFC000"/>
                          </a:solidFill>
                          <a:latin typeface="Arial"/>
                          <a:cs typeface="Arial"/>
                        </a:rPr>
                        <a:t>PosterPresentations.com</a:t>
                      </a:r>
                      <a:r>
                        <a:rPr lang="en-US" sz="2000" i="0">
                          <a:solidFill>
                            <a:srgbClr val="D9D9D9"/>
                          </a:solidFill>
                          <a:latin typeface="Arial"/>
                          <a:cs typeface="Arial"/>
                        </a:rPr>
                        <a:t> and click on the  </a:t>
                      </a:r>
                      <a:r>
                        <a:rPr lang="en-US" sz="2000" i="0">
                          <a:solidFill>
                            <a:srgbClr val="FFC000"/>
                          </a:solidFill>
                          <a:latin typeface="Arial"/>
                          <a:cs typeface="Arial"/>
                        </a:rPr>
                        <a:t>HELP DESK</a:t>
                      </a:r>
                      <a:r>
                        <a:rPr lang="en-US" sz="2000" i="0" baseline="0">
                          <a:solidFill>
                            <a:srgbClr val="D9D9D9"/>
                          </a:solidFill>
                          <a:latin typeface="Arial"/>
                          <a:cs typeface="Arial"/>
                        </a:rPr>
                        <a:t> </a:t>
                      </a:r>
                      <a:r>
                        <a:rPr lang="en-US" sz="2000" i="0">
                          <a:solidFill>
                            <a:srgbClr val="D9D9D9"/>
                          </a:solidFill>
                          <a:latin typeface="Arial"/>
                          <a:cs typeface="Arial"/>
                        </a:rPr>
                        <a:t>tab.</a:t>
                      </a:r>
                    </a:p>
                    <a:p>
                      <a:pPr defTabSz="3765639"/>
                      <a:endParaRPr lang="en-US" sz="2000" i="0">
                        <a:solidFill>
                          <a:srgbClr val="D9D9D9"/>
                        </a:solidFill>
                        <a:latin typeface="Arial"/>
                        <a:cs typeface="Arial"/>
                      </a:endParaRPr>
                    </a:p>
                    <a:p>
                      <a:pPr defTabSz="3765639"/>
                      <a:r>
                        <a:rPr lang="en-US" sz="2000" i="0">
                          <a:solidFill>
                            <a:srgbClr val="D9D9D9"/>
                          </a:solidFill>
                          <a:latin typeface="Arial"/>
                          <a:cs typeface="Arial"/>
                        </a:rPr>
                        <a:t>To print your poster using our same-day professional printing service, go online to </a:t>
                      </a:r>
                      <a:r>
                        <a:rPr lang="en-US" sz="2000" i="0" err="1">
                          <a:solidFill>
                            <a:srgbClr val="FFC000"/>
                          </a:solidFill>
                          <a:latin typeface="Arial"/>
                          <a:cs typeface="Arial"/>
                        </a:rPr>
                        <a:t>PosterPresentations.com</a:t>
                      </a:r>
                      <a:r>
                        <a:rPr lang="en-US" sz="2000" i="0">
                          <a:solidFill>
                            <a:srgbClr val="D9D9D9"/>
                          </a:solidFill>
                          <a:latin typeface="Arial"/>
                          <a:cs typeface="Arial"/>
                        </a:rPr>
                        <a:t> and click on "</a:t>
                      </a:r>
                      <a:r>
                        <a:rPr lang="en-US" sz="2000" i="0">
                          <a:solidFill>
                            <a:srgbClr val="FFC000"/>
                          </a:solidFill>
                          <a:latin typeface="Arial"/>
                          <a:cs typeface="Arial"/>
                        </a:rPr>
                        <a:t>Order your poster</a:t>
                      </a:r>
                      <a:r>
                        <a:rPr lang="en-US" sz="2000" i="0">
                          <a:solidFill>
                            <a:srgbClr val="D9D9D9"/>
                          </a:solidFill>
                          <a:latin typeface="Arial"/>
                          <a:cs typeface="Arial"/>
                        </a:rPr>
                        <a:t>".</a:t>
                      </a:r>
                      <a:endParaRPr lang="en-US" sz="2000" b="1">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a:solidFill>
                          <a:srgbClr val="1F3A4E"/>
                        </a:solidFill>
                      </a:endParaRPr>
                    </a:p>
                    <a:p>
                      <a:pPr algn="ctr"/>
                      <a:endParaRPr lang="en-US" sz="2000">
                        <a:solidFill>
                          <a:srgbClr val="1F3A4E"/>
                        </a:solidFill>
                      </a:endParaRPr>
                    </a:p>
                    <a:p>
                      <a:pPr algn="ctr"/>
                      <a:r>
                        <a:rPr lang="en-US" sz="2000">
                          <a:solidFill>
                            <a:schemeClr val="bg1"/>
                          </a:solidFill>
                          <a:latin typeface="Arial" panose="020B0604020202020204" pitchFamily="34" charset="0"/>
                          <a:cs typeface="Arial" panose="020B0604020202020204" pitchFamily="34" charset="0"/>
                        </a:rPr>
                        <a:t>This is a template for a </a:t>
                      </a:r>
                    </a:p>
                    <a:p>
                      <a:pPr algn="ctr"/>
                      <a:r>
                        <a:rPr lang="en-US" sz="2000">
                          <a:solidFill>
                            <a:schemeClr val="bg1"/>
                          </a:solidFill>
                          <a:latin typeface="Arial" panose="020B0604020202020204" pitchFamily="34" charset="0"/>
                          <a:cs typeface="Arial" panose="020B0604020202020204" pitchFamily="34" charset="0"/>
                        </a:rPr>
                        <a:t>presentation poster</a:t>
                      </a:r>
                      <a:br>
                        <a:rPr lang="en-US" sz="2000">
                          <a:solidFill>
                            <a:schemeClr val="bg1"/>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36 inches tall</a:t>
                      </a:r>
                      <a:br>
                        <a:rPr lang="en-US" sz="3600" b="1">
                          <a:solidFill>
                            <a:srgbClr val="FFC000"/>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by</a:t>
                      </a:r>
                      <a:br>
                        <a:rPr lang="en-US" sz="3600" b="1">
                          <a:solidFill>
                            <a:srgbClr val="FFC000"/>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48 inches wide</a:t>
                      </a:r>
                      <a:br>
                        <a:rPr lang="en-US" sz="2000">
                          <a:solidFill>
                            <a:schemeClr val="bg1"/>
                          </a:solidFill>
                          <a:latin typeface="Arial" panose="020B0604020202020204" pitchFamily="34" charset="0"/>
                          <a:cs typeface="Arial" panose="020B0604020202020204" pitchFamily="34" charset="0"/>
                        </a:rPr>
                      </a:br>
                      <a:endParaRPr lang="en-US" sz="200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a:solidFill>
                            <a:srgbClr val="FFC000"/>
                          </a:solidFill>
                          <a:latin typeface="Arial" panose="020B0604020202020204" pitchFamily="34" charset="0"/>
                          <a:cs typeface="Arial" panose="020B0604020202020204" pitchFamily="34" charset="0"/>
                        </a:rPr>
                        <a:t>Important: Check the template size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30 tall x 40 wide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42 tall x 56 wide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a:solidFill>
                          <a:srgbClr val="1F3A4E"/>
                        </a:solidFill>
                      </a:endParaRPr>
                    </a:p>
                  </a:txBody>
                  <a:tcPr>
                    <a:blipFill rotWithShape="1">
                      <a:blip r:embed="rId3"/>
                      <a:stretch>
                        <a:fillRect/>
                      </a:stretch>
                    </a:blipFill>
                  </a:tcPr>
                </a:tc>
                <a:tc>
                  <a:txBody>
                    <a:bodyPr/>
                    <a:lstStyle/>
                    <a:p>
                      <a:pPr algn="l"/>
                      <a:r>
                        <a:rPr lang="en-US" sz="2400" b="1" baseline="0">
                          <a:solidFill>
                            <a:srgbClr val="FFC000"/>
                          </a:solidFill>
                          <a:latin typeface="Arial" panose="020B0604020202020204" pitchFamily="34" charset="0"/>
                          <a:cs typeface="Arial" panose="020B0604020202020204" pitchFamily="34" charset="0"/>
                        </a:rPr>
                        <a:t>How to </a:t>
                      </a:r>
                      <a:r>
                        <a:rPr lang="en-US" sz="4000" b="1" baseline="0">
                          <a:solidFill>
                            <a:srgbClr val="FFC000"/>
                          </a:solidFill>
                          <a:latin typeface="Arial" panose="020B0604020202020204" pitchFamily="34" charset="0"/>
                          <a:cs typeface="Arial" panose="020B0604020202020204" pitchFamily="34" charset="0"/>
                        </a:rPr>
                        <a:t>Zoom in </a:t>
                      </a:r>
                      <a:r>
                        <a:rPr lang="en-US" sz="2400" b="1" baseline="0">
                          <a:solidFill>
                            <a:srgbClr val="FFC000"/>
                          </a:solidFill>
                          <a:latin typeface="Arial" panose="020B0604020202020204" pitchFamily="34" charset="0"/>
                          <a:cs typeface="Arial" panose="020B0604020202020204" pitchFamily="34" charset="0"/>
                        </a:rPr>
                        <a:t>and </a:t>
                      </a:r>
                      <a:r>
                        <a:rPr lang="en-US" sz="1800" b="1" baseline="0">
                          <a:solidFill>
                            <a:srgbClr val="FFC000"/>
                          </a:solidFill>
                          <a:latin typeface="Arial" panose="020B0604020202020204" pitchFamily="34" charset="0"/>
                          <a:cs typeface="Arial" panose="020B0604020202020204" pitchFamily="34" charset="0"/>
                        </a:rPr>
                        <a:t>out</a:t>
                      </a:r>
                      <a:endParaRPr lang="en-US" sz="2400" b="1" baseline="0">
                        <a:solidFill>
                          <a:srgbClr val="FFC000"/>
                        </a:solidFill>
                        <a:latin typeface="Arial" panose="020B0604020202020204" pitchFamily="34" charset="0"/>
                        <a:cs typeface="Arial" panose="020B0604020202020204" pitchFamily="34" charset="0"/>
                      </a:endParaRPr>
                    </a:p>
                    <a:p>
                      <a:pPr algn="l"/>
                      <a:r>
                        <a:rPr lang="en-US" sz="2000" b="0" baseline="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1. </a:t>
                      </a:r>
                      <a:r>
                        <a:rPr lang="en-US" sz="2000" b="0" baseline="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2. </a:t>
                      </a:r>
                      <a:r>
                        <a:rPr lang="en-US" sz="2000" b="0" baseline="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a:solidFill>
                            <a:srgbClr val="FFC000"/>
                          </a:solidFill>
                          <a:latin typeface="Arial" panose="020B0604020202020204" pitchFamily="34" charset="0"/>
                          <a:cs typeface="Arial" panose="020B0604020202020204" pitchFamily="34" charset="0"/>
                        </a:rPr>
                        <a:t>Ruler and Guides</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a:solidFill>
                          <a:srgbClr val="1F3A4E"/>
                        </a:solidFill>
                      </a:endParaRPr>
                    </a:p>
                  </a:txBody>
                  <a:tcPr>
                    <a:blipFill rotWithShape="1">
                      <a:blip r:embed="rId4"/>
                      <a:stretch>
                        <a:fillRect/>
                      </a:stretch>
                    </a:blipFill>
                  </a:tcPr>
                </a:tc>
                <a:tc>
                  <a:txBody>
                    <a:bodyPr/>
                    <a:lstStyle/>
                    <a:p>
                      <a:pPr marL="0" lvl="1" indent="0" algn="l" defTabSz="114300"/>
                      <a:r>
                        <a:rPr lang="en-US" sz="2400" b="1" baseline="0">
                          <a:solidFill>
                            <a:srgbClr val="FFC000"/>
                          </a:solidFill>
                          <a:latin typeface="Arial" panose="020B0604020202020204" pitchFamily="34" charset="0"/>
                          <a:cs typeface="Arial" panose="020B0604020202020204" pitchFamily="34" charset="0"/>
                        </a:rPr>
                        <a:t>Headers and text containers</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Click inside a section header to add its text.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a:solidFill>
                            <a:srgbClr val="FFC000"/>
                          </a:solidFill>
                          <a:latin typeface="Arial" panose="020B0604020202020204" pitchFamily="34" charset="0"/>
                          <a:cs typeface="Arial" panose="020B0604020202020204" pitchFamily="34" charset="0"/>
                        </a:rPr>
                        <a:t>Adding content to the poster</a:t>
                      </a:r>
                    </a:p>
                    <a:p>
                      <a:r>
                        <a:rPr lang="en-US" sz="2000" baseline="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73A943FF-505A-4C07-86EE-86D3E7A89CCA}"/>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a:solidFill>
                            <a:srgbClr val="1F3A4E"/>
                          </a:solidFill>
                          <a:latin typeface="Arial Black" panose="020B0A04020102020204" pitchFamily="34" charset="0"/>
                        </a:rPr>
                        <a:t>QUICK START GUIDE</a:t>
                      </a:r>
                      <a:br>
                        <a:rPr lang="en-US" sz="4000" b="0" spc="600">
                          <a:solidFill>
                            <a:srgbClr val="1F3A4E"/>
                          </a:solidFill>
                          <a:latin typeface="Arial Black" panose="020B0A04020102020204" pitchFamily="34" charset="0"/>
                        </a:rPr>
                      </a:br>
                      <a:r>
                        <a:rPr lang="en-US" sz="3200" b="1" spc="0">
                          <a:solidFill>
                            <a:srgbClr val="FF0000"/>
                          </a:solidFill>
                          <a:latin typeface="Trebuchet MS" pitchFamily="34" charset="0"/>
                        </a:rPr>
                        <a:t>(THIS SIDEBAR WILL NOT PRINT)</a:t>
                      </a:r>
                      <a:endParaRPr lang="en-US" sz="4000" b="1" spc="60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a:solidFill>
                          <a:srgbClr val="FFC000"/>
                        </a:solidFill>
                      </a:endParaRPr>
                    </a:p>
                    <a:p>
                      <a:pPr marL="0" indent="0" algn="l" defTabSz="114300"/>
                      <a:endParaRPr lang="en-US" sz="2400" b="0" baseline="0">
                        <a:solidFill>
                          <a:srgbClr val="D9D9D9"/>
                        </a:solidFill>
                        <a:latin typeface="Arial" panose="020B0604020202020204" pitchFamily="34" charset="0"/>
                        <a:cs typeface="Arial" panose="020B0604020202020204" pitchFamily="34" charset="0"/>
                      </a:endParaRPr>
                    </a:p>
                    <a:p>
                      <a:pPr marL="0" indent="0" algn="l" defTabSz="114300"/>
                      <a:r>
                        <a:rPr lang="en-US" sz="2400" b="0" baseline="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a:solidFill>
                          <a:srgbClr val="D9D9D9"/>
                        </a:solidFill>
                        <a:latin typeface="Arial" panose="020B0604020202020204" pitchFamily="34" charset="0"/>
                        <a:cs typeface="Arial" panose="020B0604020202020204" pitchFamily="34" charset="0"/>
                      </a:endParaRPr>
                    </a:p>
                    <a:p>
                      <a:pPr marL="0" indent="0" algn="l" defTabSz="114300"/>
                      <a:r>
                        <a:rPr lang="en-US" sz="2400" b="0" baseline="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a:solidFill>
                            <a:srgbClr val="FFC000"/>
                          </a:solidFill>
                          <a:latin typeface="Arial" panose="020B0604020202020204" pitchFamily="34" charset="0"/>
                          <a:cs typeface="Arial" panose="020B0604020202020204" pitchFamily="34" charset="0"/>
                        </a:rPr>
                        <a:t>How to change the column layout configuration</a:t>
                      </a:r>
                    </a:p>
                    <a:p>
                      <a:r>
                        <a:rPr lang="en-US" sz="240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a:solidFill>
                            <a:srgbClr val="D9D9D9"/>
                          </a:solidFill>
                          <a:latin typeface="Arial" panose="020B0604020202020204" pitchFamily="34" charset="0"/>
                          <a:cs typeface="Arial" panose="020B0604020202020204" pitchFamily="34" charset="0"/>
                        </a:rPr>
                        <a:t>You can see a tutorial here: </a:t>
                      </a:r>
                      <a:r>
                        <a:rPr lang="en-US" sz="2400" u="sng">
                          <a:solidFill>
                            <a:srgbClr val="FFC000"/>
                          </a:solidFill>
                          <a:latin typeface="Arial" panose="020B0604020202020204" pitchFamily="34" charset="0"/>
                          <a:cs typeface="Arial" panose="020B0604020202020204" pitchFamily="34" charset="0"/>
                        </a:rPr>
                        <a:t>https://</a:t>
                      </a:r>
                      <a:r>
                        <a:rPr lang="en-US" sz="2400" u="sng" err="1">
                          <a:solidFill>
                            <a:srgbClr val="FFC000"/>
                          </a:solidFill>
                          <a:latin typeface="Arial" panose="020B0604020202020204" pitchFamily="34" charset="0"/>
                          <a:cs typeface="Arial" panose="020B0604020202020204" pitchFamily="34" charset="0"/>
                        </a:rPr>
                        <a:t>www.posterpresentations.com</a:t>
                      </a:r>
                      <a:r>
                        <a:rPr lang="en-US" sz="2400" u="sng">
                          <a:solidFill>
                            <a:srgbClr val="FFC000"/>
                          </a:solidFill>
                          <a:latin typeface="Arial" panose="020B0604020202020204" pitchFamily="34" charset="0"/>
                          <a:cs typeface="Arial" panose="020B0604020202020204" pitchFamily="34" charset="0"/>
                        </a:rPr>
                        <a:t>/how-to-change-the-column-</a:t>
                      </a:r>
                      <a:r>
                        <a:rPr lang="en-US" sz="2400" u="sng" err="1">
                          <a:solidFill>
                            <a:srgbClr val="FFC000"/>
                          </a:solidFill>
                          <a:latin typeface="Arial" panose="020B0604020202020204" pitchFamily="34" charset="0"/>
                          <a:cs typeface="Arial" panose="020B0604020202020204" pitchFamily="34" charset="0"/>
                        </a:rPr>
                        <a:t>configuration.html</a:t>
                      </a:r>
                      <a:endParaRPr lang="en-US" u="sng">
                        <a:solidFill>
                          <a:srgbClr val="FFC000"/>
                        </a:solidFill>
                      </a:endParaRPr>
                    </a:p>
                  </a:txBody>
                  <a:tcPr marL="182880" marT="137160">
                    <a:solidFill>
                      <a:schemeClr val="tx1"/>
                    </a:solidFill>
                  </a:tcPr>
                </a:tc>
                <a:tc hMerge="1">
                  <a:txBody>
                    <a:bodyPr/>
                    <a:lstStyle/>
                    <a:p>
                      <a:endParaRPr lang="en-US" sz="2400">
                        <a:solidFill>
                          <a:srgbClr val="1F3A4E"/>
                        </a:solidFill>
                      </a:endParaRPr>
                    </a:p>
                  </a:txBody>
                  <a:tcPr marL="182880" marT="137160">
                    <a:blipFill rotWithShape="1">
                      <a:blip r:embed="rId9"/>
                      <a:stretch>
                        <a:fillRect/>
                      </a:stretch>
                    </a:blipFill>
                  </a:tcPr>
                </a:tc>
                <a:tc hMerge="1">
                  <a:txBody>
                    <a:bodyPr/>
                    <a:lstStyle/>
                    <a:p>
                      <a:endParaRPr lang="en-US"/>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panose="020B0604020202020204" pitchFamily="34" charset="0"/>
                          <a:cs typeface="Arial" panose="020B0604020202020204" pitchFamily="34" charset="0"/>
                        </a:rPr>
                        <a:t>The Quick Start</a:t>
                      </a:r>
                      <a:r>
                        <a:rPr lang="en-US" sz="2400" baseline="0" noProof="0">
                          <a:solidFill>
                            <a:srgbClr val="D9D9D9"/>
                          </a:solidFill>
                          <a:latin typeface="Arial" panose="020B0604020202020204" pitchFamily="34" charset="0"/>
                          <a:cs typeface="Arial" panose="020B0604020202020204" pitchFamily="34" charset="0"/>
                        </a:rPr>
                        <a:t> Guides</a:t>
                      </a:r>
                      <a:r>
                        <a:rPr lang="en-US" sz="2400" noProof="0">
                          <a:solidFill>
                            <a:srgbClr val="D9D9D9"/>
                          </a:solidFill>
                          <a:latin typeface="Arial" panose="020B0604020202020204" pitchFamily="34" charset="0"/>
                          <a:cs typeface="Arial" panose="020B0604020202020204" pitchFamily="34" charset="0"/>
                        </a:rPr>
                        <a:t> </a:t>
                      </a:r>
                      <a:r>
                        <a:rPr lang="en-US" sz="2400" u="sng" noProof="0">
                          <a:solidFill>
                            <a:srgbClr val="D9D9D9"/>
                          </a:solidFill>
                          <a:latin typeface="Arial" panose="020B0604020202020204" pitchFamily="34" charset="0"/>
                          <a:cs typeface="Arial" panose="020B0604020202020204" pitchFamily="34" charset="0"/>
                        </a:rPr>
                        <a:t>are outside the template’s printable area</a:t>
                      </a:r>
                      <a:r>
                        <a:rPr lang="en-US" sz="2400" noProof="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a:solidFill>
                            <a:srgbClr val="D9D9D9"/>
                          </a:solidFill>
                          <a:latin typeface="Arial" panose="020B0604020202020204" pitchFamily="34" charset="0"/>
                          <a:cs typeface="Arial" panose="020B0604020202020204" pitchFamily="34" charset="0"/>
                        </a:rPr>
                        <a:t>To hide the guides click on the </a:t>
                      </a:r>
                      <a:r>
                        <a:rPr lang="en-US" sz="2400" b="1" baseline="0" noProof="0">
                          <a:solidFill>
                            <a:srgbClr val="D9D9D9"/>
                          </a:solidFill>
                          <a:latin typeface="Arial" panose="020B0604020202020204" pitchFamily="34" charset="0"/>
                          <a:cs typeface="Arial" panose="020B0604020202020204" pitchFamily="34" charset="0"/>
                        </a:rPr>
                        <a:t>Home</a:t>
                      </a:r>
                      <a:r>
                        <a:rPr lang="en-US" sz="2400" baseline="0" noProof="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a:solidFill>
                            <a:srgbClr val="D9D9D9"/>
                          </a:solidFill>
                          <a:latin typeface="Arial" panose="020B0604020202020204" pitchFamily="34" charset="0"/>
                          <a:cs typeface="Arial" panose="020B0604020202020204" pitchFamily="34" charset="0"/>
                        </a:rPr>
                        <a:t>Layout</a:t>
                      </a:r>
                      <a:r>
                        <a:rPr lang="en-US" sz="2400" baseline="0" noProof="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a:solidFill>
                            <a:srgbClr val="D9D9D9"/>
                          </a:solidFill>
                          <a:latin typeface="Arial" panose="020B0604020202020204" pitchFamily="34" charset="0"/>
                          <a:cs typeface="Arial" panose="020B0604020202020204" pitchFamily="34" charset="0"/>
                        </a:rPr>
                        <a:t>Without Guides </a:t>
                      </a:r>
                      <a:r>
                        <a:rPr lang="en-US" sz="2400" b="0" baseline="0" noProof="0">
                          <a:solidFill>
                            <a:srgbClr val="D9D9D9"/>
                          </a:solidFill>
                          <a:latin typeface="Arial" panose="020B0604020202020204" pitchFamily="34" charset="0"/>
                          <a:cs typeface="Arial" panose="020B0604020202020204" pitchFamily="34" charset="0"/>
                        </a:rPr>
                        <a:t>layout</a:t>
                      </a:r>
                      <a:r>
                        <a:rPr lang="en-US" sz="2400" baseline="0" noProof="0">
                          <a:solidFill>
                            <a:srgbClr val="D9D9D9"/>
                          </a:solidFill>
                          <a:latin typeface="Arial" panose="020B0604020202020204" pitchFamily="34" charset="0"/>
                          <a:cs typeface="Arial" panose="020B0604020202020204" pitchFamily="34" charset="0"/>
                        </a:rPr>
                        <a:t>.</a:t>
                      </a:r>
                      <a:endParaRPr lang="en-US" sz="240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a:solidFill>
                            <a:srgbClr val="FFC000"/>
                          </a:solidFill>
                          <a:latin typeface="Arial" panose="020B0604020202020204" pitchFamily="34" charset="0"/>
                          <a:cs typeface="Arial" panose="020B0604020202020204" pitchFamily="34" charset="0"/>
                        </a:rPr>
                        <a:t>How to</a:t>
                      </a:r>
                      <a:r>
                        <a:rPr lang="en-US" sz="2800" b="1" baseline="0">
                          <a:solidFill>
                            <a:srgbClr val="FFC000"/>
                          </a:solidFill>
                          <a:latin typeface="Arial" panose="020B0604020202020204" pitchFamily="34" charset="0"/>
                          <a:cs typeface="Arial" panose="020B0604020202020204" pitchFamily="34" charset="0"/>
                        </a:rPr>
                        <a:t> preview your poster prior to printing</a:t>
                      </a:r>
                      <a:endParaRPr lang="en-US" sz="2800" b="1">
                        <a:solidFill>
                          <a:srgbClr val="FFC000"/>
                        </a:solidFill>
                        <a:latin typeface="Arial" panose="020B0604020202020204" pitchFamily="34" charset="0"/>
                        <a:cs typeface="Arial" panose="020B0604020202020204" pitchFamily="34" charset="0"/>
                      </a:endParaRPr>
                    </a:p>
                    <a:p>
                      <a:r>
                        <a:rPr lang="en-US" sz="2400">
                          <a:solidFill>
                            <a:srgbClr val="D9D9D9"/>
                          </a:solidFill>
                          <a:latin typeface="Arial" panose="020B0604020202020204" pitchFamily="34" charset="0"/>
                          <a:cs typeface="Arial" panose="020B0604020202020204" pitchFamily="34" charset="0"/>
                        </a:rPr>
                        <a:t>You can preview your poster at any time by pressing the </a:t>
                      </a:r>
                      <a:r>
                        <a:rPr lang="en-US" sz="2400">
                          <a:solidFill>
                            <a:srgbClr val="FFC000"/>
                          </a:solidFill>
                          <a:latin typeface="Arial" panose="020B0604020202020204" pitchFamily="34" charset="0"/>
                          <a:cs typeface="Arial" panose="020B0604020202020204" pitchFamily="34" charset="0"/>
                        </a:rPr>
                        <a:t>F5 key</a:t>
                      </a:r>
                      <a:r>
                        <a:rPr lang="en-US" sz="240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a:solidFill>
                            <a:srgbClr val="FFC000"/>
                          </a:solidFill>
                          <a:latin typeface="Arial" panose="020B0604020202020204" pitchFamily="34" charset="0"/>
                          <a:cs typeface="Arial" panose="020B0604020202020204" pitchFamily="34" charset="0"/>
                        </a:rPr>
                        <a:t>ESC key </a:t>
                      </a:r>
                      <a:r>
                        <a:rPr lang="en-US" sz="240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a:solidFill>
                            <a:srgbClr val="D9D9D9"/>
                          </a:solidFill>
                          <a:latin typeface="Arial" panose="020B0604020202020204" pitchFamily="34" charset="0"/>
                          <a:cs typeface="Arial" panose="020B0604020202020204" pitchFamily="34" charset="0"/>
                        </a:rPr>
                        <a:t>F5</a:t>
                      </a:r>
                      <a:r>
                        <a:rPr lang="en-US" sz="2400" baseline="0">
                          <a:solidFill>
                            <a:srgbClr val="D9D9D9"/>
                          </a:solidFill>
                          <a:latin typeface="Arial" panose="020B0604020202020204" pitchFamily="34" charset="0"/>
                          <a:cs typeface="Arial" panose="020B0604020202020204" pitchFamily="34" charset="0"/>
                        </a:rPr>
                        <a:t> </a:t>
                      </a:r>
                      <a:endParaRPr lang="en-US"/>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a:cs typeface="Arial"/>
                        </a:rPr>
                        <a:t>When you are ready to have your poster printed go online to </a:t>
                      </a:r>
                      <a:r>
                        <a:rPr lang="en-US" sz="2400" noProof="0" err="1">
                          <a:solidFill>
                            <a:srgbClr val="FFC000"/>
                          </a:solidFill>
                          <a:latin typeface="Arial"/>
                          <a:cs typeface="Arial"/>
                        </a:rPr>
                        <a:t>PosterPresentations.com</a:t>
                      </a:r>
                      <a:r>
                        <a:rPr lang="en-US" sz="2400" noProof="0">
                          <a:solidFill>
                            <a:srgbClr val="D9D9D9"/>
                          </a:solidFill>
                          <a:latin typeface="Arial"/>
                          <a:cs typeface="Arial"/>
                        </a:rPr>
                        <a:t> and click on the "</a:t>
                      </a:r>
                      <a:r>
                        <a:rPr lang="en-US" sz="2400" noProof="0">
                          <a:solidFill>
                            <a:srgbClr val="FFC000"/>
                          </a:solidFill>
                          <a:latin typeface="Arial"/>
                          <a:cs typeface="Arial"/>
                        </a:rPr>
                        <a:t>Order Your Poster</a:t>
                      </a:r>
                      <a:r>
                        <a:rPr lang="en-US" sz="2400" noProof="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a:solidFill>
                            <a:srgbClr val="D9D9D9"/>
                          </a:solidFill>
                          <a:latin typeface="Arial"/>
                          <a:cs typeface="Arial"/>
                        </a:rPr>
                      </a:br>
                      <a:r>
                        <a:rPr lang="en-US" sz="2400" noProof="0">
                          <a:solidFill>
                            <a:srgbClr val="D9D9D9"/>
                          </a:solidFill>
                          <a:latin typeface="Arial"/>
                          <a:cs typeface="Arial"/>
                        </a:rPr>
                        <a:t>Go to </a:t>
                      </a:r>
                      <a:r>
                        <a:rPr lang="en-US" sz="2400" noProof="0" err="1">
                          <a:solidFill>
                            <a:srgbClr val="FFC000"/>
                          </a:solidFill>
                          <a:latin typeface="Arial"/>
                          <a:cs typeface="Arial"/>
                        </a:rPr>
                        <a:t>PosterPresentations.com</a:t>
                      </a:r>
                      <a:r>
                        <a:rPr lang="en-US" sz="2400" noProof="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a:solidFill>
                            <a:schemeClr val="bg1">
                              <a:lumMod val="85000"/>
                            </a:schemeClr>
                          </a:solidFill>
                          <a:latin typeface="Arial"/>
                          <a:cs typeface="Arial"/>
                        </a:rPr>
                        <a:t>© 2019</a:t>
                      </a:r>
                      <a:r>
                        <a:rPr lang="en-US" sz="2000" baseline="0">
                          <a:solidFill>
                            <a:schemeClr val="bg1">
                              <a:lumMod val="85000"/>
                            </a:schemeClr>
                          </a:solidFill>
                          <a:latin typeface="Arial"/>
                          <a:cs typeface="Arial"/>
                        </a:rPr>
                        <a:t> </a:t>
                      </a:r>
                      <a:r>
                        <a:rPr lang="en-US" sz="2000" err="1">
                          <a:solidFill>
                            <a:schemeClr val="bg1">
                              <a:lumMod val="85000"/>
                            </a:schemeClr>
                          </a:solidFill>
                          <a:latin typeface="Arial"/>
                          <a:cs typeface="Arial"/>
                        </a:rPr>
                        <a:t>PosterPresentations.com</a:t>
                      </a:r>
                      <a:br>
                        <a:rPr lang="en-US" sz="2000">
                          <a:solidFill>
                            <a:schemeClr val="bg1">
                              <a:lumMod val="85000"/>
                            </a:schemeClr>
                          </a:solidFill>
                          <a:latin typeface="Arial"/>
                          <a:cs typeface="Arial"/>
                        </a:rPr>
                      </a:br>
                      <a:r>
                        <a:rPr lang="en-US" sz="2000">
                          <a:solidFill>
                            <a:schemeClr val="bg1">
                              <a:lumMod val="85000"/>
                            </a:schemeClr>
                          </a:solidFill>
                          <a:latin typeface="Arial"/>
                          <a:cs typeface="Arial"/>
                        </a:rPr>
                        <a:t>2117 Fourth Street ,</a:t>
                      </a:r>
                      <a:r>
                        <a:rPr lang="en-US" sz="2000" baseline="0">
                          <a:solidFill>
                            <a:schemeClr val="bg1">
                              <a:lumMod val="85000"/>
                            </a:schemeClr>
                          </a:solidFill>
                          <a:latin typeface="Arial"/>
                          <a:cs typeface="Arial"/>
                        </a:rPr>
                        <a:t> STE C        </a:t>
                      </a:r>
                    </a:p>
                    <a:p>
                      <a:pPr>
                        <a:lnSpc>
                          <a:spcPts val="2600"/>
                        </a:lnSpc>
                      </a:pPr>
                      <a:r>
                        <a:rPr lang="en-US" sz="2000" baseline="0">
                          <a:solidFill>
                            <a:schemeClr val="bg1">
                              <a:lumMod val="85000"/>
                            </a:schemeClr>
                          </a:solidFill>
                          <a:latin typeface="Arial"/>
                          <a:cs typeface="Arial"/>
                        </a:rPr>
                        <a:t>Berkeley CA 94710 USA</a:t>
                      </a:r>
                      <a:endParaRPr lang="en-US" sz="200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a:solidFill>
                            <a:srgbClr val="D0D0D0"/>
                          </a:solidFill>
                          <a:latin typeface="Arial"/>
                          <a:cs typeface="Arial"/>
                        </a:rPr>
                        <a:t>For complete tutorials</a:t>
                      </a:r>
                      <a:r>
                        <a:rPr lang="en-US" sz="2400" b="1" baseline="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a:solidFill>
                            <a:srgbClr val="FFC000"/>
                          </a:solidFill>
                          <a:latin typeface="Arial"/>
                          <a:cs typeface="Arial"/>
                        </a:rPr>
                        <a:t>https://</a:t>
                      </a:r>
                      <a:r>
                        <a:rPr lang="en-US" sz="1800" b="1" err="1">
                          <a:solidFill>
                            <a:srgbClr val="FFC000"/>
                          </a:solidFill>
                          <a:latin typeface="Arial"/>
                          <a:cs typeface="Arial"/>
                        </a:rPr>
                        <a:t>www.posterpresentations.com</a:t>
                      </a:r>
                      <a:r>
                        <a:rPr lang="en-US" sz="1800" b="1">
                          <a:solidFill>
                            <a:srgbClr val="FFC000"/>
                          </a:solidFill>
                          <a:latin typeface="Arial"/>
                          <a:cs typeface="Arial"/>
                        </a:rPr>
                        <a:t>/</a:t>
                      </a:r>
                      <a:r>
                        <a:rPr lang="en-US" sz="1800" b="1" err="1">
                          <a:solidFill>
                            <a:srgbClr val="FFC000"/>
                          </a:solidFill>
                          <a:latin typeface="Arial"/>
                          <a:cs typeface="Arial"/>
                        </a:rPr>
                        <a:t>helpdesk.html</a:t>
                      </a:r>
                      <a:endParaRPr lang="en-US" sz="180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a:solidFill>
                  <a:schemeClr val="bg1">
                    <a:lumMod val="75000"/>
                  </a:schemeClr>
                </a:solidFill>
                <a:latin typeface="Arial" charset="0"/>
              </a:rPr>
              <a:t>www.PosterPresentations.com</a:t>
            </a:r>
          </a:p>
        </p:txBody>
      </p:sp>
      <p:grpSp>
        <p:nvGrpSpPr>
          <p:cNvPr id="21" name="Group 20">
            <a:extLst>
              <a:ext uri="{FF2B5EF4-FFF2-40B4-BE49-F238E27FC236}">
                <a16:creationId xmlns:a16="http://schemas.microsoft.com/office/drawing/2014/main" id="{57415EED-75C2-AE43-A5EF-4E2ABB3FB76B}"/>
              </a:ext>
            </a:extLst>
          </p:cNvPr>
          <p:cNvGrpSpPr/>
          <p:nvPr userDrawn="1"/>
        </p:nvGrpSpPr>
        <p:grpSpPr>
          <a:xfrm>
            <a:off x="-43304" y="11286"/>
            <a:ext cx="43905392" cy="4120075"/>
            <a:chOff x="-43304" y="11286"/>
            <a:chExt cx="43905392" cy="4120075"/>
          </a:xfrm>
        </p:grpSpPr>
        <p:sp>
          <p:nvSpPr>
            <p:cNvPr id="22" name="Rectangle 21">
              <a:extLst>
                <a:ext uri="{FF2B5EF4-FFF2-40B4-BE49-F238E27FC236}">
                  <a16:creationId xmlns:a16="http://schemas.microsoft.com/office/drawing/2014/main" id="{406D62EB-FE0C-0140-83E4-ED5A9E10203A}"/>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F4220B3-A831-9C4F-9226-C23361689523}"/>
                </a:ext>
              </a:extLst>
            </p:cNvPr>
            <p:cNvGrpSpPr/>
            <p:nvPr userDrawn="1"/>
          </p:nvGrpSpPr>
          <p:grpSpPr>
            <a:xfrm>
              <a:off x="-43304" y="11286"/>
              <a:ext cx="43905392" cy="4036528"/>
              <a:chOff x="-14192" y="1382"/>
              <a:chExt cx="27451941" cy="4572641"/>
            </a:xfrm>
          </p:grpSpPr>
          <p:sp>
            <p:nvSpPr>
              <p:cNvPr id="24" name="Rectangle 16">
                <a:extLst>
                  <a:ext uri="{FF2B5EF4-FFF2-40B4-BE49-F238E27FC236}">
                    <a16:creationId xmlns:a16="http://schemas.microsoft.com/office/drawing/2014/main" id="{4376B7FE-11A5-384D-A302-91A839CAE7D7}"/>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16">
                <a:extLst>
                  <a:ext uri="{FF2B5EF4-FFF2-40B4-BE49-F238E27FC236}">
                    <a16:creationId xmlns:a16="http://schemas.microsoft.com/office/drawing/2014/main" id="{730BC0D8-BF0E-1E48-A5BA-DBE5EFF446CB}"/>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15">
                <a:extLst>
                  <a:ext uri="{FF2B5EF4-FFF2-40B4-BE49-F238E27FC236}">
                    <a16:creationId xmlns:a16="http://schemas.microsoft.com/office/drawing/2014/main" id="{7CF719AE-E434-D547-8086-492C8B3F521B}"/>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grpSp>
    </p:spTree>
    <p:extLst>
      <p:ext uri="{BB962C8B-B14F-4D97-AF65-F5344CB8AC3E}">
        <p14:creationId xmlns:p14="http://schemas.microsoft.com/office/powerpoint/2010/main" val="910171083"/>
      </p:ext>
    </p:extLst>
  </p:cSld>
  <p:clrMap bg1="lt1" tx1="dk1" bg2="lt2" tx2="dk2" accent1="accent1" accent2="accent2" accent3="accent3" accent4="accent4" accent5="accent5" accent6="accent6" hlink="hlink" folHlink="folHlink"/>
  <p:sldLayoutIdLst>
    <p:sldLayoutId id="2147483660"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40"/>
          <p:cNvSpPr/>
          <p:nvPr userDrawn="1"/>
        </p:nvSpPr>
        <p:spPr>
          <a:xfrm>
            <a:off x="29342871" y="4770782"/>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17125" y="4749583"/>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891379" y="4791981"/>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sp>
        <p:nvSpPr>
          <p:cNvPr id="73"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a:solidFill>
                  <a:schemeClr val="bg1">
                    <a:lumMod val="75000"/>
                  </a:schemeClr>
                </a:solidFill>
                <a:latin typeface="Arial" charset="0"/>
              </a:rPr>
              <a:t>www.PosterPresentations.com</a:t>
            </a:r>
          </a:p>
        </p:txBody>
      </p:sp>
      <p:graphicFrame>
        <p:nvGraphicFramePr>
          <p:cNvPr id="78" name="Table 77">
            <a:extLst>
              <a:ext uri="{FF2B5EF4-FFF2-40B4-BE49-F238E27FC236}">
                <a16:creationId xmlns:a16="http://schemas.microsoft.com/office/drawing/2014/main" id="{5373C3A2-708A-CA45-9DA9-BCEAB1E0E126}"/>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a:solidFill>
                            <a:srgbClr val="1F3A4E"/>
                          </a:solidFill>
                          <a:latin typeface="Arial Black" panose="020B0A04020102020204" pitchFamily="34" charset="0"/>
                        </a:rPr>
                        <a:t>QUICK START GUIDE</a:t>
                      </a:r>
                      <a:br>
                        <a:rPr lang="en-US" sz="3600" b="0" spc="600">
                          <a:solidFill>
                            <a:srgbClr val="1F3A4E"/>
                          </a:solidFill>
                          <a:latin typeface="Arial Black" panose="020B0A04020102020204" pitchFamily="34" charset="0"/>
                        </a:rPr>
                      </a:br>
                      <a:r>
                        <a:rPr lang="en-US" sz="2800" b="1" spc="0">
                          <a:solidFill>
                            <a:srgbClr val="FF0000"/>
                          </a:solidFill>
                          <a:latin typeface="Trebuchet MS" pitchFamily="34" charset="0"/>
                        </a:rPr>
                        <a:t>(THIS SIDEBAR WILL NOT PRINT)</a:t>
                      </a:r>
                      <a:endParaRPr lang="en-US" sz="3600" b="1" spc="600">
                        <a:solidFill>
                          <a:schemeClr val="bg1"/>
                        </a:solidFill>
                        <a:latin typeface="Trebuchet MS" pitchFamily="34" charset="0"/>
                      </a:endParaRPr>
                    </a:p>
                  </a:txBody>
                  <a:tcPr marL="182880" marT="137160">
                    <a:solidFill>
                      <a:srgbClr val="FFC000"/>
                    </a:solidFill>
                  </a:tcPr>
                </a:tc>
                <a:tc hMerge="1">
                  <a:txBody>
                    <a:bodyPr/>
                    <a:lstStyle/>
                    <a:p>
                      <a:endParaRPr lang="en-US"/>
                    </a:p>
                  </a:txBody>
                  <a:tcPr/>
                </a:tc>
                <a:extLst>
                  <a:ext uri="{0D108BD9-81ED-4DB2-BD59-A6C34878D82A}">
                    <a16:rowId xmlns:a16="http://schemas.microsoft.com/office/drawing/2014/main" val="10000"/>
                  </a:ext>
                </a:extLst>
              </a:tr>
              <a:tr h="4206624">
                <a:tc gridSpan="2">
                  <a:txBody>
                    <a:bodyPr/>
                    <a:lstStyle/>
                    <a:p>
                      <a:pPr defTabSz="3765639"/>
                      <a:r>
                        <a:rPr lang="en-US" sz="2000" i="0">
                          <a:solidFill>
                            <a:srgbClr val="D9D9D9"/>
                          </a:solidFill>
                          <a:latin typeface="Arial"/>
                          <a:cs typeface="Arial"/>
                        </a:rPr>
                        <a:t>This PowerPoint template produces a </a:t>
                      </a:r>
                      <a:r>
                        <a:rPr lang="en-US" sz="2000" i="0">
                          <a:solidFill>
                            <a:srgbClr val="FFC000"/>
                          </a:solidFill>
                          <a:latin typeface="Arial"/>
                          <a:cs typeface="Arial"/>
                        </a:rPr>
                        <a:t>36"x48" </a:t>
                      </a:r>
                      <a:r>
                        <a:rPr lang="en-US" sz="2000" i="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a:solidFill>
                          <a:srgbClr val="D9D9D9"/>
                        </a:solidFill>
                        <a:latin typeface="Arial"/>
                        <a:cs typeface="Arial"/>
                      </a:endParaRPr>
                    </a:p>
                    <a:p>
                      <a:pPr defTabSz="3765639"/>
                      <a:r>
                        <a:rPr lang="en-US" sz="2000" i="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err="1">
                          <a:solidFill>
                            <a:srgbClr val="FFC000"/>
                          </a:solidFill>
                          <a:latin typeface="Arial"/>
                          <a:cs typeface="Arial"/>
                        </a:rPr>
                        <a:t>PosterPresentations.com</a:t>
                      </a:r>
                      <a:r>
                        <a:rPr lang="en-US" sz="2000" i="0">
                          <a:solidFill>
                            <a:srgbClr val="D9D9D9"/>
                          </a:solidFill>
                          <a:latin typeface="Arial"/>
                          <a:cs typeface="Arial"/>
                        </a:rPr>
                        <a:t> and click on the  </a:t>
                      </a:r>
                      <a:r>
                        <a:rPr lang="en-US" sz="2000" i="0">
                          <a:solidFill>
                            <a:srgbClr val="FFC000"/>
                          </a:solidFill>
                          <a:latin typeface="Arial"/>
                          <a:cs typeface="Arial"/>
                        </a:rPr>
                        <a:t>HELP DESK</a:t>
                      </a:r>
                      <a:r>
                        <a:rPr lang="en-US" sz="2000" i="0" baseline="0">
                          <a:solidFill>
                            <a:srgbClr val="D9D9D9"/>
                          </a:solidFill>
                          <a:latin typeface="Arial"/>
                          <a:cs typeface="Arial"/>
                        </a:rPr>
                        <a:t> </a:t>
                      </a:r>
                      <a:r>
                        <a:rPr lang="en-US" sz="2000" i="0">
                          <a:solidFill>
                            <a:srgbClr val="D9D9D9"/>
                          </a:solidFill>
                          <a:latin typeface="Arial"/>
                          <a:cs typeface="Arial"/>
                        </a:rPr>
                        <a:t>tab.</a:t>
                      </a:r>
                    </a:p>
                    <a:p>
                      <a:pPr defTabSz="3765639"/>
                      <a:endParaRPr lang="en-US" sz="2000" i="0">
                        <a:solidFill>
                          <a:srgbClr val="D9D9D9"/>
                        </a:solidFill>
                        <a:latin typeface="Arial"/>
                        <a:cs typeface="Arial"/>
                      </a:endParaRPr>
                    </a:p>
                    <a:p>
                      <a:pPr defTabSz="3765639"/>
                      <a:r>
                        <a:rPr lang="en-US" sz="2000" i="0">
                          <a:solidFill>
                            <a:srgbClr val="D9D9D9"/>
                          </a:solidFill>
                          <a:latin typeface="Arial"/>
                          <a:cs typeface="Arial"/>
                        </a:rPr>
                        <a:t>To print your poster using our same-day professional printing service, go online to </a:t>
                      </a:r>
                      <a:r>
                        <a:rPr lang="en-US" sz="2000" i="0" err="1">
                          <a:solidFill>
                            <a:srgbClr val="FFC000"/>
                          </a:solidFill>
                          <a:latin typeface="Arial"/>
                          <a:cs typeface="Arial"/>
                        </a:rPr>
                        <a:t>PosterPresentations.com</a:t>
                      </a:r>
                      <a:r>
                        <a:rPr lang="en-US" sz="2000" i="0">
                          <a:solidFill>
                            <a:srgbClr val="D9D9D9"/>
                          </a:solidFill>
                          <a:latin typeface="Arial"/>
                          <a:cs typeface="Arial"/>
                        </a:rPr>
                        <a:t> and click on "</a:t>
                      </a:r>
                      <a:r>
                        <a:rPr lang="en-US" sz="2000" i="0">
                          <a:solidFill>
                            <a:srgbClr val="FFC000"/>
                          </a:solidFill>
                          <a:latin typeface="Arial"/>
                          <a:cs typeface="Arial"/>
                        </a:rPr>
                        <a:t>Order your poster</a:t>
                      </a:r>
                      <a:r>
                        <a:rPr lang="en-US" sz="2000" i="0">
                          <a:solidFill>
                            <a:srgbClr val="D9D9D9"/>
                          </a:solidFill>
                          <a:latin typeface="Arial"/>
                          <a:cs typeface="Arial"/>
                        </a:rPr>
                        <a:t>".</a:t>
                      </a:r>
                      <a:endParaRPr lang="en-US" sz="2000" b="1">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a:solidFill>
                          <a:srgbClr val="1F3A4E"/>
                        </a:solidFill>
                      </a:endParaRPr>
                    </a:p>
                    <a:p>
                      <a:pPr algn="ctr"/>
                      <a:endParaRPr lang="en-US" sz="2000">
                        <a:solidFill>
                          <a:srgbClr val="1F3A4E"/>
                        </a:solidFill>
                      </a:endParaRPr>
                    </a:p>
                    <a:p>
                      <a:pPr algn="ctr"/>
                      <a:r>
                        <a:rPr lang="en-US" sz="2000">
                          <a:solidFill>
                            <a:schemeClr val="bg1"/>
                          </a:solidFill>
                          <a:latin typeface="Arial" panose="020B0604020202020204" pitchFamily="34" charset="0"/>
                          <a:cs typeface="Arial" panose="020B0604020202020204" pitchFamily="34" charset="0"/>
                        </a:rPr>
                        <a:t>This is a template for a </a:t>
                      </a:r>
                    </a:p>
                    <a:p>
                      <a:pPr algn="ctr"/>
                      <a:r>
                        <a:rPr lang="en-US" sz="2000">
                          <a:solidFill>
                            <a:schemeClr val="bg1"/>
                          </a:solidFill>
                          <a:latin typeface="Arial" panose="020B0604020202020204" pitchFamily="34" charset="0"/>
                          <a:cs typeface="Arial" panose="020B0604020202020204" pitchFamily="34" charset="0"/>
                        </a:rPr>
                        <a:t>presentation poster</a:t>
                      </a:r>
                      <a:br>
                        <a:rPr lang="en-US" sz="2000">
                          <a:solidFill>
                            <a:schemeClr val="bg1"/>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36 inches tall</a:t>
                      </a:r>
                      <a:br>
                        <a:rPr lang="en-US" sz="3600" b="1">
                          <a:solidFill>
                            <a:srgbClr val="FFC000"/>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by</a:t>
                      </a:r>
                      <a:br>
                        <a:rPr lang="en-US" sz="3600" b="1">
                          <a:solidFill>
                            <a:srgbClr val="FFC000"/>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48 inches wide</a:t>
                      </a:r>
                      <a:br>
                        <a:rPr lang="en-US" sz="2000">
                          <a:solidFill>
                            <a:schemeClr val="bg1"/>
                          </a:solidFill>
                          <a:latin typeface="Arial" panose="020B0604020202020204" pitchFamily="34" charset="0"/>
                          <a:cs typeface="Arial" panose="020B0604020202020204" pitchFamily="34" charset="0"/>
                        </a:rPr>
                      </a:br>
                      <a:endParaRPr lang="en-US" sz="200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a:solidFill>
                            <a:srgbClr val="FFC000"/>
                          </a:solidFill>
                          <a:latin typeface="Arial" panose="020B0604020202020204" pitchFamily="34" charset="0"/>
                          <a:cs typeface="Arial" panose="020B0604020202020204" pitchFamily="34" charset="0"/>
                        </a:rPr>
                        <a:t>Important: Check the template size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30 tall x 40 wide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42 tall x 56 wide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a:solidFill>
                          <a:srgbClr val="1F3A4E"/>
                        </a:solidFill>
                      </a:endParaRPr>
                    </a:p>
                  </a:txBody>
                  <a:tcPr>
                    <a:blipFill rotWithShape="1">
                      <a:blip r:embed="rId3"/>
                      <a:stretch>
                        <a:fillRect/>
                      </a:stretch>
                    </a:blipFill>
                  </a:tcPr>
                </a:tc>
                <a:tc>
                  <a:txBody>
                    <a:bodyPr/>
                    <a:lstStyle/>
                    <a:p>
                      <a:pPr algn="l"/>
                      <a:r>
                        <a:rPr lang="en-US" sz="2400" b="1" baseline="0">
                          <a:solidFill>
                            <a:srgbClr val="FFC000"/>
                          </a:solidFill>
                          <a:latin typeface="Arial" panose="020B0604020202020204" pitchFamily="34" charset="0"/>
                          <a:cs typeface="Arial" panose="020B0604020202020204" pitchFamily="34" charset="0"/>
                        </a:rPr>
                        <a:t>How to </a:t>
                      </a:r>
                      <a:r>
                        <a:rPr lang="en-US" sz="4000" b="1" baseline="0">
                          <a:solidFill>
                            <a:srgbClr val="FFC000"/>
                          </a:solidFill>
                          <a:latin typeface="Arial" panose="020B0604020202020204" pitchFamily="34" charset="0"/>
                          <a:cs typeface="Arial" panose="020B0604020202020204" pitchFamily="34" charset="0"/>
                        </a:rPr>
                        <a:t>Zoom in </a:t>
                      </a:r>
                      <a:r>
                        <a:rPr lang="en-US" sz="2400" b="1" baseline="0">
                          <a:solidFill>
                            <a:srgbClr val="FFC000"/>
                          </a:solidFill>
                          <a:latin typeface="Arial" panose="020B0604020202020204" pitchFamily="34" charset="0"/>
                          <a:cs typeface="Arial" panose="020B0604020202020204" pitchFamily="34" charset="0"/>
                        </a:rPr>
                        <a:t>and </a:t>
                      </a:r>
                      <a:r>
                        <a:rPr lang="en-US" sz="1800" b="1" baseline="0">
                          <a:solidFill>
                            <a:srgbClr val="FFC000"/>
                          </a:solidFill>
                          <a:latin typeface="Arial" panose="020B0604020202020204" pitchFamily="34" charset="0"/>
                          <a:cs typeface="Arial" panose="020B0604020202020204" pitchFamily="34" charset="0"/>
                        </a:rPr>
                        <a:t>out</a:t>
                      </a:r>
                      <a:endParaRPr lang="en-US" sz="2400" b="1" baseline="0">
                        <a:solidFill>
                          <a:srgbClr val="FFC000"/>
                        </a:solidFill>
                        <a:latin typeface="Arial" panose="020B0604020202020204" pitchFamily="34" charset="0"/>
                        <a:cs typeface="Arial" panose="020B0604020202020204" pitchFamily="34" charset="0"/>
                      </a:endParaRPr>
                    </a:p>
                    <a:p>
                      <a:pPr algn="l"/>
                      <a:r>
                        <a:rPr lang="en-US" sz="2000" b="0" baseline="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1. </a:t>
                      </a:r>
                      <a:r>
                        <a:rPr lang="en-US" sz="2000" b="0" baseline="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2. </a:t>
                      </a:r>
                      <a:r>
                        <a:rPr lang="en-US" sz="2000" b="0" baseline="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a:solidFill>
                            <a:srgbClr val="FFC000"/>
                          </a:solidFill>
                          <a:latin typeface="Arial" panose="020B0604020202020204" pitchFamily="34" charset="0"/>
                          <a:cs typeface="Arial" panose="020B0604020202020204" pitchFamily="34" charset="0"/>
                        </a:rPr>
                        <a:t>Ruler and Guides</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a:solidFill>
                          <a:srgbClr val="1F3A4E"/>
                        </a:solidFill>
                      </a:endParaRPr>
                    </a:p>
                  </a:txBody>
                  <a:tcPr>
                    <a:blipFill rotWithShape="1">
                      <a:blip r:embed="rId4"/>
                      <a:stretch>
                        <a:fillRect/>
                      </a:stretch>
                    </a:blipFill>
                  </a:tcPr>
                </a:tc>
                <a:tc>
                  <a:txBody>
                    <a:bodyPr/>
                    <a:lstStyle/>
                    <a:p>
                      <a:pPr marL="0" lvl="1" indent="0" algn="l" defTabSz="114300"/>
                      <a:r>
                        <a:rPr lang="en-US" sz="2400" b="1" baseline="0">
                          <a:solidFill>
                            <a:srgbClr val="FFC000"/>
                          </a:solidFill>
                          <a:latin typeface="Arial" panose="020B0604020202020204" pitchFamily="34" charset="0"/>
                          <a:cs typeface="Arial" panose="020B0604020202020204" pitchFamily="34" charset="0"/>
                        </a:rPr>
                        <a:t>Headers and text containers</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Click inside a section header to add its text.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a:solidFill>
                            <a:srgbClr val="FFC000"/>
                          </a:solidFill>
                          <a:latin typeface="Arial" panose="020B0604020202020204" pitchFamily="34" charset="0"/>
                          <a:cs typeface="Arial" panose="020B0604020202020204" pitchFamily="34" charset="0"/>
                        </a:rPr>
                        <a:t>Adding content to the poster</a:t>
                      </a:r>
                    </a:p>
                    <a:p>
                      <a:r>
                        <a:rPr lang="en-US" sz="2000" baseline="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A4D0F77F-6F82-47F2-B14E-3B9B3E495843}"/>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a:solidFill>
                            <a:srgbClr val="1F3A4E"/>
                          </a:solidFill>
                          <a:latin typeface="Arial Black" panose="020B0A04020102020204" pitchFamily="34" charset="0"/>
                        </a:rPr>
                        <a:t>QUICK START GUIDE</a:t>
                      </a:r>
                      <a:br>
                        <a:rPr lang="en-US" sz="4000" b="0" spc="600">
                          <a:solidFill>
                            <a:srgbClr val="1F3A4E"/>
                          </a:solidFill>
                          <a:latin typeface="Arial Black" panose="020B0A04020102020204" pitchFamily="34" charset="0"/>
                        </a:rPr>
                      </a:br>
                      <a:r>
                        <a:rPr lang="en-US" sz="3200" b="1" spc="0">
                          <a:solidFill>
                            <a:srgbClr val="FF0000"/>
                          </a:solidFill>
                          <a:latin typeface="Trebuchet MS" pitchFamily="34" charset="0"/>
                        </a:rPr>
                        <a:t>(THIS SIDEBAR WILL NOT PRINT)</a:t>
                      </a:r>
                      <a:endParaRPr lang="en-US" sz="4000" b="1" spc="60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a:solidFill>
                          <a:srgbClr val="FFC000"/>
                        </a:solidFill>
                      </a:endParaRPr>
                    </a:p>
                    <a:p>
                      <a:pPr marL="0" indent="0" algn="l" defTabSz="114300"/>
                      <a:endParaRPr lang="en-US" sz="2400" b="0" baseline="0">
                        <a:solidFill>
                          <a:srgbClr val="D9D9D9"/>
                        </a:solidFill>
                        <a:latin typeface="Arial" panose="020B0604020202020204" pitchFamily="34" charset="0"/>
                        <a:cs typeface="Arial" panose="020B0604020202020204" pitchFamily="34" charset="0"/>
                      </a:endParaRPr>
                    </a:p>
                    <a:p>
                      <a:pPr marL="0" indent="0" algn="l" defTabSz="114300"/>
                      <a:r>
                        <a:rPr lang="en-US" sz="2400" b="0" baseline="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a:solidFill>
                          <a:srgbClr val="D9D9D9"/>
                        </a:solidFill>
                        <a:latin typeface="Arial" panose="020B0604020202020204" pitchFamily="34" charset="0"/>
                        <a:cs typeface="Arial" panose="020B0604020202020204" pitchFamily="34" charset="0"/>
                      </a:endParaRPr>
                    </a:p>
                    <a:p>
                      <a:pPr marL="0" indent="0" algn="l" defTabSz="114300"/>
                      <a:r>
                        <a:rPr lang="en-US" sz="2400" b="0" baseline="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a:solidFill>
                            <a:srgbClr val="FFC000"/>
                          </a:solidFill>
                          <a:latin typeface="Arial" panose="020B0604020202020204" pitchFamily="34" charset="0"/>
                          <a:cs typeface="Arial" panose="020B0604020202020204" pitchFamily="34" charset="0"/>
                        </a:rPr>
                        <a:t>How to change the column layout configuration</a:t>
                      </a:r>
                    </a:p>
                    <a:p>
                      <a:r>
                        <a:rPr lang="en-US" sz="240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a:solidFill>
                            <a:srgbClr val="D9D9D9"/>
                          </a:solidFill>
                          <a:latin typeface="Arial" panose="020B0604020202020204" pitchFamily="34" charset="0"/>
                          <a:cs typeface="Arial" panose="020B0604020202020204" pitchFamily="34" charset="0"/>
                        </a:rPr>
                        <a:t>You can see a tutorial here: </a:t>
                      </a:r>
                      <a:r>
                        <a:rPr lang="en-US" sz="2400" u="sng">
                          <a:solidFill>
                            <a:srgbClr val="FFC000"/>
                          </a:solidFill>
                          <a:latin typeface="Arial" panose="020B0604020202020204" pitchFamily="34" charset="0"/>
                          <a:cs typeface="Arial" panose="020B0604020202020204" pitchFamily="34" charset="0"/>
                        </a:rPr>
                        <a:t>https://</a:t>
                      </a:r>
                      <a:r>
                        <a:rPr lang="en-US" sz="2400" u="sng" err="1">
                          <a:solidFill>
                            <a:srgbClr val="FFC000"/>
                          </a:solidFill>
                          <a:latin typeface="Arial" panose="020B0604020202020204" pitchFamily="34" charset="0"/>
                          <a:cs typeface="Arial" panose="020B0604020202020204" pitchFamily="34" charset="0"/>
                        </a:rPr>
                        <a:t>www.posterpresentations.com</a:t>
                      </a:r>
                      <a:r>
                        <a:rPr lang="en-US" sz="2400" u="sng">
                          <a:solidFill>
                            <a:srgbClr val="FFC000"/>
                          </a:solidFill>
                          <a:latin typeface="Arial" panose="020B0604020202020204" pitchFamily="34" charset="0"/>
                          <a:cs typeface="Arial" panose="020B0604020202020204" pitchFamily="34" charset="0"/>
                        </a:rPr>
                        <a:t>/how-to-change-the-column-</a:t>
                      </a:r>
                      <a:r>
                        <a:rPr lang="en-US" sz="2400" u="sng" err="1">
                          <a:solidFill>
                            <a:srgbClr val="FFC000"/>
                          </a:solidFill>
                          <a:latin typeface="Arial" panose="020B0604020202020204" pitchFamily="34" charset="0"/>
                          <a:cs typeface="Arial" panose="020B0604020202020204" pitchFamily="34" charset="0"/>
                        </a:rPr>
                        <a:t>configuration.html</a:t>
                      </a:r>
                      <a:endParaRPr lang="en-US" u="sng">
                        <a:solidFill>
                          <a:srgbClr val="FFC000"/>
                        </a:solidFill>
                      </a:endParaRPr>
                    </a:p>
                  </a:txBody>
                  <a:tcPr marL="182880" marT="137160">
                    <a:solidFill>
                      <a:schemeClr val="tx1"/>
                    </a:solidFill>
                  </a:tcPr>
                </a:tc>
                <a:tc hMerge="1">
                  <a:txBody>
                    <a:bodyPr/>
                    <a:lstStyle/>
                    <a:p>
                      <a:endParaRPr lang="en-US" sz="2400">
                        <a:solidFill>
                          <a:srgbClr val="1F3A4E"/>
                        </a:solidFill>
                      </a:endParaRPr>
                    </a:p>
                  </a:txBody>
                  <a:tcPr marL="182880" marT="137160">
                    <a:blipFill rotWithShape="1">
                      <a:blip r:embed="rId9"/>
                      <a:stretch>
                        <a:fillRect/>
                      </a:stretch>
                    </a:blipFill>
                  </a:tcPr>
                </a:tc>
                <a:tc hMerge="1">
                  <a:txBody>
                    <a:bodyPr/>
                    <a:lstStyle/>
                    <a:p>
                      <a:endParaRPr lang="en-US"/>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panose="020B0604020202020204" pitchFamily="34" charset="0"/>
                          <a:cs typeface="Arial" panose="020B0604020202020204" pitchFamily="34" charset="0"/>
                        </a:rPr>
                        <a:t>The Quick Start</a:t>
                      </a:r>
                      <a:r>
                        <a:rPr lang="en-US" sz="2400" baseline="0" noProof="0">
                          <a:solidFill>
                            <a:srgbClr val="D9D9D9"/>
                          </a:solidFill>
                          <a:latin typeface="Arial" panose="020B0604020202020204" pitchFamily="34" charset="0"/>
                          <a:cs typeface="Arial" panose="020B0604020202020204" pitchFamily="34" charset="0"/>
                        </a:rPr>
                        <a:t> Guides</a:t>
                      </a:r>
                      <a:r>
                        <a:rPr lang="en-US" sz="2400" noProof="0">
                          <a:solidFill>
                            <a:srgbClr val="D9D9D9"/>
                          </a:solidFill>
                          <a:latin typeface="Arial" panose="020B0604020202020204" pitchFamily="34" charset="0"/>
                          <a:cs typeface="Arial" panose="020B0604020202020204" pitchFamily="34" charset="0"/>
                        </a:rPr>
                        <a:t> </a:t>
                      </a:r>
                      <a:r>
                        <a:rPr lang="en-US" sz="2400" u="sng" noProof="0">
                          <a:solidFill>
                            <a:srgbClr val="D9D9D9"/>
                          </a:solidFill>
                          <a:latin typeface="Arial" panose="020B0604020202020204" pitchFamily="34" charset="0"/>
                          <a:cs typeface="Arial" panose="020B0604020202020204" pitchFamily="34" charset="0"/>
                        </a:rPr>
                        <a:t>are outside the template’s printable area</a:t>
                      </a:r>
                      <a:r>
                        <a:rPr lang="en-US" sz="2400" noProof="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a:solidFill>
                            <a:srgbClr val="D9D9D9"/>
                          </a:solidFill>
                          <a:latin typeface="Arial" panose="020B0604020202020204" pitchFamily="34" charset="0"/>
                          <a:cs typeface="Arial" panose="020B0604020202020204" pitchFamily="34" charset="0"/>
                        </a:rPr>
                        <a:t>To hide the guides click on the </a:t>
                      </a:r>
                      <a:r>
                        <a:rPr lang="en-US" sz="2400" b="1" baseline="0" noProof="0">
                          <a:solidFill>
                            <a:srgbClr val="D9D9D9"/>
                          </a:solidFill>
                          <a:latin typeface="Arial" panose="020B0604020202020204" pitchFamily="34" charset="0"/>
                          <a:cs typeface="Arial" panose="020B0604020202020204" pitchFamily="34" charset="0"/>
                        </a:rPr>
                        <a:t>Home</a:t>
                      </a:r>
                      <a:r>
                        <a:rPr lang="en-US" sz="2400" baseline="0" noProof="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a:solidFill>
                            <a:srgbClr val="D9D9D9"/>
                          </a:solidFill>
                          <a:latin typeface="Arial" panose="020B0604020202020204" pitchFamily="34" charset="0"/>
                          <a:cs typeface="Arial" panose="020B0604020202020204" pitchFamily="34" charset="0"/>
                        </a:rPr>
                        <a:t>Layout</a:t>
                      </a:r>
                      <a:r>
                        <a:rPr lang="en-US" sz="2400" baseline="0" noProof="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a:solidFill>
                            <a:srgbClr val="D9D9D9"/>
                          </a:solidFill>
                          <a:latin typeface="Arial" panose="020B0604020202020204" pitchFamily="34" charset="0"/>
                          <a:cs typeface="Arial" panose="020B0604020202020204" pitchFamily="34" charset="0"/>
                        </a:rPr>
                        <a:t>Without Guides </a:t>
                      </a:r>
                      <a:r>
                        <a:rPr lang="en-US" sz="2400" b="0" baseline="0" noProof="0">
                          <a:solidFill>
                            <a:srgbClr val="D9D9D9"/>
                          </a:solidFill>
                          <a:latin typeface="Arial" panose="020B0604020202020204" pitchFamily="34" charset="0"/>
                          <a:cs typeface="Arial" panose="020B0604020202020204" pitchFamily="34" charset="0"/>
                        </a:rPr>
                        <a:t>layout</a:t>
                      </a:r>
                      <a:r>
                        <a:rPr lang="en-US" sz="2400" baseline="0" noProof="0">
                          <a:solidFill>
                            <a:srgbClr val="D9D9D9"/>
                          </a:solidFill>
                          <a:latin typeface="Arial" panose="020B0604020202020204" pitchFamily="34" charset="0"/>
                          <a:cs typeface="Arial" panose="020B0604020202020204" pitchFamily="34" charset="0"/>
                        </a:rPr>
                        <a:t>.</a:t>
                      </a:r>
                      <a:endParaRPr lang="en-US" sz="240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a:solidFill>
                            <a:srgbClr val="FFC000"/>
                          </a:solidFill>
                          <a:latin typeface="Arial" panose="020B0604020202020204" pitchFamily="34" charset="0"/>
                          <a:cs typeface="Arial" panose="020B0604020202020204" pitchFamily="34" charset="0"/>
                        </a:rPr>
                        <a:t>How to</a:t>
                      </a:r>
                      <a:r>
                        <a:rPr lang="en-US" sz="2800" b="1" baseline="0">
                          <a:solidFill>
                            <a:srgbClr val="FFC000"/>
                          </a:solidFill>
                          <a:latin typeface="Arial" panose="020B0604020202020204" pitchFamily="34" charset="0"/>
                          <a:cs typeface="Arial" panose="020B0604020202020204" pitchFamily="34" charset="0"/>
                        </a:rPr>
                        <a:t> preview your poster prior to printing</a:t>
                      </a:r>
                      <a:endParaRPr lang="en-US" sz="2800" b="1">
                        <a:solidFill>
                          <a:srgbClr val="FFC000"/>
                        </a:solidFill>
                        <a:latin typeface="Arial" panose="020B0604020202020204" pitchFamily="34" charset="0"/>
                        <a:cs typeface="Arial" panose="020B0604020202020204" pitchFamily="34" charset="0"/>
                      </a:endParaRPr>
                    </a:p>
                    <a:p>
                      <a:r>
                        <a:rPr lang="en-US" sz="2400">
                          <a:solidFill>
                            <a:srgbClr val="D9D9D9"/>
                          </a:solidFill>
                          <a:latin typeface="Arial" panose="020B0604020202020204" pitchFamily="34" charset="0"/>
                          <a:cs typeface="Arial" panose="020B0604020202020204" pitchFamily="34" charset="0"/>
                        </a:rPr>
                        <a:t>You can preview your poster at any time by pressing the </a:t>
                      </a:r>
                      <a:r>
                        <a:rPr lang="en-US" sz="2400">
                          <a:solidFill>
                            <a:srgbClr val="FFC000"/>
                          </a:solidFill>
                          <a:latin typeface="Arial" panose="020B0604020202020204" pitchFamily="34" charset="0"/>
                          <a:cs typeface="Arial" panose="020B0604020202020204" pitchFamily="34" charset="0"/>
                        </a:rPr>
                        <a:t>F5 key</a:t>
                      </a:r>
                      <a:r>
                        <a:rPr lang="en-US" sz="240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a:solidFill>
                            <a:srgbClr val="FFC000"/>
                          </a:solidFill>
                          <a:latin typeface="Arial" panose="020B0604020202020204" pitchFamily="34" charset="0"/>
                          <a:cs typeface="Arial" panose="020B0604020202020204" pitchFamily="34" charset="0"/>
                        </a:rPr>
                        <a:t>ESC key </a:t>
                      </a:r>
                      <a:r>
                        <a:rPr lang="en-US" sz="240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a:solidFill>
                            <a:srgbClr val="D9D9D9"/>
                          </a:solidFill>
                          <a:latin typeface="Arial" panose="020B0604020202020204" pitchFamily="34" charset="0"/>
                          <a:cs typeface="Arial" panose="020B0604020202020204" pitchFamily="34" charset="0"/>
                        </a:rPr>
                        <a:t>F5</a:t>
                      </a:r>
                      <a:r>
                        <a:rPr lang="en-US" sz="2400" baseline="0">
                          <a:solidFill>
                            <a:srgbClr val="D9D9D9"/>
                          </a:solidFill>
                          <a:latin typeface="Arial" panose="020B0604020202020204" pitchFamily="34" charset="0"/>
                          <a:cs typeface="Arial" panose="020B0604020202020204" pitchFamily="34" charset="0"/>
                        </a:rPr>
                        <a:t> </a:t>
                      </a:r>
                      <a:endParaRPr lang="en-US"/>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a:cs typeface="Arial"/>
                        </a:rPr>
                        <a:t>When you are ready to have your poster printed go online to </a:t>
                      </a:r>
                      <a:r>
                        <a:rPr lang="en-US" sz="2400" noProof="0" err="1">
                          <a:solidFill>
                            <a:srgbClr val="FFC000"/>
                          </a:solidFill>
                          <a:latin typeface="Arial"/>
                          <a:cs typeface="Arial"/>
                        </a:rPr>
                        <a:t>PosterPresentations.com</a:t>
                      </a:r>
                      <a:r>
                        <a:rPr lang="en-US" sz="2400" noProof="0">
                          <a:solidFill>
                            <a:srgbClr val="D9D9D9"/>
                          </a:solidFill>
                          <a:latin typeface="Arial"/>
                          <a:cs typeface="Arial"/>
                        </a:rPr>
                        <a:t> and click on the "</a:t>
                      </a:r>
                      <a:r>
                        <a:rPr lang="en-US" sz="2400" noProof="0">
                          <a:solidFill>
                            <a:srgbClr val="FFC000"/>
                          </a:solidFill>
                          <a:latin typeface="Arial"/>
                          <a:cs typeface="Arial"/>
                        </a:rPr>
                        <a:t>Order Your Poster</a:t>
                      </a:r>
                      <a:r>
                        <a:rPr lang="en-US" sz="2400" noProof="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a:solidFill>
                            <a:srgbClr val="D9D9D9"/>
                          </a:solidFill>
                          <a:latin typeface="Arial"/>
                          <a:cs typeface="Arial"/>
                        </a:rPr>
                      </a:br>
                      <a:r>
                        <a:rPr lang="en-US" sz="2400" noProof="0">
                          <a:solidFill>
                            <a:srgbClr val="D9D9D9"/>
                          </a:solidFill>
                          <a:latin typeface="Arial"/>
                          <a:cs typeface="Arial"/>
                        </a:rPr>
                        <a:t>Go to </a:t>
                      </a:r>
                      <a:r>
                        <a:rPr lang="en-US" sz="2400" noProof="0" err="1">
                          <a:solidFill>
                            <a:srgbClr val="FFC000"/>
                          </a:solidFill>
                          <a:latin typeface="Arial"/>
                          <a:cs typeface="Arial"/>
                        </a:rPr>
                        <a:t>PosterPresentations.com</a:t>
                      </a:r>
                      <a:r>
                        <a:rPr lang="en-US" sz="2400" noProof="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a:solidFill>
                            <a:schemeClr val="bg1">
                              <a:lumMod val="85000"/>
                            </a:schemeClr>
                          </a:solidFill>
                          <a:latin typeface="Arial"/>
                          <a:cs typeface="Arial"/>
                        </a:rPr>
                        <a:t>© 2019</a:t>
                      </a:r>
                      <a:r>
                        <a:rPr lang="en-US" sz="2000" baseline="0">
                          <a:solidFill>
                            <a:schemeClr val="bg1">
                              <a:lumMod val="85000"/>
                            </a:schemeClr>
                          </a:solidFill>
                          <a:latin typeface="Arial"/>
                          <a:cs typeface="Arial"/>
                        </a:rPr>
                        <a:t> </a:t>
                      </a:r>
                      <a:r>
                        <a:rPr lang="en-US" sz="2000" err="1">
                          <a:solidFill>
                            <a:schemeClr val="bg1">
                              <a:lumMod val="85000"/>
                            </a:schemeClr>
                          </a:solidFill>
                          <a:latin typeface="Arial"/>
                          <a:cs typeface="Arial"/>
                        </a:rPr>
                        <a:t>PosterPresentations.com</a:t>
                      </a:r>
                      <a:br>
                        <a:rPr lang="en-US" sz="2000">
                          <a:solidFill>
                            <a:schemeClr val="bg1">
                              <a:lumMod val="85000"/>
                            </a:schemeClr>
                          </a:solidFill>
                          <a:latin typeface="Arial"/>
                          <a:cs typeface="Arial"/>
                        </a:rPr>
                      </a:br>
                      <a:r>
                        <a:rPr lang="en-US" sz="2000">
                          <a:solidFill>
                            <a:schemeClr val="bg1">
                              <a:lumMod val="85000"/>
                            </a:schemeClr>
                          </a:solidFill>
                          <a:latin typeface="Arial"/>
                          <a:cs typeface="Arial"/>
                        </a:rPr>
                        <a:t>2117 Fourth Street ,</a:t>
                      </a:r>
                      <a:r>
                        <a:rPr lang="en-US" sz="2000" baseline="0">
                          <a:solidFill>
                            <a:schemeClr val="bg1">
                              <a:lumMod val="85000"/>
                            </a:schemeClr>
                          </a:solidFill>
                          <a:latin typeface="Arial"/>
                          <a:cs typeface="Arial"/>
                        </a:rPr>
                        <a:t> STE C        </a:t>
                      </a:r>
                    </a:p>
                    <a:p>
                      <a:pPr>
                        <a:lnSpc>
                          <a:spcPts val="2600"/>
                        </a:lnSpc>
                      </a:pPr>
                      <a:r>
                        <a:rPr lang="en-US" sz="2000" baseline="0">
                          <a:solidFill>
                            <a:schemeClr val="bg1">
                              <a:lumMod val="85000"/>
                            </a:schemeClr>
                          </a:solidFill>
                          <a:latin typeface="Arial"/>
                          <a:cs typeface="Arial"/>
                        </a:rPr>
                        <a:t>Berkeley CA 94710 USA</a:t>
                      </a:r>
                      <a:endParaRPr lang="en-US" sz="200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a:solidFill>
                            <a:srgbClr val="D0D0D0"/>
                          </a:solidFill>
                          <a:latin typeface="Arial"/>
                          <a:cs typeface="Arial"/>
                        </a:rPr>
                        <a:t>For complete tutorials</a:t>
                      </a:r>
                      <a:r>
                        <a:rPr lang="en-US" sz="2400" b="1" baseline="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a:solidFill>
                            <a:srgbClr val="FFC000"/>
                          </a:solidFill>
                          <a:latin typeface="Arial"/>
                          <a:cs typeface="Arial"/>
                        </a:rPr>
                        <a:t>https://</a:t>
                      </a:r>
                      <a:r>
                        <a:rPr lang="en-US" sz="1800" b="1" err="1">
                          <a:solidFill>
                            <a:srgbClr val="FFC000"/>
                          </a:solidFill>
                          <a:latin typeface="Arial"/>
                          <a:cs typeface="Arial"/>
                        </a:rPr>
                        <a:t>www.posterpresentations.com</a:t>
                      </a:r>
                      <a:r>
                        <a:rPr lang="en-US" sz="1800" b="1">
                          <a:solidFill>
                            <a:srgbClr val="FFC000"/>
                          </a:solidFill>
                          <a:latin typeface="Arial"/>
                          <a:cs typeface="Arial"/>
                        </a:rPr>
                        <a:t>/</a:t>
                      </a:r>
                      <a:r>
                        <a:rPr lang="en-US" sz="1800" b="1" err="1">
                          <a:solidFill>
                            <a:srgbClr val="FFC000"/>
                          </a:solidFill>
                          <a:latin typeface="Arial"/>
                          <a:cs typeface="Arial"/>
                        </a:rPr>
                        <a:t>helpdesk.html</a:t>
                      </a:r>
                      <a:endParaRPr lang="en-US" sz="180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4" name="Group 23">
            <a:extLst>
              <a:ext uri="{FF2B5EF4-FFF2-40B4-BE49-F238E27FC236}">
                <a16:creationId xmlns:a16="http://schemas.microsoft.com/office/drawing/2014/main" id="{B1E7C499-DC71-C947-A6B6-EB19BA774C6A}"/>
              </a:ext>
            </a:extLst>
          </p:cNvPr>
          <p:cNvGrpSpPr/>
          <p:nvPr userDrawn="1"/>
        </p:nvGrpSpPr>
        <p:grpSpPr>
          <a:xfrm>
            <a:off x="-43304" y="11286"/>
            <a:ext cx="43905392" cy="4120075"/>
            <a:chOff x="-43304" y="11286"/>
            <a:chExt cx="43905392" cy="4120075"/>
          </a:xfrm>
        </p:grpSpPr>
        <p:sp>
          <p:nvSpPr>
            <p:cNvPr id="25" name="Rectangle 24">
              <a:extLst>
                <a:ext uri="{FF2B5EF4-FFF2-40B4-BE49-F238E27FC236}">
                  <a16:creationId xmlns:a16="http://schemas.microsoft.com/office/drawing/2014/main" id="{6943A4C9-462C-4248-AA91-7B6B4581B716}"/>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765D9DA6-06BB-E34C-908B-960C1E52E1C3}"/>
                </a:ext>
              </a:extLst>
            </p:cNvPr>
            <p:cNvGrpSpPr/>
            <p:nvPr userDrawn="1"/>
          </p:nvGrpSpPr>
          <p:grpSpPr>
            <a:xfrm>
              <a:off x="-43304" y="11286"/>
              <a:ext cx="43905392" cy="4036528"/>
              <a:chOff x="-14192" y="1382"/>
              <a:chExt cx="27451941" cy="4572641"/>
            </a:xfrm>
          </p:grpSpPr>
          <p:sp>
            <p:nvSpPr>
              <p:cNvPr id="27" name="Rectangle 16">
                <a:extLst>
                  <a:ext uri="{FF2B5EF4-FFF2-40B4-BE49-F238E27FC236}">
                    <a16:creationId xmlns:a16="http://schemas.microsoft.com/office/drawing/2014/main" id="{EC8A9FF7-CCDD-0F43-A972-ADC3A60A8878}"/>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6">
                <a:extLst>
                  <a:ext uri="{FF2B5EF4-FFF2-40B4-BE49-F238E27FC236}">
                    <a16:creationId xmlns:a16="http://schemas.microsoft.com/office/drawing/2014/main" id="{2B58685C-5C24-BB42-BBEC-9D0F1A445A14}"/>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15">
                <a:extLst>
                  <a:ext uri="{FF2B5EF4-FFF2-40B4-BE49-F238E27FC236}">
                    <a16:creationId xmlns:a16="http://schemas.microsoft.com/office/drawing/2014/main" id="{DDBC536C-5EEE-AF48-B458-69E40A47597E}"/>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90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 name="Rounded Rectangle 36"/>
          <p:cNvSpPr/>
          <p:nvPr userDrawn="1"/>
        </p:nvSpPr>
        <p:spPr>
          <a:xfrm>
            <a:off x="483426"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37"/>
          <p:cNvSpPr/>
          <p:nvPr userDrawn="1"/>
        </p:nvSpPr>
        <p:spPr>
          <a:xfrm>
            <a:off x="33320262"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p:cNvSpPr/>
          <p:nvPr userDrawn="1"/>
        </p:nvSpPr>
        <p:spPr>
          <a:xfrm>
            <a:off x="11442847" y="4691266"/>
            <a:ext cx="20978625" cy="26518273"/>
          </a:xfrm>
          <a:prstGeom prst="roundRect">
            <a:avLst>
              <a:gd name="adj" fmla="val 957"/>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sp>
        <p:nvSpPr>
          <p:cNvPr id="78"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a:solidFill>
                  <a:schemeClr val="bg1">
                    <a:lumMod val="75000"/>
                  </a:schemeClr>
                </a:solidFill>
                <a:latin typeface="Arial" charset="0"/>
              </a:rPr>
              <a:t>www.PosterPresentations.com</a:t>
            </a:r>
          </a:p>
        </p:txBody>
      </p:sp>
      <p:graphicFrame>
        <p:nvGraphicFramePr>
          <p:cNvPr id="79" name="Table 78">
            <a:extLst>
              <a:ext uri="{FF2B5EF4-FFF2-40B4-BE49-F238E27FC236}">
                <a16:creationId xmlns:a16="http://schemas.microsoft.com/office/drawing/2014/main" id="{95944D7C-C179-0F4A-B420-E9093CD11D4C}"/>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a:solidFill>
                            <a:srgbClr val="1F3A4E"/>
                          </a:solidFill>
                          <a:latin typeface="Arial Black" panose="020B0A04020102020204" pitchFamily="34" charset="0"/>
                        </a:rPr>
                        <a:t>QUICK START GUIDE</a:t>
                      </a:r>
                      <a:br>
                        <a:rPr lang="en-US" sz="3600" b="0" spc="600">
                          <a:solidFill>
                            <a:srgbClr val="1F3A4E"/>
                          </a:solidFill>
                          <a:latin typeface="Arial Black" panose="020B0A04020102020204" pitchFamily="34" charset="0"/>
                        </a:rPr>
                      </a:br>
                      <a:r>
                        <a:rPr lang="en-US" sz="2800" b="1" spc="0">
                          <a:solidFill>
                            <a:srgbClr val="FF0000"/>
                          </a:solidFill>
                          <a:latin typeface="Trebuchet MS" pitchFamily="34" charset="0"/>
                        </a:rPr>
                        <a:t>(THIS SIDEBAR WILL NOT PRINT)</a:t>
                      </a:r>
                      <a:endParaRPr lang="en-US" sz="3600" b="1" spc="600">
                        <a:solidFill>
                          <a:schemeClr val="bg1"/>
                        </a:solidFill>
                        <a:latin typeface="Trebuchet MS" pitchFamily="34" charset="0"/>
                      </a:endParaRPr>
                    </a:p>
                  </a:txBody>
                  <a:tcPr marL="182880" marT="137160">
                    <a:solidFill>
                      <a:srgbClr val="FFC000"/>
                    </a:solidFill>
                  </a:tcPr>
                </a:tc>
                <a:tc hMerge="1">
                  <a:txBody>
                    <a:bodyPr/>
                    <a:lstStyle/>
                    <a:p>
                      <a:endParaRPr lang="en-US"/>
                    </a:p>
                  </a:txBody>
                  <a:tcPr/>
                </a:tc>
                <a:extLst>
                  <a:ext uri="{0D108BD9-81ED-4DB2-BD59-A6C34878D82A}">
                    <a16:rowId xmlns:a16="http://schemas.microsoft.com/office/drawing/2014/main" val="10000"/>
                  </a:ext>
                </a:extLst>
              </a:tr>
              <a:tr h="4206624">
                <a:tc gridSpan="2">
                  <a:txBody>
                    <a:bodyPr/>
                    <a:lstStyle/>
                    <a:p>
                      <a:pPr defTabSz="3765639"/>
                      <a:r>
                        <a:rPr lang="en-US" sz="2000" i="0">
                          <a:solidFill>
                            <a:srgbClr val="D9D9D9"/>
                          </a:solidFill>
                          <a:latin typeface="Arial"/>
                          <a:cs typeface="Arial"/>
                        </a:rPr>
                        <a:t>This PowerPoint template produces a </a:t>
                      </a:r>
                      <a:r>
                        <a:rPr lang="en-US" sz="2000" i="0">
                          <a:solidFill>
                            <a:srgbClr val="FFC000"/>
                          </a:solidFill>
                          <a:latin typeface="Arial"/>
                          <a:cs typeface="Arial"/>
                        </a:rPr>
                        <a:t>36"x48" </a:t>
                      </a:r>
                      <a:r>
                        <a:rPr lang="en-US" sz="2000" i="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a:solidFill>
                          <a:srgbClr val="D9D9D9"/>
                        </a:solidFill>
                        <a:latin typeface="Arial"/>
                        <a:cs typeface="Arial"/>
                      </a:endParaRPr>
                    </a:p>
                    <a:p>
                      <a:pPr defTabSz="3765639"/>
                      <a:r>
                        <a:rPr lang="en-US" sz="2000" i="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err="1">
                          <a:solidFill>
                            <a:srgbClr val="FFC000"/>
                          </a:solidFill>
                          <a:latin typeface="Arial"/>
                          <a:cs typeface="Arial"/>
                        </a:rPr>
                        <a:t>PosterPresentations.com</a:t>
                      </a:r>
                      <a:r>
                        <a:rPr lang="en-US" sz="2000" i="0">
                          <a:solidFill>
                            <a:srgbClr val="D9D9D9"/>
                          </a:solidFill>
                          <a:latin typeface="Arial"/>
                          <a:cs typeface="Arial"/>
                        </a:rPr>
                        <a:t> and click on the  </a:t>
                      </a:r>
                      <a:r>
                        <a:rPr lang="en-US" sz="2000" i="0">
                          <a:solidFill>
                            <a:srgbClr val="FFC000"/>
                          </a:solidFill>
                          <a:latin typeface="Arial"/>
                          <a:cs typeface="Arial"/>
                        </a:rPr>
                        <a:t>HELP DESK</a:t>
                      </a:r>
                      <a:r>
                        <a:rPr lang="en-US" sz="2000" i="0" baseline="0">
                          <a:solidFill>
                            <a:srgbClr val="D9D9D9"/>
                          </a:solidFill>
                          <a:latin typeface="Arial"/>
                          <a:cs typeface="Arial"/>
                        </a:rPr>
                        <a:t> </a:t>
                      </a:r>
                      <a:r>
                        <a:rPr lang="en-US" sz="2000" i="0">
                          <a:solidFill>
                            <a:srgbClr val="D9D9D9"/>
                          </a:solidFill>
                          <a:latin typeface="Arial"/>
                          <a:cs typeface="Arial"/>
                        </a:rPr>
                        <a:t>tab.</a:t>
                      </a:r>
                    </a:p>
                    <a:p>
                      <a:pPr defTabSz="3765639"/>
                      <a:endParaRPr lang="en-US" sz="2000" i="0">
                        <a:solidFill>
                          <a:srgbClr val="D9D9D9"/>
                        </a:solidFill>
                        <a:latin typeface="Arial"/>
                        <a:cs typeface="Arial"/>
                      </a:endParaRPr>
                    </a:p>
                    <a:p>
                      <a:pPr defTabSz="3765639"/>
                      <a:r>
                        <a:rPr lang="en-US" sz="2000" i="0">
                          <a:solidFill>
                            <a:srgbClr val="D9D9D9"/>
                          </a:solidFill>
                          <a:latin typeface="Arial"/>
                          <a:cs typeface="Arial"/>
                        </a:rPr>
                        <a:t>To print your poster using our same-day professional printing service, go online to </a:t>
                      </a:r>
                      <a:r>
                        <a:rPr lang="en-US" sz="2000" i="0" err="1">
                          <a:solidFill>
                            <a:srgbClr val="FFC000"/>
                          </a:solidFill>
                          <a:latin typeface="Arial"/>
                          <a:cs typeface="Arial"/>
                        </a:rPr>
                        <a:t>PosterPresentations.com</a:t>
                      </a:r>
                      <a:r>
                        <a:rPr lang="en-US" sz="2000" i="0">
                          <a:solidFill>
                            <a:srgbClr val="D9D9D9"/>
                          </a:solidFill>
                          <a:latin typeface="Arial"/>
                          <a:cs typeface="Arial"/>
                        </a:rPr>
                        <a:t> and click on "</a:t>
                      </a:r>
                      <a:r>
                        <a:rPr lang="en-US" sz="2000" i="0">
                          <a:solidFill>
                            <a:srgbClr val="FFC000"/>
                          </a:solidFill>
                          <a:latin typeface="Arial"/>
                          <a:cs typeface="Arial"/>
                        </a:rPr>
                        <a:t>Order your poster</a:t>
                      </a:r>
                      <a:r>
                        <a:rPr lang="en-US" sz="2000" i="0">
                          <a:solidFill>
                            <a:srgbClr val="D9D9D9"/>
                          </a:solidFill>
                          <a:latin typeface="Arial"/>
                          <a:cs typeface="Arial"/>
                        </a:rPr>
                        <a:t>".</a:t>
                      </a:r>
                      <a:endParaRPr lang="en-US" sz="2000" b="1">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a:solidFill>
                          <a:srgbClr val="1F3A4E"/>
                        </a:solidFill>
                      </a:endParaRPr>
                    </a:p>
                    <a:p>
                      <a:pPr algn="ctr"/>
                      <a:endParaRPr lang="en-US" sz="2000">
                        <a:solidFill>
                          <a:srgbClr val="1F3A4E"/>
                        </a:solidFill>
                      </a:endParaRPr>
                    </a:p>
                    <a:p>
                      <a:pPr algn="ctr"/>
                      <a:r>
                        <a:rPr lang="en-US" sz="2000">
                          <a:solidFill>
                            <a:schemeClr val="bg1"/>
                          </a:solidFill>
                          <a:latin typeface="Arial" panose="020B0604020202020204" pitchFamily="34" charset="0"/>
                          <a:cs typeface="Arial" panose="020B0604020202020204" pitchFamily="34" charset="0"/>
                        </a:rPr>
                        <a:t>This is a template for a </a:t>
                      </a:r>
                    </a:p>
                    <a:p>
                      <a:pPr algn="ctr"/>
                      <a:r>
                        <a:rPr lang="en-US" sz="2000">
                          <a:solidFill>
                            <a:schemeClr val="bg1"/>
                          </a:solidFill>
                          <a:latin typeface="Arial" panose="020B0604020202020204" pitchFamily="34" charset="0"/>
                          <a:cs typeface="Arial" panose="020B0604020202020204" pitchFamily="34" charset="0"/>
                        </a:rPr>
                        <a:t>presentation poster</a:t>
                      </a:r>
                      <a:br>
                        <a:rPr lang="en-US" sz="2000">
                          <a:solidFill>
                            <a:schemeClr val="bg1"/>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36 inches tall</a:t>
                      </a:r>
                      <a:br>
                        <a:rPr lang="en-US" sz="3600" b="1">
                          <a:solidFill>
                            <a:srgbClr val="FFC000"/>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by</a:t>
                      </a:r>
                      <a:br>
                        <a:rPr lang="en-US" sz="3600" b="1">
                          <a:solidFill>
                            <a:srgbClr val="FFC000"/>
                          </a:solidFill>
                          <a:latin typeface="Arial" panose="020B0604020202020204" pitchFamily="34" charset="0"/>
                          <a:cs typeface="Arial" panose="020B0604020202020204" pitchFamily="34" charset="0"/>
                        </a:rPr>
                      </a:br>
                      <a:r>
                        <a:rPr lang="en-US" sz="3600" b="1">
                          <a:solidFill>
                            <a:srgbClr val="FFC000"/>
                          </a:solidFill>
                          <a:latin typeface="Arial" panose="020B0604020202020204" pitchFamily="34" charset="0"/>
                          <a:cs typeface="Arial" panose="020B0604020202020204" pitchFamily="34" charset="0"/>
                        </a:rPr>
                        <a:t>48 inches wide</a:t>
                      </a:r>
                      <a:br>
                        <a:rPr lang="en-US" sz="2000">
                          <a:solidFill>
                            <a:schemeClr val="bg1"/>
                          </a:solidFill>
                          <a:latin typeface="Arial" panose="020B0604020202020204" pitchFamily="34" charset="0"/>
                          <a:cs typeface="Arial" panose="020B0604020202020204" pitchFamily="34" charset="0"/>
                        </a:rPr>
                      </a:br>
                      <a:endParaRPr lang="en-US" sz="200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a:solidFill>
                            <a:srgbClr val="FFC000"/>
                          </a:solidFill>
                          <a:latin typeface="Arial" panose="020B0604020202020204" pitchFamily="34" charset="0"/>
                          <a:cs typeface="Arial" panose="020B0604020202020204" pitchFamily="34" charset="0"/>
                        </a:rPr>
                        <a:t>Important: Check the template size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30 tall x 40 wide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42 tall x 56 wide</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a:solidFill>
                          <a:srgbClr val="1F3A4E"/>
                        </a:solidFill>
                      </a:endParaRPr>
                    </a:p>
                  </a:txBody>
                  <a:tcPr>
                    <a:blipFill rotWithShape="1">
                      <a:blip r:embed="rId3"/>
                      <a:stretch>
                        <a:fillRect/>
                      </a:stretch>
                    </a:blipFill>
                  </a:tcPr>
                </a:tc>
                <a:tc>
                  <a:txBody>
                    <a:bodyPr/>
                    <a:lstStyle/>
                    <a:p>
                      <a:pPr algn="l"/>
                      <a:r>
                        <a:rPr lang="en-US" sz="2400" b="1" baseline="0">
                          <a:solidFill>
                            <a:srgbClr val="FFC000"/>
                          </a:solidFill>
                          <a:latin typeface="Arial" panose="020B0604020202020204" pitchFamily="34" charset="0"/>
                          <a:cs typeface="Arial" panose="020B0604020202020204" pitchFamily="34" charset="0"/>
                        </a:rPr>
                        <a:t>How to </a:t>
                      </a:r>
                      <a:r>
                        <a:rPr lang="en-US" sz="4000" b="1" baseline="0">
                          <a:solidFill>
                            <a:srgbClr val="FFC000"/>
                          </a:solidFill>
                          <a:latin typeface="Arial" panose="020B0604020202020204" pitchFamily="34" charset="0"/>
                          <a:cs typeface="Arial" panose="020B0604020202020204" pitchFamily="34" charset="0"/>
                        </a:rPr>
                        <a:t>Zoom in </a:t>
                      </a:r>
                      <a:r>
                        <a:rPr lang="en-US" sz="2400" b="1" baseline="0">
                          <a:solidFill>
                            <a:srgbClr val="FFC000"/>
                          </a:solidFill>
                          <a:latin typeface="Arial" panose="020B0604020202020204" pitchFamily="34" charset="0"/>
                          <a:cs typeface="Arial" panose="020B0604020202020204" pitchFamily="34" charset="0"/>
                        </a:rPr>
                        <a:t>and </a:t>
                      </a:r>
                      <a:r>
                        <a:rPr lang="en-US" sz="1800" b="1" baseline="0">
                          <a:solidFill>
                            <a:srgbClr val="FFC000"/>
                          </a:solidFill>
                          <a:latin typeface="Arial" panose="020B0604020202020204" pitchFamily="34" charset="0"/>
                          <a:cs typeface="Arial" panose="020B0604020202020204" pitchFamily="34" charset="0"/>
                        </a:rPr>
                        <a:t>out</a:t>
                      </a:r>
                      <a:endParaRPr lang="en-US" sz="2400" b="1" baseline="0">
                        <a:solidFill>
                          <a:srgbClr val="FFC000"/>
                        </a:solidFill>
                        <a:latin typeface="Arial" panose="020B0604020202020204" pitchFamily="34" charset="0"/>
                        <a:cs typeface="Arial" panose="020B0604020202020204" pitchFamily="34" charset="0"/>
                      </a:endParaRPr>
                    </a:p>
                    <a:p>
                      <a:pPr algn="l"/>
                      <a:r>
                        <a:rPr lang="en-US" sz="2000" b="0" baseline="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1. </a:t>
                      </a:r>
                      <a:r>
                        <a:rPr lang="en-US" sz="2000" b="0" baseline="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a:solidFill>
                            <a:srgbClr val="D9D9D9"/>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2. </a:t>
                      </a:r>
                      <a:r>
                        <a:rPr lang="en-US" sz="2000" b="0" baseline="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a:solidFill>
                            <a:srgbClr val="FFC000"/>
                          </a:solidFill>
                          <a:latin typeface="Arial" panose="020B0604020202020204" pitchFamily="34" charset="0"/>
                          <a:cs typeface="Arial" panose="020B0604020202020204" pitchFamily="34" charset="0"/>
                        </a:rPr>
                        <a:t>Ruler and Guides</a:t>
                      </a:r>
                      <a:br>
                        <a:rPr lang="en-US" sz="2000" b="0" baseline="0">
                          <a:solidFill>
                            <a:srgbClr val="FFC000"/>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a:solidFill>
                          <a:srgbClr val="1F3A4E"/>
                        </a:solidFill>
                      </a:endParaRPr>
                    </a:p>
                  </a:txBody>
                  <a:tcPr>
                    <a:blipFill rotWithShape="1">
                      <a:blip r:embed="rId4"/>
                      <a:stretch>
                        <a:fillRect/>
                      </a:stretch>
                    </a:blipFill>
                  </a:tcPr>
                </a:tc>
                <a:tc>
                  <a:txBody>
                    <a:bodyPr/>
                    <a:lstStyle/>
                    <a:p>
                      <a:pPr marL="0" lvl="1" indent="0" algn="l" defTabSz="114300"/>
                      <a:r>
                        <a:rPr lang="en-US" sz="2400" b="1" baseline="0">
                          <a:solidFill>
                            <a:srgbClr val="FFC000"/>
                          </a:solidFill>
                          <a:latin typeface="Arial" panose="020B0604020202020204" pitchFamily="34" charset="0"/>
                          <a:cs typeface="Arial" panose="020B0604020202020204" pitchFamily="34" charset="0"/>
                        </a:rPr>
                        <a:t>Headers and text containers</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Click inside a section header to add its text.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a:solidFill>
                            <a:schemeClr val="bg1"/>
                          </a:solidFill>
                          <a:latin typeface="Arial" panose="020B0604020202020204" pitchFamily="34" charset="0"/>
                          <a:cs typeface="Arial" panose="020B0604020202020204" pitchFamily="34" charset="0"/>
                        </a:rPr>
                      </a:br>
                      <a:r>
                        <a:rPr lang="en-US" sz="2000" b="0" baseline="0">
                          <a:solidFill>
                            <a:srgbClr val="FFC000"/>
                          </a:solidFill>
                          <a:latin typeface="Arial" panose="020B0604020202020204" pitchFamily="34" charset="0"/>
                          <a:cs typeface="Arial" panose="020B0604020202020204" pitchFamily="34" charset="0"/>
                        </a:rPr>
                        <a:t>-</a:t>
                      </a:r>
                      <a:r>
                        <a:rPr lang="en-US" sz="2000" b="0" baseline="0">
                          <a:solidFill>
                            <a:schemeClr val="bg1"/>
                          </a:solidFill>
                          <a:latin typeface="Arial" panose="020B0604020202020204" pitchFamily="34" charset="0"/>
                          <a:cs typeface="Arial" panose="020B0604020202020204" pitchFamily="34" charset="0"/>
                        </a:rPr>
                        <a:t> </a:t>
                      </a:r>
                      <a:r>
                        <a:rPr lang="en-US" sz="2000" b="0" baseline="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a:solidFill>
                            <a:srgbClr val="FFC000"/>
                          </a:solidFill>
                          <a:latin typeface="Arial" panose="020B0604020202020204" pitchFamily="34" charset="0"/>
                          <a:cs typeface="Arial" panose="020B0604020202020204" pitchFamily="34" charset="0"/>
                        </a:rPr>
                        <a:t>Adding content to the poster</a:t>
                      </a:r>
                    </a:p>
                    <a:p>
                      <a:r>
                        <a:rPr lang="en-US" sz="2000" baseline="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6" name="Table 15">
            <a:extLst>
              <a:ext uri="{FF2B5EF4-FFF2-40B4-BE49-F238E27FC236}">
                <a16:creationId xmlns:a16="http://schemas.microsoft.com/office/drawing/2014/main" id="{38AC10A7-F1A6-46DA-969C-3A6C399D99F4}"/>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a:solidFill>
                            <a:srgbClr val="1F3A4E"/>
                          </a:solidFill>
                          <a:latin typeface="Arial Black" panose="020B0A04020102020204" pitchFamily="34" charset="0"/>
                        </a:rPr>
                        <a:t>QUICK START GUIDE</a:t>
                      </a:r>
                      <a:br>
                        <a:rPr lang="en-US" sz="4000" b="0" spc="600">
                          <a:solidFill>
                            <a:srgbClr val="1F3A4E"/>
                          </a:solidFill>
                          <a:latin typeface="Arial Black" panose="020B0A04020102020204" pitchFamily="34" charset="0"/>
                        </a:rPr>
                      </a:br>
                      <a:r>
                        <a:rPr lang="en-US" sz="3200" b="1" spc="0">
                          <a:solidFill>
                            <a:srgbClr val="FF0000"/>
                          </a:solidFill>
                          <a:latin typeface="Trebuchet MS" pitchFamily="34" charset="0"/>
                        </a:rPr>
                        <a:t>(THIS SIDEBAR WILL NOT PRINT)</a:t>
                      </a:r>
                      <a:endParaRPr lang="en-US" sz="4000" b="1" spc="60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a:solidFill>
                          <a:srgbClr val="FFC000"/>
                        </a:solidFill>
                      </a:endParaRPr>
                    </a:p>
                    <a:p>
                      <a:pPr marL="0" indent="0" algn="l" defTabSz="114300"/>
                      <a:endParaRPr lang="en-US" sz="2400" b="0" baseline="0">
                        <a:solidFill>
                          <a:srgbClr val="D9D9D9"/>
                        </a:solidFill>
                        <a:latin typeface="Arial" panose="020B0604020202020204" pitchFamily="34" charset="0"/>
                        <a:cs typeface="Arial" panose="020B0604020202020204" pitchFamily="34" charset="0"/>
                      </a:endParaRPr>
                    </a:p>
                    <a:p>
                      <a:pPr marL="0" indent="0" algn="l" defTabSz="114300"/>
                      <a:r>
                        <a:rPr lang="en-US" sz="2400" b="0" baseline="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a:solidFill>
                          <a:srgbClr val="D9D9D9"/>
                        </a:solidFill>
                        <a:latin typeface="Arial" panose="020B0604020202020204" pitchFamily="34" charset="0"/>
                        <a:cs typeface="Arial" panose="020B0604020202020204" pitchFamily="34" charset="0"/>
                      </a:endParaRPr>
                    </a:p>
                    <a:p>
                      <a:pPr marL="0" indent="0" algn="l" defTabSz="114300"/>
                      <a:r>
                        <a:rPr lang="en-US" sz="2400" b="0" baseline="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a:solidFill>
                            <a:srgbClr val="FFC000"/>
                          </a:solidFill>
                          <a:latin typeface="Arial" panose="020B0604020202020204" pitchFamily="34" charset="0"/>
                          <a:cs typeface="Arial" panose="020B0604020202020204" pitchFamily="34" charset="0"/>
                        </a:rPr>
                        <a:t>How to change the column layout configuration</a:t>
                      </a:r>
                    </a:p>
                    <a:p>
                      <a:r>
                        <a:rPr lang="en-US" sz="240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a:solidFill>
                            <a:srgbClr val="D9D9D9"/>
                          </a:solidFill>
                          <a:latin typeface="Arial" panose="020B0604020202020204" pitchFamily="34" charset="0"/>
                          <a:cs typeface="Arial" panose="020B0604020202020204" pitchFamily="34" charset="0"/>
                        </a:rPr>
                        <a:t>You can see a tutorial here: </a:t>
                      </a:r>
                      <a:r>
                        <a:rPr lang="en-US" sz="2400" u="sng">
                          <a:solidFill>
                            <a:srgbClr val="FFC000"/>
                          </a:solidFill>
                          <a:latin typeface="Arial" panose="020B0604020202020204" pitchFamily="34" charset="0"/>
                          <a:cs typeface="Arial" panose="020B0604020202020204" pitchFamily="34" charset="0"/>
                        </a:rPr>
                        <a:t>https://</a:t>
                      </a:r>
                      <a:r>
                        <a:rPr lang="en-US" sz="2400" u="sng" err="1">
                          <a:solidFill>
                            <a:srgbClr val="FFC000"/>
                          </a:solidFill>
                          <a:latin typeface="Arial" panose="020B0604020202020204" pitchFamily="34" charset="0"/>
                          <a:cs typeface="Arial" panose="020B0604020202020204" pitchFamily="34" charset="0"/>
                        </a:rPr>
                        <a:t>www.posterpresentations.com</a:t>
                      </a:r>
                      <a:r>
                        <a:rPr lang="en-US" sz="2400" u="sng">
                          <a:solidFill>
                            <a:srgbClr val="FFC000"/>
                          </a:solidFill>
                          <a:latin typeface="Arial" panose="020B0604020202020204" pitchFamily="34" charset="0"/>
                          <a:cs typeface="Arial" panose="020B0604020202020204" pitchFamily="34" charset="0"/>
                        </a:rPr>
                        <a:t>/how-to-change-the-column-</a:t>
                      </a:r>
                      <a:r>
                        <a:rPr lang="en-US" sz="2400" u="sng" err="1">
                          <a:solidFill>
                            <a:srgbClr val="FFC000"/>
                          </a:solidFill>
                          <a:latin typeface="Arial" panose="020B0604020202020204" pitchFamily="34" charset="0"/>
                          <a:cs typeface="Arial" panose="020B0604020202020204" pitchFamily="34" charset="0"/>
                        </a:rPr>
                        <a:t>configuration.html</a:t>
                      </a:r>
                      <a:endParaRPr lang="en-US" u="sng">
                        <a:solidFill>
                          <a:srgbClr val="FFC000"/>
                        </a:solidFill>
                      </a:endParaRPr>
                    </a:p>
                  </a:txBody>
                  <a:tcPr marL="182880" marT="137160">
                    <a:solidFill>
                      <a:schemeClr val="tx1"/>
                    </a:solidFill>
                  </a:tcPr>
                </a:tc>
                <a:tc hMerge="1">
                  <a:txBody>
                    <a:bodyPr/>
                    <a:lstStyle/>
                    <a:p>
                      <a:endParaRPr lang="en-US" sz="2400">
                        <a:solidFill>
                          <a:srgbClr val="1F3A4E"/>
                        </a:solidFill>
                      </a:endParaRPr>
                    </a:p>
                  </a:txBody>
                  <a:tcPr marL="182880" marT="137160">
                    <a:blipFill rotWithShape="1">
                      <a:blip r:embed="rId9"/>
                      <a:stretch>
                        <a:fillRect/>
                      </a:stretch>
                    </a:blipFill>
                  </a:tcPr>
                </a:tc>
                <a:tc hMerge="1">
                  <a:txBody>
                    <a:bodyPr/>
                    <a:lstStyle/>
                    <a:p>
                      <a:endParaRPr lang="en-US"/>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panose="020B0604020202020204" pitchFamily="34" charset="0"/>
                          <a:cs typeface="Arial" panose="020B0604020202020204" pitchFamily="34" charset="0"/>
                        </a:rPr>
                        <a:t>The Quick Start</a:t>
                      </a:r>
                      <a:r>
                        <a:rPr lang="en-US" sz="2400" baseline="0" noProof="0">
                          <a:solidFill>
                            <a:srgbClr val="D9D9D9"/>
                          </a:solidFill>
                          <a:latin typeface="Arial" panose="020B0604020202020204" pitchFamily="34" charset="0"/>
                          <a:cs typeface="Arial" panose="020B0604020202020204" pitchFamily="34" charset="0"/>
                        </a:rPr>
                        <a:t> Guides</a:t>
                      </a:r>
                      <a:r>
                        <a:rPr lang="en-US" sz="2400" noProof="0">
                          <a:solidFill>
                            <a:srgbClr val="D9D9D9"/>
                          </a:solidFill>
                          <a:latin typeface="Arial" panose="020B0604020202020204" pitchFamily="34" charset="0"/>
                          <a:cs typeface="Arial" panose="020B0604020202020204" pitchFamily="34" charset="0"/>
                        </a:rPr>
                        <a:t> </a:t>
                      </a:r>
                      <a:r>
                        <a:rPr lang="en-US" sz="2400" u="sng" noProof="0">
                          <a:solidFill>
                            <a:srgbClr val="D9D9D9"/>
                          </a:solidFill>
                          <a:latin typeface="Arial" panose="020B0604020202020204" pitchFamily="34" charset="0"/>
                          <a:cs typeface="Arial" panose="020B0604020202020204" pitchFamily="34" charset="0"/>
                        </a:rPr>
                        <a:t>are outside the template’s printable area</a:t>
                      </a:r>
                      <a:r>
                        <a:rPr lang="en-US" sz="2400" noProof="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a:solidFill>
                            <a:srgbClr val="D9D9D9"/>
                          </a:solidFill>
                          <a:latin typeface="Arial" panose="020B0604020202020204" pitchFamily="34" charset="0"/>
                          <a:cs typeface="Arial" panose="020B0604020202020204" pitchFamily="34" charset="0"/>
                        </a:rPr>
                        <a:t>To hide the guides click on the </a:t>
                      </a:r>
                      <a:r>
                        <a:rPr lang="en-US" sz="2400" b="1" baseline="0" noProof="0">
                          <a:solidFill>
                            <a:srgbClr val="D9D9D9"/>
                          </a:solidFill>
                          <a:latin typeface="Arial" panose="020B0604020202020204" pitchFamily="34" charset="0"/>
                          <a:cs typeface="Arial" panose="020B0604020202020204" pitchFamily="34" charset="0"/>
                        </a:rPr>
                        <a:t>Home</a:t>
                      </a:r>
                      <a:r>
                        <a:rPr lang="en-US" sz="2400" baseline="0" noProof="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a:solidFill>
                            <a:srgbClr val="D9D9D9"/>
                          </a:solidFill>
                          <a:latin typeface="Arial" panose="020B0604020202020204" pitchFamily="34" charset="0"/>
                          <a:cs typeface="Arial" panose="020B0604020202020204" pitchFamily="34" charset="0"/>
                        </a:rPr>
                        <a:t>Layout</a:t>
                      </a:r>
                      <a:r>
                        <a:rPr lang="en-US" sz="2400" baseline="0" noProof="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a:solidFill>
                            <a:srgbClr val="D9D9D9"/>
                          </a:solidFill>
                          <a:latin typeface="Arial" panose="020B0604020202020204" pitchFamily="34" charset="0"/>
                          <a:cs typeface="Arial" panose="020B0604020202020204" pitchFamily="34" charset="0"/>
                        </a:rPr>
                        <a:t>Without Guides </a:t>
                      </a:r>
                      <a:r>
                        <a:rPr lang="en-US" sz="2400" b="0" baseline="0" noProof="0">
                          <a:solidFill>
                            <a:srgbClr val="D9D9D9"/>
                          </a:solidFill>
                          <a:latin typeface="Arial" panose="020B0604020202020204" pitchFamily="34" charset="0"/>
                          <a:cs typeface="Arial" panose="020B0604020202020204" pitchFamily="34" charset="0"/>
                        </a:rPr>
                        <a:t>layout</a:t>
                      </a:r>
                      <a:r>
                        <a:rPr lang="en-US" sz="2400" baseline="0" noProof="0">
                          <a:solidFill>
                            <a:srgbClr val="D9D9D9"/>
                          </a:solidFill>
                          <a:latin typeface="Arial" panose="020B0604020202020204" pitchFamily="34" charset="0"/>
                          <a:cs typeface="Arial" panose="020B0604020202020204" pitchFamily="34" charset="0"/>
                        </a:rPr>
                        <a:t>.</a:t>
                      </a:r>
                      <a:endParaRPr lang="en-US" sz="240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a:solidFill>
                            <a:srgbClr val="FFC000"/>
                          </a:solidFill>
                          <a:latin typeface="Arial" panose="020B0604020202020204" pitchFamily="34" charset="0"/>
                          <a:cs typeface="Arial" panose="020B0604020202020204" pitchFamily="34" charset="0"/>
                        </a:rPr>
                        <a:t>How to</a:t>
                      </a:r>
                      <a:r>
                        <a:rPr lang="en-US" sz="2800" b="1" baseline="0">
                          <a:solidFill>
                            <a:srgbClr val="FFC000"/>
                          </a:solidFill>
                          <a:latin typeface="Arial" panose="020B0604020202020204" pitchFamily="34" charset="0"/>
                          <a:cs typeface="Arial" panose="020B0604020202020204" pitchFamily="34" charset="0"/>
                        </a:rPr>
                        <a:t> preview your poster prior to printing</a:t>
                      </a:r>
                      <a:endParaRPr lang="en-US" sz="2800" b="1">
                        <a:solidFill>
                          <a:srgbClr val="FFC000"/>
                        </a:solidFill>
                        <a:latin typeface="Arial" panose="020B0604020202020204" pitchFamily="34" charset="0"/>
                        <a:cs typeface="Arial" panose="020B0604020202020204" pitchFamily="34" charset="0"/>
                      </a:endParaRPr>
                    </a:p>
                    <a:p>
                      <a:r>
                        <a:rPr lang="en-US" sz="2400">
                          <a:solidFill>
                            <a:srgbClr val="D9D9D9"/>
                          </a:solidFill>
                          <a:latin typeface="Arial" panose="020B0604020202020204" pitchFamily="34" charset="0"/>
                          <a:cs typeface="Arial" panose="020B0604020202020204" pitchFamily="34" charset="0"/>
                        </a:rPr>
                        <a:t>You can preview your poster at any time by pressing the </a:t>
                      </a:r>
                      <a:r>
                        <a:rPr lang="en-US" sz="2400">
                          <a:solidFill>
                            <a:srgbClr val="FFC000"/>
                          </a:solidFill>
                          <a:latin typeface="Arial" panose="020B0604020202020204" pitchFamily="34" charset="0"/>
                          <a:cs typeface="Arial" panose="020B0604020202020204" pitchFamily="34" charset="0"/>
                        </a:rPr>
                        <a:t>F5 key</a:t>
                      </a:r>
                      <a:r>
                        <a:rPr lang="en-US" sz="240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a:solidFill>
                            <a:srgbClr val="FFC000"/>
                          </a:solidFill>
                          <a:latin typeface="Arial" panose="020B0604020202020204" pitchFamily="34" charset="0"/>
                          <a:cs typeface="Arial" panose="020B0604020202020204" pitchFamily="34" charset="0"/>
                        </a:rPr>
                        <a:t>ESC key </a:t>
                      </a:r>
                      <a:r>
                        <a:rPr lang="en-US" sz="240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a:solidFill>
                            <a:srgbClr val="D9D9D9"/>
                          </a:solidFill>
                          <a:latin typeface="Arial" panose="020B0604020202020204" pitchFamily="34" charset="0"/>
                          <a:cs typeface="Arial" panose="020B0604020202020204" pitchFamily="34" charset="0"/>
                        </a:rPr>
                        <a:t>F5</a:t>
                      </a:r>
                      <a:r>
                        <a:rPr lang="en-US" sz="2400" baseline="0">
                          <a:solidFill>
                            <a:srgbClr val="D9D9D9"/>
                          </a:solidFill>
                          <a:latin typeface="Arial" panose="020B0604020202020204" pitchFamily="34" charset="0"/>
                          <a:cs typeface="Arial" panose="020B0604020202020204" pitchFamily="34" charset="0"/>
                        </a:rPr>
                        <a:t> </a:t>
                      </a:r>
                      <a:endParaRPr lang="en-US"/>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a:cs typeface="Arial"/>
                        </a:rPr>
                        <a:t>When you are ready to have your poster printed go online to </a:t>
                      </a:r>
                      <a:r>
                        <a:rPr lang="en-US" sz="2400" noProof="0" err="1">
                          <a:solidFill>
                            <a:srgbClr val="FFC000"/>
                          </a:solidFill>
                          <a:latin typeface="Arial"/>
                          <a:cs typeface="Arial"/>
                        </a:rPr>
                        <a:t>PosterPresentations.com</a:t>
                      </a:r>
                      <a:r>
                        <a:rPr lang="en-US" sz="2400" noProof="0">
                          <a:solidFill>
                            <a:srgbClr val="D9D9D9"/>
                          </a:solidFill>
                          <a:latin typeface="Arial"/>
                          <a:cs typeface="Arial"/>
                        </a:rPr>
                        <a:t> and click on the "</a:t>
                      </a:r>
                      <a:r>
                        <a:rPr lang="en-US" sz="2400" noProof="0">
                          <a:solidFill>
                            <a:srgbClr val="FFC000"/>
                          </a:solidFill>
                          <a:latin typeface="Arial"/>
                          <a:cs typeface="Arial"/>
                        </a:rPr>
                        <a:t>Order Your Poster</a:t>
                      </a:r>
                      <a:r>
                        <a:rPr lang="en-US" sz="2400" noProof="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a:solidFill>
                            <a:srgbClr val="D9D9D9"/>
                          </a:solidFill>
                          <a:latin typeface="Arial"/>
                          <a:cs typeface="Arial"/>
                        </a:rPr>
                      </a:br>
                      <a:r>
                        <a:rPr lang="en-US" sz="2400" noProof="0">
                          <a:solidFill>
                            <a:srgbClr val="D9D9D9"/>
                          </a:solidFill>
                          <a:latin typeface="Arial"/>
                          <a:cs typeface="Arial"/>
                        </a:rPr>
                        <a:t>Go to </a:t>
                      </a:r>
                      <a:r>
                        <a:rPr lang="en-US" sz="2400" noProof="0" err="1">
                          <a:solidFill>
                            <a:srgbClr val="FFC000"/>
                          </a:solidFill>
                          <a:latin typeface="Arial"/>
                          <a:cs typeface="Arial"/>
                        </a:rPr>
                        <a:t>PosterPresentations.com</a:t>
                      </a:r>
                      <a:r>
                        <a:rPr lang="en-US" sz="2400" noProof="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a:solidFill>
                            <a:schemeClr val="bg1">
                              <a:lumMod val="85000"/>
                            </a:schemeClr>
                          </a:solidFill>
                          <a:latin typeface="Arial"/>
                          <a:cs typeface="Arial"/>
                        </a:rPr>
                        <a:t>© 2019</a:t>
                      </a:r>
                      <a:r>
                        <a:rPr lang="en-US" sz="2000" baseline="0">
                          <a:solidFill>
                            <a:schemeClr val="bg1">
                              <a:lumMod val="85000"/>
                            </a:schemeClr>
                          </a:solidFill>
                          <a:latin typeface="Arial"/>
                          <a:cs typeface="Arial"/>
                        </a:rPr>
                        <a:t> </a:t>
                      </a:r>
                      <a:r>
                        <a:rPr lang="en-US" sz="2000" err="1">
                          <a:solidFill>
                            <a:schemeClr val="bg1">
                              <a:lumMod val="85000"/>
                            </a:schemeClr>
                          </a:solidFill>
                          <a:latin typeface="Arial"/>
                          <a:cs typeface="Arial"/>
                        </a:rPr>
                        <a:t>PosterPresentations.com</a:t>
                      </a:r>
                      <a:br>
                        <a:rPr lang="en-US" sz="2000">
                          <a:solidFill>
                            <a:schemeClr val="bg1">
                              <a:lumMod val="85000"/>
                            </a:schemeClr>
                          </a:solidFill>
                          <a:latin typeface="Arial"/>
                          <a:cs typeface="Arial"/>
                        </a:rPr>
                      </a:br>
                      <a:r>
                        <a:rPr lang="en-US" sz="2000">
                          <a:solidFill>
                            <a:schemeClr val="bg1">
                              <a:lumMod val="85000"/>
                            </a:schemeClr>
                          </a:solidFill>
                          <a:latin typeface="Arial"/>
                          <a:cs typeface="Arial"/>
                        </a:rPr>
                        <a:t>2117 Fourth Street ,</a:t>
                      </a:r>
                      <a:r>
                        <a:rPr lang="en-US" sz="2000" baseline="0">
                          <a:solidFill>
                            <a:schemeClr val="bg1">
                              <a:lumMod val="85000"/>
                            </a:schemeClr>
                          </a:solidFill>
                          <a:latin typeface="Arial"/>
                          <a:cs typeface="Arial"/>
                        </a:rPr>
                        <a:t> STE C        </a:t>
                      </a:r>
                    </a:p>
                    <a:p>
                      <a:pPr>
                        <a:lnSpc>
                          <a:spcPts val="2600"/>
                        </a:lnSpc>
                      </a:pPr>
                      <a:r>
                        <a:rPr lang="en-US" sz="2000" baseline="0">
                          <a:solidFill>
                            <a:schemeClr val="bg1">
                              <a:lumMod val="85000"/>
                            </a:schemeClr>
                          </a:solidFill>
                          <a:latin typeface="Arial"/>
                          <a:cs typeface="Arial"/>
                        </a:rPr>
                        <a:t>Berkeley CA 94710 USA</a:t>
                      </a:r>
                      <a:endParaRPr lang="en-US" sz="200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a:solidFill>
                            <a:srgbClr val="D0D0D0"/>
                          </a:solidFill>
                          <a:latin typeface="Arial"/>
                          <a:cs typeface="Arial"/>
                        </a:rPr>
                        <a:t>For complete tutorials</a:t>
                      </a:r>
                      <a:r>
                        <a:rPr lang="en-US" sz="2400" b="1" baseline="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a:solidFill>
                            <a:srgbClr val="FFC000"/>
                          </a:solidFill>
                          <a:latin typeface="Arial"/>
                          <a:cs typeface="Arial"/>
                        </a:rPr>
                        <a:t>https://</a:t>
                      </a:r>
                      <a:r>
                        <a:rPr lang="en-US" sz="1800" b="1" err="1">
                          <a:solidFill>
                            <a:srgbClr val="FFC000"/>
                          </a:solidFill>
                          <a:latin typeface="Arial"/>
                          <a:cs typeface="Arial"/>
                        </a:rPr>
                        <a:t>www.posterpresentations.com</a:t>
                      </a:r>
                      <a:r>
                        <a:rPr lang="en-US" sz="1800" b="1">
                          <a:solidFill>
                            <a:srgbClr val="FFC000"/>
                          </a:solidFill>
                          <a:latin typeface="Arial"/>
                          <a:cs typeface="Arial"/>
                        </a:rPr>
                        <a:t>/</a:t>
                      </a:r>
                      <a:r>
                        <a:rPr lang="en-US" sz="1800" b="1" err="1">
                          <a:solidFill>
                            <a:srgbClr val="FFC000"/>
                          </a:solidFill>
                          <a:latin typeface="Arial"/>
                          <a:cs typeface="Arial"/>
                        </a:rPr>
                        <a:t>helpdesk.html</a:t>
                      </a:r>
                      <a:endParaRPr lang="en-US" sz="180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3" name="Group 22">
            <a:extLst>
              <a:ext uri="{FF2B5EF4-FFF2-40B4-BE49-F238E27FC236}">
                <a16:creationId xmlns:a16="http://schemas.microsoft.com/office/drawing/2014/main" id="{88AEE462-59D9-BC48-B1CD-C78EEF40212C}"/>
              </a:ext>
            </a:extLst>
          </p:cNvPr>
          <p:cNvGrpSpPr/>
          <p:nvPr userDrawn="1"/>
        </p:nvGrpSpPr>
        <p:grpSpPr>
          <a:xfrm>
            <a:off x="-43304" y="11286"/>
            <a:ext cx="43905392" cy="4120075"/>
            <a:chOff x="-43304" y="11286"/>
            <a:chExt cx="43905392" cy="4120075"/>
          </a:xfrm>
        </p:grpSpPr>
        <p:sp>
          <p:nvSpPr>
            <p:cNvPr id="24" name="Rectangle 23">
              <a:extLst>
                <a:ext uri="{FF2B5EF4-FFF2-40B4-BE49-F238E27FC236}">
                  <a16:creationId xmlns:a16="http://schemas.microsoft.com/office/drawing/2014/main" id="{31DAC20A-9B7F-7A4C-88ED-929E01D223C9}"/>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B8F40EC8-624E-234C-A5E5-CC7794589EA0}"/>
                </a:ext>
              </a:extLst>
            </p:cNvPr>
            <p:cNvGrpSpPr/>
            <p:nvPr userDrawn="1"/>
          </p:nvGrpSpPr>
          <p:grpSpPr>
            <a:xfrm>
              <a:off x="-43304" y="11286"/>
              <a:ext cx="43905392" cy="4036528"/>
              <a:chOff x="-14192" y="1382"/>
              <a:chExt cx="27451941" cy="4572641"/>
            </a:xfrm>
          </p:grpSpPr>
          <p:sp>
            <p:nvSpPr>
              <p:cNvPr id="26" name="Rectangle 16">
                <a:extLst>
                  <a:ext uri="{FF2B5EF4-FFF2-40B4-BE49-F238E27FC236}">
                    <a16:creationId xmlns:a16="http://schemas.microsoft.com/office/drawing/2014/main" id="{B0D06FD9-1BB8-8649-9A78-C78934370C9B}"/>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16">
                <a:extLst>
                  <a:ext uri="{FF2B5EF4-FFF2-40B4-BE49-F238E27FC236}">
                    <a16:creationId xmlns:a16="http://schemas.microsoft.com/office/drawing/2014/main" id="{2F081DFA-F21A-9E41-911A-1B69711D97EE}"/>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5">
                <a:extLst>
                  <a:ext uri="{FF2B5EF4-FFF2-40B4-BE49-F238E27FC236}">
                    <a16:creationId xmlns:a16="http://schemas.microsoft.com/office/drawing/2014/main" id="{5425DB9E-358C-EE4C-8D75-8947C8800C66}"/>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F26B43"/>
          </p15:clr>
        </p15:guide>
        <p15:guide id="2" pos="6912" userDrawn="1">
          <p15:clr>
            <a:srgbClr val="F26B43"/>
          </p15:clr>
        </p15:guide>
        <p15:guide id="3" pos="20712"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FAF590-F5FF-C7A7-7909-3EEC087C6F8C}"/>
              </a:ext>
            </a:extLst>
          </p:cNvPr>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E217F5-BFA2-41B6-C399-1E81F3DB48DA}"/>
              </a:ext>
            </a:extLst>
          </p:cNvPr>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445688-6363-1D65-99E6-13B4F70DA4AD}"/>
              </a:ext>
            </a:extLst>
          </p:cNvPr>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82000"/>
                  </a:schemeClr>
                </a:solidFill>
              </a:defRPr>
            </a:lvl1pPr>
          </a:lstStyle>
          <a:p>
            <a:fld id="{5ADA74B3-1746-4D15-AA37-F1CD22847FB4}" type="datetimeFigureOut">
              <a:rPr lang="en-GB" smtClean="0"/>
              <a:t>28/07/2026</a:t>
            </a:fld>
            <a:endParaRPr lang="en-GB"/>
          </a:p>
        </p:txBody>
      </p:sp>
      <p:sp>
        <p:nvSpPr>
          <p:cNvPr id="5" name="Footer Placeholder 4">
            <a:extLst>
              <a:ext uri="{FF2B5EF4-FFF2-40B4-BE49-F238E27FC236}">
                <a16:creationId xmlns:a16="http://schemas.microsoft.com/office/drawing/2014/main" id="{8481EA19-086A-0B28-73D8-E827376058A7}"/>
              </a:ext>
            </a:extLst>
          </p:cNvPr>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9E1366B-5DB0-8F1F-900F-943D990E29CA}"/>
              </a:ext>
            </a:extLst>
          </p:cNvPr>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82000"/>
                  </a:schemeClr>
                </a:solidFill>
              </a:defRPr>
            </a:lvl1pPr>
          </a:lstStyle>
          <a:p>
            <a:fld id="{D2A36292-54F4-420C-A2F8-22794BCFB13D}" type="slidenum">
              <a:rPr lang="en-GB" smtClean="0"/>
              <a:t>‹#›</a:t>
            </a:fld>
            <a:endParaRPr lang="en-GB"/>
          </a:p>
        </p:txBody>
      </p:sp>
    </p:spTree>
    <p:extLst>
      <p:ext uri="{BB962C8B-B14F-4D97-AF65-F5344CB8AC3E}">
        <p14:creationId xmlns:p14="http://schemas.microsoft.com/office/powerpoint/2010/main" val="281867903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jpeg"/></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4.xml.rels><?xml version="1.0" encoding="UTF-8" standalone="yes"?>
<Relationships xmlns="http://schemas.openxmlformats.org/package/2006/relationships"><Relationship Id="rId8" Type="http://schemas.openxmlformats.org/officeDocument/2006/relationships/hyperlink" Target="https://doi.org/10.1056/NEJMcp1614701" TargetMode="External"/><Relationship Id="rId13" Type="http://schemas.openxmlformats.org/officeDocument/2006/relationships/hyperlink" Target="https://doi.org/10.5127/jep.056416" TargetMode="External"/><Relationship Id="rId3" Type="http://schemas.openxmlformats.org/officeDocument/2006/relationships/hyperlink" Target="https://doi.org/10.1002/cpp.2528" TargetMode="External"/><Relationship Id="rId7" Type="http://schemas.openxmlformats.org/officeDocument/2006/relationships/hyperlink" Target="https://doi.org/10.1002/da.22530" TargetMode="External"/><Relationship Id="rId12" Type="http://schemas.openxmlformats.org/officeDocument/2006/relationships/hyperlink" Target="https://doi.org/10.3390/psychiatryint6020042" TargetMode="External"/><Relationship Id="rId2" Type="http://schemas.openxmlformats.org/officeDocument/2006/relationships/hyperlink" Target="https://doi.org/10.1186/s12966-021-01112-z" TargetMode="External"/><Relationship Id="rId1" Type="http://schemas.openxmlformats.org/officeDocument/2006/relationships/slideLayout" Target="../slideLayouts/slideLayout6.xml"/><Relationship Id="rId6" Type="http://schemas.openxmlformats.org/officeDocument/2006/relationships/hyperlink" Target="https://doi.org/10.1002/cpp.2502" TargetMode="External"/><Relationship Id="rId11" Type="http://schemas.openxmlformats.org/officeDocument/2006/relationships/hyperlink" Target="https://doi.org/10.1007/s10935-024-00789-9" TargetMode="External"/><Relationship Id="rId5" Type="http://schemas.openxmlformats.org/officeDocument/2006/relationships/hyperlink" Target="https://doi.org/10.1002/jts.70021" TargetMode="External"/><Relationship Id="rId15" Type="http://schemas.openxmlformats.org/officeDocument/2006/relationships/hyperlink" Target="https://doi.org/10.1007/s12144-025-07689-z" TargetMode="External"/><Relationship Id="rId10" Type="http://schemas.openxmlformats.org/officeDocument/2006/relationships/hyperlink" Target="https://www.nimh.nih.gov/health/statistics/social-anxiety-disorder?utm_source=chatgpt.com" TargetMode="External"/><Relationship Id="rId4" Type="http://schemas.openxmlformats.org/officeDocument/2006/relationships/hyperlink" Target="https://doi.org/10.1111/famp.12492" TargetMode="External"/><Relationship Id="rId9" Type="http://schemas.openxmlformats.org/officeDocument/2006/relationships/hyperlink" Target="https://www.nice.org.uk/guidance/cg159/?utm_source=chatgpt.com" TargetMode="External"/><Relationship Id="rId14" Type="http://schemas.openxmlformats.org/officeDocument/2006/relationships/hyperlink" Target="https://icd.who.i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1652337" y="11935326"/>
            <a:ext cx="40987579" cy="4957011"/>
          </a:xfrm>
        </p:spPr>
        <p:txBody>
          <a:bodyPr>
            <a:normAutofit/>
          </a:bodyPr>
          <a:lstStyle/>
          <a:p>
            <a:pPr algn="l"/>
            <a:br>
              <a:rPr lang="en-GB" sz="3200" b="1" dirty="0">
                <a:effectLst/>
                <a:ea typeface="Aptos" panose="020B0004020202020204" pitchFamily="34" charset="0"/>
              </a:rPr>
            </a:br>
            <a:br>
              <a:rPr lang="en-GB" sz="3200" dirty="0"/>
            </a:br>
            <a:r>
              <a:rPr lang="en-GB" sz="5400" dirty="0">
                <a:latin typeface="Arial"/>
                <a:cs typeface="Arial"/>
              </a:rPr>
              <a:t>Student name: Maria </a:t>
            </a:r>
            <a:r>
              <a:rPr lang="en-GB" sz="5400" dirty="0" err="1">
                <a:latin typeface="Arial"/>
                <a:cs typeface="Arial"/>
              </a:rPr>
              <a:t>Blachut</a:t>
            </a:r>
            <a:br>
              <a:rPr lang="en-GB" sz="5400" dirty="0">
                <a:latin typeface="Arial" panose="020B0604020202020204" pitchFamily="34" charset="0"/>
                <a:cs typeface="Arial" panose="020B0604020202020204" pitchFamily="34" charset="0"/>
              </a:rPr>
            </a:br>
            <a:r>
              <a:rPr lang="en-GB" sz="5400" dirty="0">
                <a:latin typeface="Arial"/>
                <a:cs typeface="Arial"/>
              </a:rPr>
              <a:t>Student number: 2337025 </a:t>
            </a:r>
            <a:br>
              <a:rPr lang="en-GB" sz="5400" dirty="0"/>
            </a:br>
            <a:endParaRPr lang="en-GB" sz="5400"/>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1828799" y="21031200"/>
            <a:ext cx="39848589" cy="5293895"/>
          </a:xfrm>
        </p:spPr>
        <p:txBody>
          <a:bodyPr vert="horz" lIns="91440" tIns="45720" rIns="91440" bIns="45720" rtlCol="0" anchor="t">
            <a:normAutofit/>
          </a:bodyPr>
          <a:lstStyle/>
          <a:p>
            <a:pPr algn="l"/>
            <a:r>
              <a:rPr lang="en-GB" sz="4400" b="1">
                <a:latin typeface="Arial" panose="020B0604020202020204" pitchFamily="34" charset="0"/>
                <a:cs typeface="Arial" panose="020B0604020202020204" pitchFamily="34" charset="0"/>
              </a:rPr>
              <a:t>Acknowledgement of the use of AI tools</a:t>
            </a:r>
          </a:p>
          <a:p>
            <a:pPr algn="l"/>
            <a:r>
              <a:rPr lang="en-GB" sz="4400">
                <a:latin typeface="Arial" panose="020B0604020202020204" pitchFamily="34" charset="0"/>
                <a:cs typeface="Arial" panose="020B0604020202020204" pitchFamily="34" charset="0"/>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pPr algn="l"/>
            <a:endParaRPr lang="en-GB" sz="4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DB5D689-0DBF-6610-F166-1771F1505D35}"/>
              </a:ext>
            </a:extLst>
          </p:cNvPr>
          <p:cNvSpPr txBox="1"/>
          <p:nvPr/>
        </p:nvSpPr>
        <p:spPr>
          <a:xfrm>
            <a:off x="7860632" y="6593305"/>
            <a:ext cx="29036209" cy="4154984"/>
          </a:xfrm>
          <a:prstGeom prst="rect">
            <a:avLst/>
          </a:prstGeom>
          <a:noFill/>
        </p:spPr>
        <p:txBody>
          <a:bodyPr wrap="square" rtlCol="0">
            <a:spAutoFit/>
          </a:bodyPr>
          <a:lstStyle/>
          <a:p>
            <a:pPr algn="ctr"/>
            <a:r>
              <a:rPr lang="en-GB" sz="8800" b="1" i="0" u="none" strike="noStrike">
                <a:effectLst/>
                <a:latin typeface="Arial" panose="020B0604020202020204" pitchFamily="34" charset="0"/>
                <a:cs typeface="Arial" panose="020B0604020202020204" pitchFamily="34" charset="0"/>
              </a:rPr>
              <a:t>BMHP6029</a:t>
            </a:r>
          </a:p>
          <a:p>
            <a:pPr algn="ctr"/>
            <a:r>
              <a:rPr lang="en-GB" sz="8800" b="1" i="0" u="none" strike="noStrike">
                <a:effectLst/>
                <a:latin typeface="Arial" panose="020B0604020202020204" pitchFamily="34" charset="0"/>
                <a:cs typeface="Arial" panose="020B0604020202020204" pitchFamily="34" charset="0"/>
              </a:rPr>
              <a:t>Psychopathological Classifications and Provisions </a:t>
            </a:r>
            <a:r>
              <a:rPr lang="en-GB" sz="8800" b="1">
                <a:effectLst/>
                <a:latin typeface="Arial" panose="020B0604020202020204" pitchFamily="34" charset="0"/>
                <a:ea typeface="Aptos" panose="020B0004020202020204" pitchFamily="34" charset="0"/>
                <a:cs typeface="Arial" panose="020B0604020202020204" pitchFamily="34" charset="0"/>
              </a:rPr>
              <a:t>Component</a:t>
            </a:r>
            <a:endParaRPr lang="en-GB">
              <a:latin typeface="Arial" panose="020B0604020202020204" pitchFamily="34" charset="0"/>
              <a:cs typeface="Arial" panose="020B0604020202020204" pitchFamily="34" charset="0"/>
            </a:endParaRPr>
          </a:p>
        </p:txBody>
      </p:sp>
      <p:pic>
        <p:nvPicPr>
          <p:cNvPr id="1026" name="Picture 2" descr="UWTSD logo | Discover Dylan Thomas">
            <a:extLst>
              <a:ext uri="{FF2B5EF4-FFF2-40B4-BE49-F238E27FC236}">
                <a16:creationId xmlns:a16="http://schemas.microsoft.com/office/drawing/2014/main" id="{DB4E5486-661A-3A58-C6BA-CF20E456C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2337" y="-106200"/>
            <a:ext cx="15706028" cy="6282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510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6EDE4D7-E5DB-5854-2C54-58DE17CBAE7C}"/>
              </a:ext>
            </a:extLst>
          </p:cNvPr>
          <p:cNvSpPr>
            <a:spLocks noGrp="1"/>
          </p:cNvSpPr>
          <p:nvPr>
            <p:ph type="body" sz="quarter" idx="10"/>
          </p:nvPr>
        </p:nvSpPr>
        <p:spPr>
          <a:xfrm>
            <a:off x="494508" y="7036540"/>
            <a:ext cx="10021979" cy="10489003"/>
          </a:xfrm>
        </p:spPr>
        <p:txBody>
          <a:bodyPr/>
          <a:lstStyle/>
          <a:p>
            <a:r>
              <a:rPr lang="en-GB" sz="4000" b="1">
                <a:solidFill>
                  <a:srgbClr val="00B050"/>
                </a:solidFill>
                <a:latin typeface="Arial"/>
                <a:cs typeface="Arial"/>
              </a:rPr>
              <a:t>Broad Category</a:t>
            </a:r>
            <a:endParaRPr lang="en-US" sz="4000">
              <a:solidFill>
                <a:srgbClr val="00B050"/>
              </a:solidFill>
              <a:latin typeface="Arial"/>
              <a:cs typeface="Arial"/>
            </a:endParaRPr>
          </a:p>
          <a:p>
            <a:pPr marL="571500" indent="-571500">
              <a:buFont typeface="Wingdings" pitchFamily="34" charset="0"/>
              <a:buChar char="Ø"/>
            </a:pPr>
            <a:r>
              <a:rPr lang="en-GB" sz="4000" b="1">
                <a:solidFill>
                  <a:srgbClr val="000000"/>
                </a:solidFill>
                <a:latin typeface="Arial"/>
                <a:cs typeface="Arial"/>
              </a:rPr>
              <a:t>ICD-11</a:t>
            </a:r>
            <a:r>
              <a:rPr lang="en-GB" sz="4000">
                <a:solidFill>
                  <a:srgbClr val="000000"/>
                </a:solidFill>
                <a:latin typeface="Arial"/>
                <a:cs typeface="Arial"/>
              </a:rPr>
              <a:t>, 11, </a:t>
            </a:r>
            <a:endParaRPr lang="en-GB" sz="4000" b="1">
              <a:solidFill>
                <a:srgbClr val="00B050"/>
              </a:solidFill>
              <a:latin typeface="Arial"/>
              <a:cs typeface="Arial"/>
            </a:endParaRPr>
          </a:p>
          <a:p>
            <a:r>
              <a:rPr lang="en-GB" sz="4000" dirty="0">
                <a:solidFill>
                  <a:schemeClr val="accent2">
                    <a:lumMod val="76000"/>
                  </a:schemeClr>
                </a:solidFill>
                <a:latin typeface="Arial"/>
                <a:cs typeface="Arial"/>
              </a:rPr>
              <a:t>Chapter 6</a:t>
            </a:r>
            <a:r>
              <a:rPr lang="en-GB" sz="4000" dirty="0">
                <a:solidFill>
                  <a:srgbClr val="000000"/>
                </a:solidFill>
                <a:latin typeface="Arial"/>
                <a:cs typeface="Arial"/>
              </a:rPr>
              <a:t>: Mental, </a:t>
            </a:r>
            <a:r>
              <a:rPr lang="en-GB" sz="4000">
                <a:solidFill>
                  <a:srgbClr val="000000"/>
                </a:solidFill>
                <a:latin typeface="Arial"/>
                <a:cs typeface="Arial"/>
              </a:rPr>
              <a:t>Behavioural</a:t>
            </a:r>
            <a:r>
              <a:rPr lang="en-GB" sz="4000" dirty="0">
                <a:solidFill>
                  <a:srgbClr val="000000"/>
                </a:solidFill>
                <a:latin typeface="Arial"/>
                <a:cs typeface="Arial"/>
              </a:rPr>
              <a:t> and Neurodevelopmental Disorders</a:t>
            </a:r>
            <a:endParaRPr lang="en-GB" sz="4000">
              <a:latin typeface="Arial"/>
              <a:cs typeface="Arial"/>
            </a:endParaRPr>
          </a:p>
          <a:p>
            <a:r>
              <a:rPr lang="en-GB" sz="4000" dirty="0">
                <a:solidFill>
                  <a:schemeClr val="accent2">
                    <a:lumMod val="76000"/>
                  </a:schemeClr>
                </a:solidFill>
                <a:latin typeface="Arial"/>
                <a:cs typeface="Arial"/>
              </a:rPr>
              <a:t>Block</a:t>
            </a:r>
            <a:r>
              <a:rPr lang="en-GB" sz="4000" dirty="0">
                <a:latin typeface="Arial"/>
                <a:cs typeface="Arial"/>
              </a:rPr>
              <a:t>: Anxiety or Fear </a:t>
            </a:r>
            <a:r>
              <a:rPr lang="en-GB" sz="4000">
                <a:latin typeface="Arial"/>
                <a:cs typeface="Arial"/>
              </a:rPr>
              <a:t>related</a:t>
            </a:r>
            <a:r>
              <a:rPr lang="en-GB" sz="4000" dirty="0">
                <a:latin typeface="Arial"/>
                <a:cs typeface="Arial"/>
              </a:rPr>
              <a:t> Disorders</a:t>
            </a:r>
            <a:endParaRPr lang="en-GB" sz="4000">
              <a:latin typeface="Arial"/>
              <a:cs typeface="Arial"/>
            </a:endParaRPr>
          </a:p>
          <a:p>
            <a:r>
              <a:rPr lang="en-GB" sz="4000" dirty="0">
                <a:solidFill>
                  <a:schemeClr val="accent2">
                    <a:lumMod val="76000"/>
                  </a:schemeClr>
                </a:solidFill>
                <a:latin typeface="Arial"/>
                <a:ea typeface="Aptos" panose="020B0004020202020204" pitchFamily="34" charset="0"/>
                <a:cs typeface="Arial"/>
              </a:rPr>
              <a:t>Category</a:t>
            </a:r>
            <a:r>
              <a:rPr lang="en-GB" sz="4000" dirty="0">
                <a:solidFill>
                  <a:srgbClr val="000000"/>
                </a:solidFill>
                <a:latin typeface="Arial"/>
                <a:ea typeface="Aptos" panose="020B0004020202020204" pitchFamily="34" charset="0"/>
                <a:cs typeface="Arial"/>
              </a:rPr>
              <a:t>: 6B04 </a:t>
            </a:r>
            <a:r>
              <a:rPr lang="en-GB" sz="4000" dirty="0" err="1">
                <a:solidFill>
                  <a:srgbClr val="000000"/>
                </a:solidFill>
                <a:latin typeface="Arial"/>
                <a:ea typeface="Aptos" panose="020B0004020202020204" pitchFamily="34" charset="0"/>
                <a:cs typeface="Arial"/>
              </a:rPr>
              <a:t>Soial</a:t>
            </a:r>
            <a:r>
              <a:rPr lang="en-GB" sz="4000" dirty="0">
                <a:solidFill>
                  <a:srgbClr val="000000"/>
                </a:solidFill>
                <a:latin typeface="Arial"/>
                <a:ea typeface="Aptos" panose="020B0004020202020204" pitchFamily="34" charset="0"/>
                <a:cs typeface="Arial"/>
              </a:rPr>
              <a:t> Anxiety Disorder</a:t>
            </a:r>
            <a:endParaRPr lang="en-GB" sz="4000">
              <a:solidFill>
                <a:srgbClr val="000000"/>
              </a:solidFill>
              <a:latin typeface="Arial"/>
              <a:ea typeface="Aptos" panose="020B0004020202020204" pitchFamily="34" charset="0"/>
              <a:cs typeface="Arial"/>
            </a:endParaRPr>
          </a:p>
          <a:p>
            <a:endParaRPr lang="en-GB" sz="4000" dirty="0">
              <a:solidFill>
                <a:srgbClr val="000000"/>
              </a:solidFill>
              <a:latin typeface="Arial"/>
              <a:ea typeface="Aptos" panose="020B0004020202020204" pitchFamily="34" charset="0"/>
              <a:cs typeface="Arial"/>
            </a:endParaRPr>
          </a:p>
          <a:p>
            <a:pPr marL="571500" indent="-571500">
              <a:buFont typeface="Wingdings" pitchFamily="34" charset="0"/>
              <a:buChar char="Ø"/>
            </a:pPr>
            <a:r>
              <a:rPr lang="en-GB" sz="4000">
                <a:solidFill>
                  <a:srgbClr val="000000"/>
                </a:solidFill>
                <a:latin typeface="Arial"/>
                <a:ea typeface="Aptos" panose="020B0004020202020204" pitchFamily="34" charset="0"/>
                <a:cs typeface="Arial"/>
              </a:rPr>
              <a:t>DSM-5</a:t>
            </a:r>
            <a:endParaRPr lang="en-GB" sz="4000" dirty="0">
              <a:solidFill>
                <a:srgbClr val="000000"/>
              </a:solidFill>
              <a:latin typeface="Arial"/>
              <a:ea typeface="Aptos" panose="020B0004020202020204" pitchFamily="34" charset="0"/>
              <a:cs typeface="Arial"/>
            </a:endParaRPr>
          </a:p>
          <a:p>
            <a:endParaRPr lang="en-GB" sz="4000" dirty="0">
              <a:solidFill>
                <a:srgbClr val="000000"/>
              </a:solidFill>
              <a:latin typeface="Arial"/>
              <a:ea typeface="Aptos" panose="020B0004020202020204" pitchFamily="34" charset="0"/>
              <a:cs typeface="Arial"/>
            </a:endParaRPr>
          </a:p>
          <a:p>
            <a:pPr marL="571500" indent="-571500">
              <a:buFont typeface="Wingdings" pitchFamily="34" charset="0"/>
              <a:buChar char="Ø"/>
            </a:pPr>
            <a:endParaRPr lang="en-US" sz="4000" kern="100" dirty="0">
              <a:solidFill>
                <a:srgbClr val="000000"/>
              </a:solidFill>
              <a:latin typeface="Aptos" panose="020B0004020202020204" pitchFamily="34" charset="0"/>
              <a:ea typeface="Aptos" panose="020B0004020202020204" pitchFamily="34" charset="0"/>
              <a:cs typeface="Arial"/>
            </a:endParaRPr>
          </a:p>
          <a:p>
            <a:pPr marL="571500" indent="-571500">
              <a:buFont typeface="Wingdings"/>
              <a:buChar char="Ø"/>
            </a:pPr>
            <a:r>
              <a:rPr lang="en-GB" sz="4000" b="1" kern="100">
                <a:solidFill>
                  <a:srgbClr val="000000"/>
                </a:solidFill>
                <a:latin typeface="Arial"/>
                <a:ea typeface="Aptos" panose="020B0004020202020204" pitchFamily="34" charset="0"/>
                <a:cs typeface="Arial"/>
              </a:rPr>
              <a:t>DSM-5</a:t>
            </a:r>
            <a:endParaRPr lang="en-GB" sz="4000" b="1" kern="100" dirty="0">
              <a:solidFill>
                <a:srgbClr val="000000"/>
              </a:solidFill>
              <a:effectLst/>
              <a:latin typeface="Arial"/>
              <a:ea typeface="Aptos" panose="020B0004020202020204" pitchFamily="34" charset="0"/>
              <a:cs typeface="Arial"/>
            </a:endParaRPr>
          </a:p>
          <a:p>
            <a:pPr marL="685800" indent="-685800">
              <a:buFont typeface="Wingdings" pitchFamily="34" charset="0"/>
              <a:buChar char="Ø"/>
            </a:pPr>
            <a:endParaRPr lang="en-GB" sz="4800" kern="100" dirty="0">
              <a:solidFill>
                <a:srgbClr val="FF0000"/>
              </a:solidFill>
              <a:ea typeface="Aptos" panose="020B0004020202020204" pitchFamily="34" charset="0"/>
            </a:endParaRPr>
          </a:p>
          <a:p>
            <a:pPr marL="571500" indent="-571500">
              <a:buFont typeface="Wingdings" pitchFamily="34" charset="0"/>
              <a:buChar char="Ø"/>
            </a:pPr>
            <a:endParaRPr lang="en-GB" sz="4000" kern="100">
              <a:latin typeface="Aptos" panose="020B0004020202020204" pitchFamily="34" charset="0"/>
            </a:endParaRPr>
          </a:p>
          <a:p>
            <a:pPr marL="342900" indent="-342900">
              <a:buFont typeface="Wingdings" pitchFamily="34" charset="0"/>
              <a:buChar char="Ø"/>
            </a:pPr>
            <a:endParaRPr lang="en-GB"/>
          </a:p>
        </p:txBody>
      </p:sp>
      <p:sp>
        <p:nvSpPr>
          <p:cNvPr id="3" name="Text Placeholder 2">
            <a:extLst>
              <a:ext uri="{FF2B5EF4-FFF2-40B4-BE49-F238E27FC236}">
                <a16:creationId xmlns:a16="http://schemas.microsoft.com/office/drawing/2014/main" id="{C8B703ED-7BE7-AD1D-5C76-349AC66245A2}"/>
              </a:ext>
            </a:extLst>
          </p:cNvPr>
          <p:cNvSpPr>
            <a:spLocks noGrp="1"/>
          </p:cNvSpPr>
          <p:nvPr>
            <p:ph type="body" sz="quarter" idx="11"/>
          </p:nvPr>
        </p:nvSpPr>
        <p:spPr>
          <a:xfrm>
            <a:off x="477827" y="5161779"/>
            <a:ext cx="10048875" cy="923322"/>
          </a:xfrm>
        </p:spPr>
        <p:txBody>
          <a:bodyPr/>
          <a:lstStyle/>
          <a:p>
            <a:r>
              <a:rPr lang="en-GB" sz="4800">
                <a:latin typeface="Aptos" panose="020B0004020202020204" pitchFamily="34" charset="0"/>
              </a:rPr>
              <a:t>Introduction </a:t>
            </a:r>
          </a:p>
        </p:txBody>
      </p:sp>
      <p:sp>
        <p:nvSpPr>
          <p:cNvPr id="4" name="Text Placeholder 3">
            <a:extLst>
              <a:ext uri="{FF2B5EF4-FFF2-40B4-BE49-F238E27FC236}">
                <a16:creationId xmlns:a16="http://schemas.microsoft.com/office/drawing/2014/main" id="{445A24BA-23D0-389B-9C96-39883BA95D24}"/>
              </a:ext>
            </a:extLst>
          </p:cNvPr>
          <p:cNvSpPr>
            <a:spLocks noGrp="1"/>
          </p:cNvSpPr>
          <p:nvPr>
            <p:ph type="body" sz="quarter" idx="20"/>
          </p:nvPr>
        </p:nvSpPr>
        <p:spPr>
          <a:xfrm>
            <a:off x="488043" y="15642218"/>
            <a:ext cx="10038660" cy="930333"/>
          </a:xfrm>
        </p:spPr>
        <p:txBody>
          <a:bodyPr/>
          <a:lstStyle/>
          <a:p>
            <a:endParaRPr lang="en-GB"/>
          </a:p>
          <a:p>
            <a:endParaRPr lang="en-GB" sz="4800" dirty="0">
              <a:latin typeface="Aptos" panose="020B0004020202020204" pitchFamily="34" charset="0"/>
            </a:endParaRPr>
          </a:p>
          <a:p>
            <a:endParaRPr lang="en-GB"/>
          </a:p>
        </p:txBody>
      </p:sp>
      <p:sp>
        <p:nvSpPr>
          <p:cNvPr id="8" name="Text Placeholder 7">
            <a:extLst>
              <a:ext uri="{FF2B5EF4-FFF2-40B4-BE49-F238E27FC236}">
                <a16:creationId xmlns:a16="http://schemas.microsoft.com/office/drawing/2014/main" id="{F39F00D5-5C38-D6F2-6606-6A41E051B19F}"/>
              </a:ext>
            </a:extLst>
          </p:cNvPr>
          <p:cNvSpPr>
            <a:spLocks noGrp="1"/>
          </p:cNvSpPr>
          <p:nvPr>
            <p:ph type="body" sz="quarter" idx="24"/>
          </p:nvPr>
        </p:nvSpPr>
        <p:spPr>
          <a:xfrm>
            <a:off x="22448845" y="4713923"/>
            <a:ext cx="10058400" cy="10218174"/>
          </a:xfrm>
        </p:spPr>
        <p:txBody>
          <a:bodyPr/>
          <a:lstStyle/>
          <a:p>
            <a:r>
              <a:rPr lang="en-GB" sz="4400" u="none">
                <a:solidFill>
                  <a:srgbClr val="FF0000"/>
                </a:solidFill>
                <a:latin typeface="Arial"/>
                <a:cs typeface="Arial"/>
              </a:rPr>
              <a:t>Causes</a:t>
            </a:r>
          </a:p>
          <a:p>
            <a:pPr marL="571500" indent="-571500" algn="l">
              <a:buFont typeface="Wingdings"/>
              <a:buChar char="Ø"/>
            </a:pPr>
            <a:r>
              <a:rPr lang="en-GB" sz="4000" u="none">
                <a:latin typeface="Arial"/>
                <a:ea typeface="+mn-lt"/>
                <a:cs typeface="Arial"/>
              </a:rPr>
              <a:t>Genetics</a:t>
            </a:r>
            <a:r>
              <a:rPr lang="en-GB" sz="4000" b="0" u="none">
                <a:latin typeface="Arial"/>
                <a:ea typeface="+mn-lt"/>
                <a:cs typeface="Arial"/>
              </a:rPr>
              <a:t> – Family history of anxiety disorders</a:t>
            </a:r>
            <a:endParaRPr lang="en-GB" sz="4000">
              <a:latin typeface="Arial"/>
              <a:cs typeface="Arial"/>
            </a:endParaRPr>
          </a:p>
          <a:p>
            <a:pPr marL="571500" indent="-571500" algn="l">
              <a:buFont typeface="Wingdings"/>
              <a:buChar char="Ø"/>
            </a:pPr>
            <a:r>
              <a:rPr lang="en-GB" sz="4000" u="none">
                <a:latin typeface="Arial"/>
                <a:ea typeface="+mn-lt"/>
                <a:cs typeface="Arial"/>
              </a:rPr>
              <a:t>Brain chemistry</a:t>
            </a:r>
            <a:r>
              <a:rPr lang="en-GB" sz="4000" b="0" u="none">
                <a:latin typeface="Arial"/>
                <a:ea typeface="+mn-lt"/>
                <a:cs typeface="Arial"/>
              </a:rPr>
              <a:t> – Imbalance in neurotransmitters (e.g., serotonin)</a:t>
            </a:r>
            <a:endParaRPr lang="en-GB" sz="4000">
              <a:latin typeface="Arial"/>
              <a:cs typeface="Arial"/>
            </a:endParaRPr>
          </a:p>
          <a:p>
            <a:pPr marL="571500" indent="-571500" algn="l">
              <a:buFont typeface="Wingdings"/>
              <a:buChar char="Ø"/>
            </a:pPr>
            <a:r>
              <a:rPr lang="en-GB" sz="4000" u="none">
                <a:latin typeface="Arial"/>
                <a:ea typeface="+mn-lt"/>
                <a:cs typeface="Arial"/>
              </a:rPr>
              <a:t>Personality traits</a:t>
            </a:r>
            <a:r>
              <a:rPr lang="en-GB" sz="4000" b="0" u="none">
                <a:latin typeface="Arial"/>
                <a:ea typeface="+mn-lt"/>
                <a:cs typeface="Arial"/>
              </a:rPr>
              <a:t> – Shy or highly sensitive temperament</a:t>
            </a:r>
            <a:endParaRPr lang="en-GB" sz="4000">
              <a:latin typeface="Arial"/>
              <a:cs typeface="Arial"/>
            </a:endParaRPr>
          </a:p>
          <a:p>
            <a:pPr marL="571500" indent="-571500" algn="l">
              <a:buFont typeface="Wingdings"/>
              <a:buChar char="Ø"/>
            </a:pPr>
            <a:r>
              <a:rPr lang="en-GB" sz="4000" u="none">
                <a:latin typeface="Arial"/>
                <a:ea typeface="+mn-lt"/>
                <a:cs typeface="Arial"/>
              </a:rPr>
              <a:t>Negative experiences</a:t>
            </a:r>
            <a:r>
              <a:rPr lang="en-GB" sz="4000" b="0" u="none">
                <a:latin typeface="Arial"/>
                <a:ea typeface="+mn-lt"/>
                <a:cs typeface="Arial"/>
              </a:rPr>
              <a:t> – Bullying, teasing, or humiliation (Varela et al., 2025)</a:t>
            </a:r>
            <a:endParaRPr lang="en-GB" sz="4000">
              <a:latin typeface="Arial"/>
              <a:cs typeface="Arial"/>
            </a:endParaRPr>
          </a:p>
          <a:p>
            <a:pPr marL="571500" indent="-571500" algn="l">
              <a:buFont typeface="Wingdings"/>
              <a:buChar char="Ø"/>
            </a:pPr>
            <a:r>
              <a:rPr lang="en-GB" sz="4000" u="none">
                <a:latin typeface="Arial"/>
                <a:ea typeface="+mn-lt"/>
                <a:cs typeface="Arial"/>
              </a:rPr>
              <a:t>Overprotective parenting</a:t>
            </a:r>
            <a:r>
              <a:rPr lang="en-GB" sz="4000" b="0" u="none">
                <a:latin typeface="Arial"/>
                <a:ea typeface="+mn-lt"/>
                <a:cs typeface="Arial"/>
              </a:rPr>
              <a:t> – Limited social confidence</a:t>
            </a:r>
            <a:endParaRPr lang="en-GB" sz="4000">
              <a:latin typeface="Arial"/>
              <a:cs typeface="Arial"/>
            </a:endParaRPr>
          </a:p>
          <a:p>
            <a:pPr marL="571500" indent="-571500" algn="l">
              <a:buFont typeface="Wingdings"/>
              <a:buChar char="Ø"/>
            </a:pPr>
            <a:r>
              <a:rPr lang="en-GB" sz="4000" u="none">
                <a:latin typeface="Arial"/>
                <a:ea typeface="+mn-lt"/>
                <a:cs typeface="Arial"/>
              </a:rPr>
              <a:t>Stressful life events</a:t>
            </a:r>
            <a:r>
              <a:rPr lang="en-GB" sz="4000" b="0" u="none">
                <a:latin typeface="Arial"/>
                <a:ea typeface="+mn-lt"/>
                <a:cs typeface="Arial"/>
              </a:rPr>
              <a:t> – Trauma or major life changes may trigger symptoms (Huhne et al., 2026)</a:t>
            </a:r>
            <a:endParaRPr lang="en-GB" sz="4000">
              <a:latin typeface="Arial"/>
              <a:cs typeface="Arial"/>
            </a:endParaRPr>
          </a:p>
        </p:txBody>
      </p:sp>
      <p:sp>
        <p:nvSpPr>
          <p:cNvPr id="10" name="Text Placeholder 9">
            <a:extLst>
              <a:ext uri="{FF2B5EF4-FFF2-40B4-BE49-F238E27FC236}">
                <a16:creationId xmlns:a16="http://schemas.microsoft.com/office/drawing/2014/main" id="{5BB92EB9-4C7E-3A15-04B6-67A9C82BD3DD}"/>
              </a:ext>
            </a:extLst>
          </p:cNvPr>
          <p:cNvSpPr>
            <a:spLocks noGrp="1"/>
          </p:cNvSpPr>
          <p:nvPr>
            <p:ph type="body" sz="quarter" idx="26"/>
          </p:nvPr>
        </p:nvSpPr>
        <p:spPr>
          <a:xfrm>
            <a:off x="33422043" y="5503831"/>
            <a:ext cx="10047018" cy="1803035"/>
          </a:xfrm>
        </p:spPr>
        <p:txBody>
          <a:bodyPr/>
          <a:lstStyle/>
          <a:p>
            <a:pPr>
              <a:spcAft>
                <a:spcPts val="1100"/>
              </a:spcAft>
            </a:pPr>
            <a:endParaRPr lang="en-US" sz="4800" dirty="0">
              <a:solidFill>
                <a:srgbClr val="EE0000"/>
              </a:solidFill>
              <a:effectLst/>
              <a:latin typeface="Aptos" panose="020B0004020202020204" pitchFamily="34" charset="0"/>
              <a:ea typeface="Century Schoolbook" panose="02040604050505020304" pitchFamily="18" charset="0"/>
            </a:endParaRPr>
          </a:p>
          <a:p>
            <a:endParaRPr lang="en-GB"/>
          </a:p>
        </p:txBody>
      </p:sp>
      <p:sp>
        <p:nvSpPr>
          <p:cNvPr id="14" name="Text Placeholder 13">
            <a:extLst>
              <a:ext uri="{FF2B5EF4-FFF2-40B4-BE49-F238E27FC236}">
                <a16:creationId xmlns:a16="http://schemas.microsoft.com/office/drawing/2014/main" id="{8395DBAE-1E0F-ECA9-8171-467D8728A3ED}"/>
              </a:ext>
            </a:extLst>
          </p:cNvPr>
          <p:cNvSpPr>
            <a:spLocks noGrp="1"/>
          </p:cNvSpPr>
          <p:nvPr>
            <p:ph type="body" sz="quarter" idx="30"/>
          </p:nvPr>
        </p:nvSpPr>
        <p:spPr>
          <a:xfrm>
            <a:off x="33422043" y="25558796"/>
            <a:ext cx="10052050" cy="1200306"/>
          </a:xfrm>
        </p:spPr>
        <p:txBody>
          <a:bodyPr/>
          <a:lstStyle/>
          <a:p>
            <a:r>
              <a:rPr lang="en-GB" sz="4800">
                <a:solidFill>
                  <a:srgbClr val="FF0000"/>
                </a:solidFill>
                <a:latin typeface="Aptos"/>
                <a:cs typeface="Times New Roman"/>
              </a:rPr>
              <a:t>. </a:t>
            </a:r>
          </a:p>
        </p:txBody>
      </p:sp>
      <p:sp>
        <p:nvSpPr>
          <p:cNvPr id="15" name="Text Placeholder 14">
            <a:extLst>
              <a:ext uri="{FF2B5EF4-FFF2-40B4-BE49-F238E27FC236}">
                <a16:creationId xmlns:a16="http://schemas.microsoft.com/office/drawing/2014/main" id="{A70C907E-7905-7BDC-E66E-90047768310D}"/>
              </a:ext>
            </a:extLst>
          </p:cNvPr>
          <p:cNvSpPr>
            <a:spLocks noGrp="1"/>
          </p:cNvSpPr>
          <p:nvPr>
            <p:ph type="body" sz="quarter" idx="96"/>
          </p:nvPr>
        </p:nvSpPr>
        <p:spPr>
          <a:xfrm>
            <a:off x="488043" y="21215762"/>
            <a:ext cx="10038659" cy="9448718"/>
          </a:xfrm>
        </p:spPr>
        <p:txBody>
          <a:bodyPr/>
          <a:lstStyle/>
          <a:p>
            <a:pPr algn="ctr"/>
            <a:r>
              <a:rPr lang="en-GB" sz="4000" b="1">
                <a:solidFill>
                  <a:srgbClr val="FF0000"/>
                </a:solidFill>
                <a:latin typeface="Arial"/>
                <a:cs typeface="Arial"/>
              </a:rPr>
              <a:t>Social Anxiety Disorder (Social Phobia)</a:t>
            </a:r>
            <a:endParaRPr lang="en-US" sz="4000">
              <a:solidFill>
                <a:srgbClr val="FF0000"/>
              </a:solidFill>
              <a:latin typeface="Arial"/>
              <a:cs typeface="Arial"/>
            </a:endParaRPr>
          </a:p>
          <a:p>
            <a:pPr marL="571500" indent="-571500">
              <a:buFont typeface="Wingdings"/>
              <a:buChar char="Ø"/>
            </a:pPr>
            <a:r>
              <a:rPr lang="en-GB" sz="4000" kern="100">
                <a:latin typeface="Arial"/>
                <a:cs typeface="Arial"/>
              </a:rPr>
              <a:t>Intense fear of social situations</a:t>
            </a:r>
            <a:endParaRPr lang="en-GB" sz="4000">
              <a:latin typeface="Arial"/>
              <a:cs typeface="Arial"/>
            </a:endParaRPr>
          </a:p>
          <a:p>
            <a:pPr marL="571500" indent="-571500">
              <a:buFont typeface="Wingdings"/>
              <a:buChar char="Ø"/>
            </a:pPr>
            <a:r>
              <a:rPr lang="en-GB" sz="4000" kern="100" dirty="0">
                <a:latin typeface="Arial"/>
                <a:cs typeface="Arial"/>
              </a:rPr>
              <a:t>Fear of being judged, embarrassed, or rejected (</a:t>
            </a:r>
            <a:r>
              <a:rPr lang="en-GB" sz="4000" kern="100">
                <a:latin typeface="Arial"/>
                <a:cs typeface="Arial"/>
              </a:rPr>
              <a:t>Zhang et al., 2025) </a:t>
            </a:r>
            <a:endParaRPr lang="en-GB" sz="4000">
              <a:latin typeface="Arial"/>
              <a:cs typeface="Arial"/>
            </a:endParaRPr>
          </a:p>
          <a:p>
            <a:pPr marL="571500" indent="-571500">
              <a:buFont typeface="Wingdings"/>
              <a:buChar char="Ø"/>
            </a:pPr>
            <a:r>
              <a:rPr lang="en-GB" sz="4000" kern="100">
                <a:latin typeface="Arial"/>
                <a:cs typeface="Arial"/>
              </a:rPr>
              <a:t>Causes extreme anxiety and discomfort </a:t>
            </a:r>
            <a:endParaRPr lang="en-GB" sz="4000">
              <a:latin typeface="Arial"/>
              <a:cs typeface="Arial"/>
            </a:endParaRPr>
          </a:p>
          <a:p>
            <a:pPr marL="571500" indent="-571500">
              <a:buFont typeface="Wingdings"/>
              <a:buChar char="Ø"/>
            </a:pPr>
            <a:r>
              <a:rPr lang="en-GB" sz="4000" kern="100">
                <a:latin typeface="Arial"/>
                <a:cs typeface="Arial"/>
              </a:rPr>
              <a:t>Leads to avoiding social interactions </a:t>
            </a:r>
            <a:endParaRPr lang="en-GB" sz="4000">
              <a:latin typeface="Arial"/>
              <a:cs typeface="Arial"/>
            </a:endParaRPr>
          </a:p>
          <a:p>
            <a:pPr marL="571500" indent="-571500">
              <a:buFont typeface="Wingdings"/>
              <a:buChar char="Ø"/>
            </a:pPr>
            <a:r>
              <a:rPr lang="en-GB" sz="4000" kern="100">
                <a:latin typeface="Arial"/>
                <a:cs typeface="Arial"/>
              </a:rPr>
              <a:t>Anxiety is greater than the actual situation</a:t>
            </a:r>
            <a:endParaRPr lang="en-GB" sz="4000">
              <a:latin typeface="Arial"/>
              <a:cs typeface="Arial"/>
            </a:endParaRPr>
          </a:p>
          <a:p>
            <a:pPr marL="571500" indent="-571500">
              <a:buFont typeface="Wingdings"/>
              <a:buChar char="Ø"/>
            </a:pPr>
            <a:r>
              <a:rPr lang="en-GB" sz="4000" kern="100">
                <a:latin typeface="Arial"/>
                <a:cs typeface="Arial"/>
              </a:rPr>
              <a:t>Affects daily life, school, work, and relationships (Salari et al., 2024) </a:t>
            </a:r>
            <a:endParaRPr lang="en-GB" sz="4000">
              <a:latin typeface="Arial"/>
              <a:cs typeface="Arial"/>
            </a:endParaRPr>
          </a:p>
          <a:p>
            <a:pPr marL="571500" indent="-571500">
              <a:buFont typeface="Wingdings"/>
              <a:buChar char="Ø"/>
            </a:pPr>
            <a:r>
              <a:rPr lang="en-GB" sz="4000" kern="100">
                <a:latin typeface="Arial"/>
                <a:cs typeface="Arial"/>
              </a:rPr>
              <a:t>Symptoms usually last </a:t>
            </a:r>
            <a:r>
              <a:rPr lang="en-GB" sz="4000" b="1" kern="100">
                <a:latin typeface="Arial"/>
                <a:cs typeface="Arial"/>
              </a:rPr>
              <a:t>6 months or more</a:t>
            </a:r>
            <a:endParaRPr lang="en-GB" sz="4000" kern="100">
              <a:latin typeface="Arial"/>
              <a:cs typeface="Arial"/>
            </a:endParaRPr>
          </a:p>
          <a:p>
            <a:endParaRPr lang="en-GB" sz="4000" b="1" kern="100" dirty="0">
              <a:solidFill>
                <a:srgbClr val="FF0000"/>
              </a:solidFill>
              <a:latin typeface="Arial"/>
              <a:cs typeface="Arial"/>
            </a:endParaRPr>
          </a:p>
        </p:txBody>
      </p:sp>
      <p:sp>
        <p:nvSpPr>
          <p:cNvPr id="17" name="Text Placeholder 16">
            <a:extLst>
              <a:ext uri="{FF2B5EF4-FFF2-40B4-BE49-F238E27FC236}">
                <a16:creationId xmlns:a16="http://schemas.microsoft.com/office/drawing/2014/main" id="{48D3574B-9CFC-4B83-1C3B-42BD2A74FB76}"/>
              </a:ext>
            </a:extLst>
          </p:cNvPr>
          <p:cNvSpPr>
            <a:spLocks noGrp="1"/>
          </p:cNvSpPr>
          <p:nvPr>
            <p:ph type="body" sz="quarter" idx="151"/>
          </p:nvPr>
        </p:nvSpPr>
        <p:spPr>
          <a:xfrm>
            <a:off x="5932593" y="1864506"/>
            <a:ext cx="31998968" cy="1015663"/>
          </a:xfrm>
        </p:spPr>
        <p:txBody>
          <a:bodyPr lIns="91440" tIns="45720" rIns="91440" bIns="45720" anchor="t" anchorCtr="0">
            <a:spAutoFit/>
          </a:bodyPr>
          <a:lstStyle/>
          <a:p>
            <a:r>
              <a:rPr lang="en-GB">
                <a:ea typeface="Calibri"/>
                <a:cs typeface="Calibri"/>
              </a:rPr>
              <a:t>Social Anxiety Disorder 6B04</a:t>
            </a:r>
          </a:p>
        </p:txBody>
      </p:sp>
      <p:sp>
        <p:nvSpPr>
          <p:cNvPr id="18" name="Text Placeholder 17">
            <a:extLst>
              <a:ext uri="{FF2B5EF4-FFF2-40B4-BE49-F238E27FC236}">
                <a16:creationId xmlns:a16="http://schemas.microsoft.com/office/drawing/2014/main" id="{9D21321E-1878-CD40-4AA6-3764E797EE11}"/>
              </a:ext>
            </a:extLst>
          </p:cNvPr>
          <p:cNvSpPr>
            <a:spLocks noGrp="1"/>
          </p:cNvSpPr>
          <p:nvPr>
            <p:ph type="body" sz="quarter" idx="153"/>
          </p:nvPr>
        </p:nvSpPr>
        <p:spPr>
          <a:xfrm>
            <a:off x="5932593" y="389601"/>
            <a:ext cx="31998968" cy="1323439"/>
          </a:xfrm>
        </p:spPr>
        <p:txBody>
          <a:bodyPr lIns="91440" tIns="45720" rIns="91440" bIns="45720" anchor="t" anchorCtr="0">
            <a:spAutoFit/>
          </a:bodyPr>
          <a:lstStyle/>
          <a:p>
            <a:r>
              <a:rPr lang="en-GB" sz="8000">
                <a:ea typeface="Calibri"/>
                <a:cs typeface="Calibri"/>
              </a:rPr>
              <a:t>Anxiety or Fear-Related Disorders</a:t>
            </a:r>
            <a:endParaRPr lang="en-GB" sz="8000"/>
          </a:p>
        </p:txBody>
      </p:sp>
      <p:sp>
        <p:nvSpPr>
          <p:cNvPr id="19" name="TextBox 18">
            <a:extLst>
              <a:ext uri="{FF2B5EF4-FFF2-40B4-BE49-F238E27FC236}">
                <a16:creationId xmlns:a16="http://schemas.microsoft.com/office/drawing/2014/main" id="{5875ED09-4E4A-9E07-67CF-B667B77E48B3}"/>
              </a:ext>
            </a:extLst>
          </p:cNvPr>
          <p:cNvSpPr txBox="1"/>
          <p:nvPr/>
        </p:nvSpPr>
        <p:spPr>
          <a:xfrm>
            <a:off x="34209318" y="7315200"/>
            <a:ext cx="184731" cy="1415772"/>
          </a:xfrm>
          <a:prstGeom prst="rect">
            <a:avLst/>
          </a:prstGeom>
          <a:noFill/>
        </p:spPr>
        <p:txBody>
          <a:bodyPr wrap="none" rtlCol="0">
            <a:spAutoFit/>
          </a:bodyPr>
          <a:lstStyle/>
          <a:p>
            <a:endParaRPr lang="en-GB"/>
          </a:p>
        </p:txBody>
      </p:sp>
      <p:pic>
        <p:nvPicPr>
          <p:cNvPr id="24" name="Picture 23">
            <a:extLst>
              <a:ext uri="{FF2B5EF4-FFF2-40B4-BE49-F238E27FC236}">
                <a16:creationId xmlns:a16="http://schemas.microsoft.com/office/drawing/2014/main" id="{97079E3C-D529-A722-9690-06A2401F38FC}"/>
              </a:ext>
            </a:extLst>
          </p:cNvPr>
          <p:cNvPicPr>
            <a:picLocks noChangeAspect="1"/>
          </p:cNvPicPr>
          <p:nvPr/>
        </p:nvPicPr>
        <p:blipFill>
          <a:blip r:embed="rId2"/>
          <a:stretch>
            <a:fillRect/>
          </a:stretch>
        </p:blipFill>
        <p:spPr>
          <a:xfrm>
            <a:off x="11704319" y="4706847"/>
            <a:ext cx="9579429" cy="6122398"/>
          </a:xfrm>
          <a:prstGeom prst="rect">
            <a:avLst/>
          </a:prstGeom>
        </p:spPr>
      </p:pic>
      <p:sp>
        <p:nvSpPr>
          <p:cNvPr id="27" name="TextBox 26">
            <a:extLst>
              <a:ext uri="{FF2B5EF4-FFF2-40B4-BE49-F238E27FC236}">
                <a16:creationId xmlns:a16="http://schemas.microsoft.com/office/drawing/2014/main" id="{F2B88BA7-5C20-499D-B03A-E6D10DA2ED8F}"/>
              </a:ext>
            </a:extLst>
          </p:cNvPr>
          <p:cNvSpPr txBox="1"/>
          <p:nvPr/>
        </p:nvSpPr>
        <p:spPr>
          <a:xfrm>
            <a:off x="15436473" y="13524835"/>
            <a:ext cx="5704114" cy="32918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28" name="TextBox 25">
            <a:extLst>
              <a:ext uri="{FF2B5EF4-FFF2-40B4-BE49-F238E27FC236}">
                <a16:creationId xmlns:a16="http://schemas.microsoft.com/office/drawing/2014/main" id="{2282AAFA-A002-45D3-E2AA-C578E0062268}"/>
              </a:ext>
            </a:extLst>
          </p:cNvPr>
          <p:cNvSpPr txBox="1"/>
          <p:nvPr/>
        </p:nvSpPr>
        <p:spPr>
          <a:xfrm>
            <a:off x="12712389" y="13611497"/>
            <a:ext cx="6888480" cy="350084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a:lstStyle>
          <a:p>
            <a:pPr algn="l"/>
            <a:endParaRPr lang="en-GB"/>
          </a:p>
        </p:txBody>
      </p:sp>
      <p:sp>
        <p:nvSpPr>
          <p:cNvPr id="31" name="TextBox 30">
            <a:extLst>
              <a:ext uri="{FF2B5EF4-FFF2-40B4-BE49-F238E27FC236}">
                <a16:creationId xmlns:a16="http://schemas.microsoft.com/office/drawing/2014/main" id="{CBF48292-90E5-4A59-D2FD-DCBD4DF4716C}"/>
              </a:ext>
            </a:extLst>
          </p:cNvPr>
          <p:cNvSpPr txBox="1"/>
          <p:nvPr/>
        </p:nvSpPr>
        <p:spPr>
          <a:xfrm>
            <a:off x="11564982" y="10920550"/>
            <a:ext cx="9858104" cy="108337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sz="4400">
                <a:latin typeface="Arial"/>
                <a:ea typeface="Segoe UI"/>
                <a:cs typeface="Segoe UI"/>
              </a:rPr>
              <a:t>​</a:t>
            </a:r>
          </a:p>
          <a:p>
            <a:pPr algn="ctr" rtl="0"/>
            <a:r>
              <a:rPr lang="en-US" sz="4400" b="1" baseline="0">
                <a:solidFill>
                  <a:srgbClr val="813B0B"/>
                </a:solidFill>
                <a:latin typeface="Arial"/>
                <a:ea typeface="Segoe UI"/>
                <a:cs typeface="Segoe UI"/>
              </a:rPr>
              <a:t>Prevalence of Social Anxiety Disorder in the UK</a:t>
            </a:r>
            <a:r>
              <a:rPr lang="en-US" sz="4400">
                <a:latin typeface="Arial"/>
                <a:ea typeface="Segoe UI"/>
                <a:cs typeface="Segoe UI"/>
              </a:rPr>
              <a:t>​</a:t>
            </a:r>
          </a:p>
          <a:p>
            <a:pPr marL="571500" lvl="0" indent="-571500" rtl="0">
              <a:buFont typeface="Wingdings,sans-serif"/>
              <a:buChar char="Ø"/>
            </a:pPr>
            <a:endParaRPr lang="en-US" sz="4000" dirty="0">
              <a:latin typeface="Arial"/>
              <a:ea typeface="Arial"/>
              <a:cs typeface="Arial"/>
            </a:endParaRPr>
          </a:p>
          <a:p>
            <a:pPr marL="571500" indent="-571500">
              <a:buFont typeface="Wingdings,sans-serif"/>
              <a:buChar char="Ø"/>
            </a:pPr>
            <a:r>
              <a:rPr lang="en-US" sz="4000" baseline="0" dirty="0">
                <a:latin typeface="Arial"/>
                <a:ea typeface="Arial"/>
                <a:cs typeface="Arial"/>
              </a:rPr>
              <a:t>Around </a:t>
            </a:r>
            <a:r>
              <a:rPr lang="en-US" sz="4000" b="1" baseline="0" dirty="0">
                <a:latin typeface="Arial"/>
                <a:ea typeface="Arial"/>
                <a:cs typeface="Arial"/>
              </a:rPr>
              <a:t>1 in 20 adults (≈5%)</a:t>
            </a:r>
            <a:r>
              <a:rPr lang="en-US" sz="4000" baseline="0" dirty="0">
                <a:latin typeface="Arial"/>
                <a:ea typeface="Arial"/>
                <a:cs typeface="Arial"/>
              </a:rPr>
              <a:t> in the UK experience Social Anxiety Disorder in a given year</a:t>
            </a:r>
            <a:r>
              <a:rPr lang="en-US" sz="4000" dirty="0">
                <a:latin typeface="Arial"/>
                <a:ea typeface="Arial"/>
                <a:cs typeface="Arial"/>
              </a:rPr>
              <a:t> (NICE, 2024)</a:t>
            </a:r>
          </a:p>
          <a:p>
            <a:pPr marL="571500" lvl="0" indent="-571500" rtl="0">
              <a:buFont typeface="Wingdings,sans-serif"/>
              <a:buChar char="Ø"/>
            </a:pPr>
            <a:r>
              <a:rPr lang="en-US" sz="4000" baseline="0">
                <a:latin typeface="Arial"/>
                <a:ea typeface="Arial"/>
                <a:cs typeface="Arial"/>
              </a:rPr>
              <a:t>Approximately </a:t>
            </a:r>
            <a:r>
              <a:rPr lang="en-US" sz="4000" b="1" baseline="0">
                <a:latin typeface="Arial"/>
                <a:ea typeface="Arial"/>
                <a:cs typeface="Arial"/>
              </a:rPr>
              <a:t>8–12% of people</a:t>
            </a:r>
            <a:r>
              <a:rPr lang="en-US" sz="4000" baseline="0">
                <a:latin typeface="Arial"/>
                <a:ea typeface="Arial"/>
                <a:cs typeface="Arial"/>
              </a:rPr>
              <a:t> will experience it at some point in their lives</a:t>
            </a:r>
            <a:endParaRPr lang="en-US" sz="4000" dirty="0">
              <a:latin typeface="Arial"/>
              <a:ea typeface="Arial"/>
              <a:cs typeface="Arial"/>
            </a:endParaRPr>
          </a:p>
          <a:p>
            <a:pPr marL="571500" lvl="0" indent="-571500" rtl="0">
              <a:buFont typeface="Wingdings,sans-serif"/>
              <a:buChar char="Ø"/>
            </a:pPr>
            <a:r>
              <a:rPr lang="en-US" sz="4000" baseline="0">
                <a:latin typeface="Arial"/>
                <a:ea typeface="Arial"/>
                <a:cs typeface="Arial"/>
              </a:rPr>
              <a:t>Usually begins during the </a:t>
            </a:r>
            <a:r>
              <a:rPr lang="en-US" sz="4000" b="1" baseline="0">
                <a:latin typeface="Arial"/>
                <a:ea typeface="Arial"/>
                <a:cs typeface="Arial"/>
              </a:rPr>
              <a:t>teenage years or early adulthood</a:t>
            </a:r>
            <a:endParaRPr lang="en-US" sz="4000" dirty="0">
              <a:latin typeface="Arial"/>
              <a:ea typeface="Arial"/>
              <a:cs typeface="Arial"/>
            </a:endParaRPr>
          </a:p>
          <a:p>
            <a:pPr marL="571500" indent="-571500">
              <a:buFont typeface="Wingdings,sans-serif"/>
              <a:buChar char="Ø"/>
            </a:pPr>
            <a:r>
              <a:rPr lang="en-US" sz="4000" baseline="0" dirty="0">
                <a:latin typeface="Arial"/>
                <a:ea typeface="Arial"/>
                <a:cs typeface="Arial"/>
              </a:rPr>
              <a:t>Affects </a:t>
            </a:r>
            <a:r>
              <a:rPr lang="en-US" sz="4000" b="1" baseline="0" dirty="0">
                <a:latin typeface="Arial"/>
                <a:ea typeface="Arial"/>
                <a:cs typeface="Arial"/>
              </a:rPr>
              <a:t>both men and women</a:t>
            </a:r>
            <a:r>
              <a:rPr lang="en-US" sz="4000" b="1" dirty="0">
                <a:latin typeface="Arial"/>
                <a:ea typeface="Arial"/>
                <a:cs typeface="Arial"/>
              </a:rPr>
              <a:t>, more common </a:t>
            </a:r>
            <a:r>
              <a:rPr lang="en-US" sz="4000" b="1">
                <a:latin typeface="Arial"/>
                <a:ea typeface="Arial"/>
                <a:cs typeface="Arial"/>
              </a:rPr>
              <a:t>women </a:t>
            </a:r>
            <a:r>
              <a:rPr lang="en-US" sz="4000">
                <a:latin typeface="Arial"/>
                <a:ea typeface="Arial"/>
                <a:cs typeface="Arial"/>
              </a:rPr>
              <a:t>(NIMH, 2024)</a:t>
            </a:r>
          </a:p>
          <a:p>
            <a:pPr marL="571500" lvl="0" indent="-571500" rtl="0">
              <a:buFont typeface="Wingdings,sans-serif"/>
              <a:buChar char="Ø"/>
            </a:pPr>
            <a:r>
              <a:rPr lang="en-US" sz="4000" baseline="0">
                <a:latin typeface="Arial"/>
                <a:ea typeface="Arial"/>
                <a:cs typeface="Arial"/>
              </a:rPr>
              <a:t>It is one of the </a:t>
            </a:r>
            <a:r>
              <a:rPr lang="en-US" sz="4000" b="1" baseline="0">
                <a:latin typeface="Arial"/>
                <a:ea typeface="Arial"/>
                <a:cs typeface="Arial"/>
              </a:rPr>
              <a:t>most common anxiety disorders</a:t>
            </a:r>
            <a:r>
              <a:rPr lang="en-US" sz="4000" baseline="0">
                <a:latin typeface="Arial"/>
                <a:ea typeface="Arial"/>
                <a:cs typeface="Arial"/>
              </a:rPr>
              <a:t> in the UK</a:t>
            </a:r>
          </a:p>
          <a:p>
            <a:pPr algn="ctr"/>
            <a:endParaRPr lang="en-GB"/>
          </a:p>
        </p:txBody>
      </p:sp>
      <p:sp>
        <p:nvSpPr>
          <p:cNvPr id="33" name="TextBox 32">
            <a:extLst>
              <a:ext uri="{FF2B5EF4-FFF2-40B4-BE49-F238E27FC236}">
                <a16:creationId xmlns:a16="http://schemas.microsoft.com/office/drawing/2014/main" id="{EAFFB45E-907E-C90C-9E4D-350EC9D8323A}"/>
              </a:ext>
            </a:extLst>
          </p:cNvPr>
          <p:cNvSpPr txBox="1"/>
          <p:nvPr/>
        </p:nvSpPr>
        <p:spPr>
          <a:xfrm>
            <a:off x="26762926" y="17908645"/>
            <a:ext cx="4937760" cy="31525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34" name="TextBox 33">
            <a:extLst>
              <a:ext uri="{FF2B5EF4-FFF2-40B4-BE49-F238E27FC236}">
                <a16:creationId xmlns:a16="http://schemas.microsoft.com/office/drawing/2014/main" id="{DAC60CAC-BEC4-9735-DFC2-C04F93118B9C}"/>
              </a:ext>
            </a:extLst>
          </p:cNvPr>
          <p:cNvSpPr txBox="1"/>
          <p:nvPr/>
        </p:nvSpPr>
        <p:spPr>
          <a:xfrm>
            <a:off x="23132089" y="19236809"/>
            <a:ext cx="6087291" cy="26996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35" name="TextBox 34">
            <a:extLst>
              <a:ext uri="{FF2B5EF4-FFF2-40B4-BE49-F238E27FC236}">
                <a16:creationId xmlns:a16="http://schemas.microsoft.com/office/drawing/2014/main" id="{C5B6917E-72A4-EB18-AC2C-DFFE6637E06B}"/>
              </a:ext>
            </a:extLst>
          </p:cNvPr>
          <p:cNvSpPr txBox="1"/>
          <p:nvPr/>
        </p:nvSpPr>
        <p:spPr>
          <a:xfrm>
            <a:off x="22450060" y="13730869"/>
            <a:ext cx="10058399" cy="227754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4400" dirty="0">
              <a:solidFill>
                <a:srgbClr val="C00000"/>
              </a:solidFill>
              <a:latin typeface="Arial"/>
              <a:ea typeface="Calibri"/>
              <a:cs typeface="Arial"/>
            </a:endParaRPr>
          </a:p>
          <a:p>
            <a:pPr algn="ctr"/>
            <a:endParaRPr lang="en-GB" sz="4400" b="1" dirty="0">
              <a:solidFill>
                <a:srgbClr val="C00000"/>
              </a:solidFill>
              <a:latin typeface="Arial"/>
              <a:cs typeface="Arial"/>
            </a:endParaRPr>
          </a:p>
          <a:p>
            <a:pPr algn="ctr"/>
            <a:r>
              <a:rPr lang="en-GB" sz="4400" b="1">
                <a:solidFill>
                  <a:srgbClr val="C00000"/>
                </a:solidFill>
                <a:latin typeface="Arial"/>
                <a:cs typeface="Arial"/>
              </a:rPr>
              <a:t>Symptoms of Social Anxiety Disorder</a:t>
            </a:r>
            <a:endParaRPr lang="en-GB" sz="4400" b="1">
              <a:solidFill>
                <a:srgbClr val="C00000"/>
              </a:solidFill>
              <a:latin typeface="Arial"/>
              <a:ea typeface="Calibri"/>
              <a:cs typeface="Arial"/>
            </a:endParaRPr>
          </a:p>
          <a:p>
            <a:endParaRPr lang="en-GB" sz="4400" b="1" dirty="0">
              <a:solidFill>
                <a:srgbClr val="C00000"/>
              </a:solidFill>
              <a:latin typeface="Arial"/>
              <a:cs typeface="Arial"/>
            </a:endParaRPr>
          </a:p>
          <a:p>
            <a:pPr marL="571500" indent="-571500">
              <a:buFont typeface="Wingdings"/>
              <a:buChar char="Ø"/>
            </a:pPr>
            <a:r>
              <a:rPr lang="en-GB" sz="4000">
                <a:latin typeface="Arial"/>
                <a:cs typeface="Arial"/>
              </a:rPr>
              <a:t>Intense fear of social situations</a:t>
            </a:r>
            <a:endParaRPr lang="en-GB" sz="4000">
              <a:latin typeface="Arial"/>
              <a:ea typeface="Calibri"/>
              <a:cs typeface="Arial"/>
            </a:endParaRPr>
          </a:p>
          <a:p>
            <a:pPr marL="571500" indent="-571500">
              <a:buFont typeface="Wingdings"/>
              <a:buChar char="Ø"/>
            </a:pPr>
            <a:r>
              <a:rPr lang="en-GB" sz="4000">
                <a:latin typeface="Arial"/>
                <a:cs typeface="Arial"/>
              </a:rPr>
              <a:t>Fear of being judged or embarrassed</a:t>
            </a:r>
            <a:endParaRPr lang="en-GB" sz="4000">
              <a:latin typeface="Arial"/>
              <a:ea typeface="Calibri"/>
              <a:cs typeface="Arial"/>
            </a:endParaRPr>
          </a:p>
          <a:p>
            <a:pPr marL="571500" indent="-571500">
              <a:buFont typeface="Wingdings"/>
              <a:buChar char="Ø"/>
            </a:pPr>
            <a:r>
              <a:rPr lang="en-GB" sz="4000">
                <a:latin typeface="Arial"/>
                <a:cs typeface="Arial"/>
              </a:rPr>
              <a:t>Excessive worrying before social events </a:t>
            </a:r>
            <a:endParaRPr lang="en-GB" sz="4000">
              <a:latin typeface="Arial"/>
              <a:ea typeface="Calibri"/>
              <a:cs typeface="Arial"/>
            </a:endParaRPr>
          </a:p>
          <a:p>
            <a:pPr marL="571500" indent="-571500">
              <a:buFont typeface="Wingdings"/>
              <a:buChar char="Ø"/>
            </a:pPr>
            <a:r>
              <a:rPr lang="en-GB" sz="4000">
                <a:latin typeface="Arial"/>
                <a:cs typeface="Arial"/>
              </a:rPr>
              <a:t>Blushing, sweating, or trembling</a:t>
            </a:r>
            <a:endParaRPr lang="en-GB" sz="4000">
              <a:latin typeface="Arial"/>
              <a:ea typeface="Calibri"/>
              <a:cs typeface="Arial"/>
            </a:endParaRPr>
          </a:p>
          <a:p>
            <a:pPr marL="571500" indent="-571500">
              <a:lnSpc>
                <a:spcPct val="90000"/>
              </a:lnSpc>
              <a:spcBef>
                <a:spcPts val="3600"/>
              </a:spcBef>
              <a:buFont typeface="Wingdings"/>
              <a:buChar char="Ø"/>
            </a:pPr>
            <a:r>
              <a:rPr lang="en-GB" sz="4000" dirty="0">
                <a:latin typeface="Arial"/>
                <a:cs typeface="Arial"/>
              </a:rPr>
              <a:t>Fast heartbeat or shortness of breath (</a:t>
            </a:r>
            <a:r>
              <a:rPr lang="en-US" sz="4000" dirty="0" err="1">
                <a:latin typeface="Arial"/>
                <a:cs typeface="Arial"/>
              </a:rPr>
              <a:t>Versella</a:t>
            </a:r>
            <a:r>
              <a:rPr lang="en-US" sz="4000" dirty="0">
                <a:latin typeface="Arial"/>
                <a:cs typeface="Arial"/>
              </a:rPr>
              <a:t>, Potter &amp; Heimberg, 2016)</a:t>
            </a:r>
            <a:endParaRPr lang="en-GB" sz="4000">
              <a:latin typeface="Arial"/>
              <a:ea typeface="Calibri"/>
              <a:cs typeface="Arial"/>
            </a:endParaRPr>
          </a:p>
          <a:p>
            <a:pPr marL="571500" indent="-571500">
              <a:buFont typeface="Wingdings"/>
              <a:buChar char="Ø"/>
            </a:pPr>
            <a:r>
              <a:rPr lang="en-GB" sz="4000">
                <a:latin typeface="Arial"/>
                <a:cs typeface="Arial"/>
              </a:rPr>
              <a:t>Difficulty speaking or making eye contact</a:t>
            </a:r>
            <a:endParaRPr lang="en-GB" sz="4000">
              <a:latin typeface="Arial"/>
              <a:ea typeface="Calibri"/>
              <a:cs typeface="Arial"/>
            </a:endParaRPr>
          </a:p>
          <a:p>
            <a:pPr marL="571500" indent="-571500">
              <a:buFont typeface="Wingdings"/>
              <a:buChar char="Ø"/>
            </a:pPr>
            <a:r>
              <a:rPr lang="en-GB" sz="4000">
                <a:latin typeface="Arial"/>
                <a:cs typeface="Arial"/>
              </a:rPr>
              <a:t>Nausea or upset stomach in social situations</a:t>
            </a:r>
            <a:endParaRPr lang="en-GB" sz="4000">
              <a:latin typeface="Arial"/>
              <a:ea typeface="Calibri"/>
              <a:cs typeface="Arial"/>
            </a:endParaRPr>
          </a:p>
          <a:p>
            <a:pPr algn="ctr"/>
            <a:endParaRPr lang="en-GB" sz="4000" b="1" dirty="0">
              <a:solidFill>
                <a:srgbClr val="002060"/>
              </a:solidFill>
              <a:latin typeface="Arial"/>
              <a:cs typeface="Arial"/>
            </a:endParaRPr>
          </a:p>
          <a:p>
            <a:pPr algn="ctr"/>
            <a:r>
              <a:rPr lang="en-GB" sz="4000" b="1">
                <a:solidFill>
                  <a:srgbClr val="002060"/>
                </a:solidFill>
                <a:latin typeface="Arial"/>
                <a:cs typeface="Arial"/>
              </a:rPr>
              <a:t>Diagnosis of Social Anxiety Disorder</a:t>
            </a:r>
            <a:endParaRPr lang="en-GB" sz="4000" b="1">
              <a:solidFill>
                <a:srgbClr val="002060"/>
              </a:solidFill>
              <a:latin typeface="Arial"/>
              <a:ea typeface="Calibri"/>
              <a:cs typeface="Arial"/>
            </a:endParaRPr>
          </a:p>
          <a:p>
            <a:pPr marL="571500" indent="-571500">
              <a:buFont typeface="Wingdings"/>
              <a:buChar char="Ø"/>
            </a:pPr>
            <a:r>
              <a:rPr lang="en-GB" sz="4000">
                <a:latin typeface="Arial"/>
                <a:ea typeface="+mn-lt"/>
                <a:cs typeface="Arial"/>
              </a:rPr>
              <a:t>Assessment by a </a:t>
            </a:r>
            <a:r>
              <a:rPr lang="en-GB" sz="4000" b="1">
                <a:latin typeface="Arial"/>
                <a:ea typeface="+mn-lt"/>
                <a:cs typeface="Arial"/>
              </a:rPr>
              <a:t>GP or mental health professional</a:t>
            </a:r>
            <a:endParaRPr lang="en-GB" sz="4000">
              <a:latin typeface="Arial"/>
              <a:ea typeface="Calibri"/>
              <a:cs typeface="Arial"/>
            </a:endParaRPr>
          </a:p>
          <a:p>
            <a:pPr marL="571500" indent="-571500">
              <a:buFont typeface="Wingdings"/>
              <a:buChar char="Ø"/>
            </a:pPr>
            <a:r>
              <a:rPr lang="en-GB" sz="4000">
                <a:latin typeface="Arial"/>
                <a:ea typeface="+mn-lt"/>
                <a:cs typeface="Arial"/>
              </a:rPr>
              <a:t>Discussion of symptoms and medical history</a:t>
            </a:r>
            <a:endParaRPr lang="en-GB" sz="4000" dirty="0">
              <a:latin typeface="Arial"/>
              <a:ea typeface="Calibri"/>
              <a:cs typeface="Arial"/>
            </a:endParaRPr>
          </a:p>
          <a:p>
            <a:pPr marL="571500" indent="-571500">
              <a:buFont typeface="Wingdings"/>
              <a:buChar char="Ø"/>
            </a:pPr>
            <a:r>
              <a:rPr lang="en-GB" sz="4000">
                <a:latin typeface="Arial"/>
                <a:ea typeface="+mn-lt"/>
                <a:cs typeface="Arial"/>
              </a:rPr>
              <a:t>Symptoms have lasted </a:t>
            </a:r>
            <a:r>
              <a:rPr lang="en-GB" sz="4000" b="1">
                <a:latin typeface="Arial"/>
                <a:ea typeface="+mn-lt"/>
                <a:cs typeface="Arial"/>
              </a:rPr>
              <a:t>6 months or more</a:t>
            </a:r>
            <a:r>
              <a:rPr lang="en-GB" sz="4000" dirty="0">
                <a:latin typeface="Arial"/>
                <a:ea typeface="+mn-lt"/>
                <a:cs typeface="Arial"/>
              </a:rPr>
              <a:t> </a:t>
            </a:r>
            <a:endParaRPr lang="en-GB" sz="4000">
              <a:latin typeface="Arial"/>
              <a:ea typeface="Calibri"/>
              <a:cs typeface="Arial"/>
            </a:endParaRPr>
          </a:p>
          <a:p>
            <a:pPr marL="571500" indent="-571500">
              <a:buFont typeface="Wingdings"/>
              <a:buChar char="Ø"/>
            </a:pPr>
            <a:r>
              <a:rPr lang="en-GB" sz="4000">
                <a:latin typeface="Arial"/>
                <a:ea typeface="+mn-lt"/>
                <a:cs typeface="Arial"/>
              </a:rPr>
              <a:t>Symptoms significantly affect daily life</a:t>
            </a:r>
            <a:endParaRPr lang="en-GB" sz="4000">
              <a:latin typeface="Arial"/>
              <a:ea typeface="Calibri"/>
              <a:cs typeface="Arial"/>
            </a:endParaRPr>
          </a:p>
          <a:p>
            <a:pPr marL="571500" indent="-571500">
              <a:buFont typeface="Wingdings"/>
              <a:buChar char="Ø"/>
            </a:pPr>
            <a:r>
              <a:rPr lang="en-GB" sz="4000">
                <a:latin typeface="Arial"/>
                <a:ea typeface="+mn-lt"/>
                <a:cs typeface="Arial"/>
              </a:rPr>
              <a:t>Other mental or physical health conditions are ruled out. </a:t>
            </a:r>
            <a:endParaRPr lang="en-GB" sz="4000" dirty="0">
              <a:latin typeface="Arial"/>
              <a:ea typeface="Calibri"/>
              <a:cs typeface="Arial"/>
            </a:endParaRPr>
          </a:p>
          <a:p>
            <a:pPr marL="571500" indent="-571500">
              <a:buFont typeface="Wingdings"/>
              <a:buChar char="Ø"/>
            </a:pPr>
            <a:r>
              <a:rPr lang="en-GB" sz="4000">
                <a:latin typeface="Arial"/>
                <a:ea typeface="+mn-lt"/>
                <a:cs typeface="Arial"/>
              </a:rPr>
              <a:t>Diagnosis is based on </a:t>
            </a:r>
            <a:r>
              <a:rPr lang="en-GB" sz="4000" b="1">
                <a:latin typeface="Arial"/>
                <a:ea typeface="+mn-lt"/>
                <a:cs typeface="Arial"/>
              </a:rPr>
              <a:t>DSM-5 or ICD-11</a:t>
            </a:r>
            <a:r>
              <a:rPr lang="en-GB" sz="4000" dirty="0">
                <a:latin typeface="Arial"/>
                <a:ea typeface="+mn-lt"/>
                <a:cs typeface="Arial"/>
              </a:rPr>
              <a:t> </a:t>
            </a:r>
            <a:r>
              <a:rPr lang="en-GB" sz="4000">
                <a:latin typeface="Arial"/>
                <a:ea typeface="+mn-lt"/>
                <a:cs typeface="Arial"/>
              </a:rPr>
              <a:t>criteria (WHO, 2019)</a:t>
            </a:r>
            <a:endParaRPr lang="en-GB" sz="4000">
              <a:latin typeface="Arial"/>
              <a:cs typeface="Arial"/>
            </a:endParaRPr>
          </a:p>
          <a:p>
            <a:endParaRPr lang="en-GB" sz="4000" dirty="0">
              <a:latin typeface="Arial"/>
              <a:ea typeface="Calibri"/>
              <a:cs typeface="Arial"/>
            </a:endParaRPr>
          </a:p>
          <a:p>
            <a:endParaRPr lang="en-GB"/>
          </a:p>
          <a:p>
            <a:endParaRPr lang="en-GB"/>
          </a:p>
          <a:p>
            <a:endParaRPr lang="en-GB"/>
          </a:p>
        </p:txBody>
      </p:sp>
      <p:pic>
        <p:nvPicPr>
          <p:cNvPr id="5" name="Picture 4" descr="Social Phobia Art">
            <a:extLst>
              <a:ext uri="{FF2B5EF4-FFF2-40B4-BE49-F238E27FC236}">
                <a16:creationId xmlns:a16="http://schemas.microsoft.com/office/drawing/2014/main" id="{61CA06D2-F69E-8640-6B3F-7ADB91FED552}"/>
              </a:ext>
            </a:extLst>
          </p:cNvPr>
          <p:cNvPicPr>
            <a:picLocks noChangeAspect="1"/>
          </p:cNvPicPr>
          <p:nvPr/>
        </p:nvPicPr>
        <p:blipFill>
          <a:blip r:embed="rId3"/>
          <a:srcRect r="-346" b="-538"/>
          <a:stretch>
            <a:fillRect/>
          </a:stretch>
        </p:blipFill>
        <p:spPr>
          <a:xfrm>
            <a:off x="11681732" y="22029012"/>
            <a:ext cx="9729143" cy="6800072"/>
          </a:xfrm>
          <a:prstGeom prst="rect">
            <a:avLst/>
          </a:prstGeom>
        </p:spPr>
      </p:pic>
      <p:pic>
        <p:nvPicPr>
          <p:cNvPr id="6" name="Picture 5" descr="Social Anxiety Definition : Social Anxiety Disorder: Symptoms, Tests ...">
            <a:extLst>
              <a:ext uri="{FF2B5EF4-FFF2-40B4-BE49-F238E27FC236}">
                <a16:creationId xmlns:a16="http://schemas.microsoft.com/office/drawing/2014/main" id="{2972E23C-88AD-A391-21DA-4C21E6027441}"/>
              </a:ext>
            </a:extLst>
          </p:cNvPr>
          <p:cNvPicPr>
            <a:picLocks noChangeAspect="1"/>
          </p:cNvPicPr>
          <p:nvPr/>
        </p:nvPicPr>
        <p:blipFill>
          <a:blip r:embed="rId4"/>
          <a:stretch>
            <a:fillRect/>
          </a:stretch>
        </p:blipFill>
        <p:spPr>
          <a:xfrm>
            <a:off x="478427" y="13608232"/>
            <a:ext cx="10120449" cy="6746966"/>
          </a:xfrm>
          <a:prstGeom prst="rect">
            <a:avLst/>
          </a:prstGeom>
        </p:spPr>
      </p:pic>
      <p:sp>
        <p:nvSpPr>
          <p:cNvPr id="16" name="TextBox 15">
            <a:extLst>
              <a:ext uri="{FF2B5EF4-FFF2-40B4-BE49-F238E27FC236}">
                <a16:creationId xmlns:a16="http://schemas.microsoft.com/office/drawing/2014/main" id="{3BE65A97-DACE-18DC-AB17-812433992B09}"/>
              </a:ext>
            </a:extLst>
          </p:cNvPr>
          <p:cNvSpPr txBox="1"/>
          <p:nvPr/>
        </p:nvSpPr>
        <p:spPr>
          <a:xfrm>
            <a:off x="38519371" y="8677001"/>
            <a:ext cx="4833256" cy="14804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37" name="TextBox 36">
            <a:extLst>
              <a:ext uri="{FF2B5EF4-FFF2-40B4-BE49-F238E27FC236}">
                <a16:creationId xmlns:a16="http://schemas.microsoft.com/office/drawing/2014/main" id="{2CDFEDF6-D613-5E0D-AF05-76EB1A3DB4DE}"/>
              </a:ext>
            </a:extLst>
          </p:cNvPr>
          <p:cNvSpPr txBox="1"/>
          <p:nvPr/>
        </p:nvSpPr>
        <p:spPr>
          <a:xfrm>
            <a:off x="33475747" y="7785462"/>
            <a:ext cx="10067111" cy="243451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800" b="1">
                <a:solidFill>
                  <a:srgbClr val="FF0000"/>
                </a:solidFill>
                <a:latin typeface="Arial"/>
                <a:cs typeface="Arial"/>
              </a:rPr>
              <a:t>Historical Perspectives</a:t>
            </a:r>
            <a:endParaRPr lang="en-US" sz="4800" b="1" dirty="0">
              <a:solidFill>
                <a:srgbClr val="FF0000"/>
              </a:solidFill>
              <a:latin typeface="Arial"/>
              <a:cs typeface="Arial"/>
            </a:endParaRPr>
          </a:p>
          <a:p>
            <a:pPr marL="571500" indent="-571500">
              <a:buFont typeface="Wingdings"/>
              <a:buChar char="Ø"/>
            </a:pPr>
            <a:r>
              <a:rPr lang="en-US" sz="4000">
                <a:latin typeface="Arial"/>
                <a:cs typeface="Arial"/>
              </a:rPr>
              <a:t>Often mistaken for </a:t>
            </a:r>
            <a:r>
              <a:rPr lang="en-US" sz="4000" b="1">
                <a:latin typeface="Arial"/>
                <a:cs typeface="Arial"/>
              </a:rPr>
              <a:t>extreme shyness</a:t>
            </a:r>
            <a:r>
              <a:rPr lang="en-US" sz="4000">
                <a:latin typeface="Arial"/>
                <a:cs typeface="Arial"/>
              </a:rPr>
              <a:t> or a personality flaw </a:t>
            </a:r>
            <a:endParaRPr lang="en-US" sz="4000" dirty="0">
              <a:latin typeface="Arial"/>
              <a:cs typeface="Arial"/>
            </a:endParaRPr>
          </a:p>
          <a:p>
            <a:pPr marL="571500" indent="-571500">
              <a:buFont typeface="Wingdings"/>
              <a:buChar char="Ø"/>
            </a:pPr>
            <a:r>
              <a:rPr lang="en-US" sz="4000">
                <a:latin typeface="Arial"/>
                <a:cs typeface="Arial"/>
              </a:rPr>
              <a:t>People were seen as </a:t>
            </a:r>
            <a:r>
              <a:rPr lang="en-US" sz="4000" b="1">
                <a:latin typeface="Arial"/>
                <a:cs typeface="Arial"/>
              </a:rPr>
              <a:t>timid, weak, or antisocial</a:t>
            </a:r>
            <a:endParaRPr lang="en-US" sz="4000" dirty="0">
              <a:latin typeface="Arial"/>
              <a:cs typeface="Arial"/>
            </a:endParaRPr>
          </a:p>
          <a:p>
            <a:pPr marL="571500" indent="-571500">
              <a:buFont typeface="Wingdings"/>
              <a:buChar char="Ø"/>
            </a:pPr>
            <a:r>
              <a:rPr lang="en-US" sz="4000">
                <a:latin typeface="Arial"/>
                <a:cs typeface="Arial"/>
              </a:rPr>
              <a:t>Limited understanding of it as a mental health disorder</a:t>
            </a:r>
            <a:endParaRPr lang="en-US" sz="4000" dirty="0">
              <a:latin typeface="Arial"/>
              <a:cs typeface="Arial"/>
            </a:endParaRPr>
          </a:p>
          <a:p>
            <a:pPr marL="571500" indent="-571500">
              <a:buFont typeface="Wingdings"/>
              <a:buChar char="Ø"/>
            </a:pPr>
            <a:r>
              <a:rPr lang="en-US" sz="4000">
                <a:latin typeface="Arial"/>
                <a:cs typeface="Arial"/>
              </a:rPr>
              <a:t>Formally recognized as an anxiety disorder in the late </a:t>
            </a:r>
            <a:r>
              <a:rPr lang="en-US" sz="4000" b="1">
                <a:latin typeface="Arial"/>
                <a:cs typeface="Arial"/>
              </a:rPr>
              <a:t>20th century</a:t>
            </a:r>
            <a:r>
              <a:rPr lang="en-US" sz="4000" dirty="0">
                <a:latin typeface="Arial"/>
                <a:cs typeface="Arial"/>
              </a:rPr>
              <a:t> </a:t>
            </a:r>
          </a:p>
          <a:p>
            <a:pPr marL="571500" indent="-571500">
              <a:buFont typeface="Wingdings"/>
              <a:buChar char="Ø"/>
            </a:pPr>
            <a:r>
              <a:rPr lang="en-US" sz="4000">
                <a:latin typeface="Arial"/>
                <a:cs typeface="Arial"/>
              </a:rPr>
              <a:t>Today, it is recognized as a </a:t>
            </a:r>
            <a:r>
              <a:rPr lang="en-US" sz="4000" b="1">
                <a:latin typeface="Arial"/>
                <a:cs typeface="Arial"/>
              </a:rPr>
              <a:t>treatable mental health condition</a:t>
            </a:r>
            <a:r>
              <a:rPr lang="en-US" sz="4000">
                <a:latin typeface="Arial"/>
                <a:cs typeface="Arial"/>
              </a:rPr>
              <a:t> (Guo et al, 2021)</a:t>
            </a:r>
            <a:r>
              <a:rPr lang="en-US" sz="4000" dirty="0">
                <a:latin typeface="Arial"/>
                <a:cs typeface="Arial"/>
              </a:rPr>
              <a:t> </a:t>
            </a:r>
          </a:p>
          <a:p>
            <a:pPr marL="571500" indent="-571500">
              <a:buFont typeface="Wingdings"/>
              <a:buChar char="Ø"/>
            </a:pPr>
            <a:r>
              <a:rPr lang="en-US" sz="4000">
                <a:latin typeface="Arial"/>
                <a:cs typeface="Arial"/>
              </a:rPr>
              <a:t>Less stigma</a:t>
            </a:r>
            <a:endParaRPr lang="en-US" sz="4000" dirty="0">
              <a:latin typeface="Arial"/>
              <a:cs typeface="Arial"/>
            </a:endParaRPr>
          </a:p>
          <a:p>
            <a:pPr marL="571500" indent="-571500">
              <a:buFont typeface="Wingdings"/>
              <a:buChar char="Ø"/>
            </a:pPr>
            <a:endParaRPr lang="en-US" sz="4000" dirty="0">
              <a:latin typeface="Arial"/>
              <a:cs typeface="Arial"/>
            </a:endParaRPr>
          </a:p>
          <a:p>
            <a:pPr algn="ctr"/>
            <a:r>
              <a:rPr lang="en-US" sz="4800" b="1">
                <a:solidFill>
                  <a:schemeClr val="accent1">
                    <a:lumMod val="49000"/>
                  </a:schemeClr>
                </a:solidFill>
                <a:latin typeface="Arial"/>
                <a:cs typeface="Arial"/>
              </a:rPr>
              <a:t>How Medical Professionals </a:t>
            </a:r>
            <a:r>
              <a:rPr lang="en-US" sz="4000" b="1">
                <a:solidFill>
                  <a:schemeClr val="accent1">
                    <a:lumMod val="49000"/>
                  </a:schemeClr>
                </a:solidFill>
                <a:latin typeface="Arial"/>
                <a:cs typeface="Arial"/>
              </a:rPr>
              <a:t>Viewed It</a:t>
            </a:r>
            <a:endParaRPr lang="en-US" sz="4000">
              <a:solidFill>
                <a:schemeClr val="accent1">
                  <a:lumMod val="49000"/>
                </a:schemeClr>
              </a:solidFill>
              <a:latin typeface="Arial"/>
              <a:cs typeface="Arial"/>
            </a:endParaRPr>
          </a:p>
          <a:p>
            <a:pPr marL="742950" indent="-742950">
              <a:buFont typeface="Wingdings"/>
              <a:buChar char="Ø"/>
            </a:pPr>
            <a:r>
              <a:rPr lang="en-US" sz="4000">
                <a:solidFill>
                  <a:srgbClr val="000000"/>
                </a:solidFill>
                <a:latin typeface="Arial"/>
                <a:cs typeface="Arial"/>
              </a:rPr>
              <a:t>Initially</a:t>
            </a:r>
            <a:r>
              <a:rPr lang="en-US" sz="4000">
                <a:latin typeface="Arial"/>
                <a:cs typeface="Arial"/>
              </a:rPr>
              <a:t> viewed as a form of </a:t>
            </a:r>
            <a:r>
              <a:rPr lang="en-US" sz="4000" b="1">
                <a:latin typeface="Arial"/>
                <a:cs typeface="Arial"/>
              </a:rPr>
              <a:t>shyness or social phobia</a:t>
            </a:r>
            <a:endParaRPr lang="en-US" sz="4000">
              <a:latin typeface="Arial"/>
              <a:cs typeface="Arial"/>
            </a:endParaRPr>
          </a:p>
          <a:p>
            <a:pPr marL="742950" indent="-742950">
              <a:buFont typeface="Wingdings"/>
              <a:buChar char="Ø"/>
            </a:pPr>
            <a:r>
              <a:rPr lang="en-US" sz="4000">
                <a:latin typeface="Arial"/>
                <a:cs typeface="Arial"/>
              </a:rPr>
              <a:t>Research showed it is a </a:t>
            </a:r>
            <a:r>
              <a:rPr lang="en-US" sz="4000" b="1">
                <a:latin typeface="Arial"/>
                <a:cs typeface="Arial"/>
              </a:rPr>
              <a:t>clinical anxiety disorder</a:t>
            </a:r>
            <a:r>
              <a:rPr lang="en-US" sz="4000">
                <a:latin typeface="Arial"/>
                <a:cs typeface="Arial"/>
              </a:rPr>
              <a:t>, not just a personality trait</a:t>
            </a:r>
            <a:endParaRPr lang="en-US" sz="4000" dirty="0">
              <a:latin typeface="Arial"/>
              <a:cs typeface="Arial"/>
            </a:endParaRPr>
          </a:p>
          <a:p>
            <a:pPr marL="742950" indent="-742950">
              <a:buFont typeface="Wingdings"/>
              <a:buChar char="Ø"/>
            </a:pPr>
            <a:r>
              <a:rPr lang="en-US" sz="4000">
                <a:latin typeface="Arial"/>
                <a:cs typeface="Arial"/>
              </a:rPr>
              <a:t>Now diagnosed using </a:t>
            </a:r>
            <a:r>
              <a:rPr lang="en-US" sz="4000" b="1">
                <a:latin typeface="Arial"/>
                <a:cs typeface="Arial"/>
              </a:rPr>
              <a:t>DSM-5</a:t>
            </a:r>
            <a:r>
              <a:rPr lang="en-US" sz="4000">
                <a:latin typeface="Arial"/>
                <a:cs typeface="Arial"/>
              </a:rPr>
              <a:t> and </a:t>
            </a:r>
            <a:r>
              <a:rPr lang="en-US" sz="4000" b="1">
                <a:latin typeface="Arial"/>
                <a:cs typeface="Arial"/>
              </a:rPr>
              <a:t>ICD-11</a:t>
            </a:r>
            <a:r>
              <a:rPr lang="en-US" sz="4000" dirty="0">
                <a:latin typeface="Arial"/>
                <a:cs typeface="Arial"/>
              </a:rPr>
              <a:t> </a:t>
            </a:r>
            <a:r>
              <a:rPr lang="en-US" sz="4000">
                <a:latin typeface="Arial"/>
                <a:cs typeface="Arial"/>
              </a:rPr>
              <a:t>criteria (Kogan et al., 2016)</a:t>
            </a:r>
            <a:endParaRPr lang="en-US" sz="4000" dirty="0">
              <a:latin typeface="Arial"/>
              <a:cs typeface="Arial"/>
            </a:endParaRPr>
          </a:p>
          <a:p>
            <a:pPr marL="742950" indent="-742950">
              <a:buFont typeface="Wingdings"/>
              <a:buChar char="Ø"/>
            </a:pPr>
            <a:r>
              <a:rPr lang="en-US" sz="4000">
                <a:latin typeface="Arial"/>
                <a:cs typeface="Arial"/>
              </a:rPr>
              <a:t>Greater awareness has improved </a:t>
            </a:r>
            <a:r>
              <a:rPr lang="en-US" sz="4000" b="1">
                <a:latin typeface="Arial"/>
                <a:cs typeface="Arial"/>
              </a:rPr>
              <a:t>early diagnosis and treatment</a:t>
            </a:r>
            <a:endParaRPr lang="en-US" sz="4000" dirty="0">
              <a:latin typeface="Arial"/>
              <a:cs typeface="Arial"/>
            </a:endParaRPr>
          </a:p>
          <a:p>
            <a:pPr marL="742950" indent="-742950">
              <a:buFont typeface="Wingdings"/>
              <a:buChar char="Ø"/>
            </a:pPr>
            <a:endParaRPr lang="en-US" sz="4000" dirty="0">
              <a:latin typeface="Arial"/>
              <a:cs typeface="Arial"/>
            </a:endParaRPr>
          </a:p>
          <a:p>
            <a:endParaRPr lang="en-US" sz="4000" dirty="0">
              <a:solidFill>
                <a:srgbClr val="000000"/>
              </a:solidFill>
              <a:latin typeface="Arial"/>
              <a:cs typeface="Arial"/>
            </a:endParaRPr>
          </a:p>
          <a:p>
            <a:pPr algn="ctr"/>
            <a:r>
              <a:rPr lang="en-US" sz="4000" b="1">
                <a:solidFill>
                  <a:srgbClr val="147B5F"/>
                </a:solidFill>
                <a:latin typeface="Arial"/>
                <a:cs typeface="Arial"/>
              </a:rPr>
              <a:t>Treatment (Past and Present)</a:t>
            </a:r>
          </a:p>
          <a:p>
            <a:pPr marL="742950" indent="-742950">
              <a:buFont typeface="Wingdings"/>
              <a:buChar char="Ø"/>
            </a:pPr>
            <a:r>
              <a:rPr lang="en-US" sz="4000" b="1">
                <a:solidFill>
                  <a:srgbClr val="FF0000"/>
                </a:solidFill>
                <a:latin typeface="Arial"/>
                <a:cs typeface="Arial"/>
              </a:rPr>
              <a:t>Past</a:t>
            </a:r>
            <a:r>
              <a:rPr lang="en-US" sz="4000" b="1">
                <a:latin typeface="Arial"/>
                <a:cs typeface="Arial"/>
              </a:rPr>
              <a:t>:</a:t>
            </a:r>
            <a:r>
              <a:rPr lang="en-US" sz="4000">
                <a:latin typeface="Arial"/>
                <a:cs typeface="Arial"/>
              </a:rPr>
              <a:t> Limited treatment; advice often focused on "building confidence" </a:t>
            </a:r>
            <a:endParaRPr lang="en-US" sz="4000" dirty="0">
              <a:latin typeface="Arial"/>
              <a:cs typeface="Arial"/>
            </a:endParaRPr>
          </a:p>
          <a:p>
            <a:pPr marL="742950" indent="-742950">
              <a:buFont typeface="Wingdings"/>
              <a:buChar char="Ø"/>
            </a:pPr>
            <a:r>
              <a:rPr lang="en-US" sz="4000" b="1" dirty="0">
                <a:solidFill>
                  <a:srgbClr val="FF0000"/>
                </a:solidFill>
                <a:latin typeface="Arial"/>
                <a:cs typeface="Arial"/>
              </a:rPr>
              <a:t>Present</a:t>
            </a:r>
            <a:r>
              <a:rPr lang="en-US" sz="4000" b="1" dirty="0">
                <a:latin typeface="Arial"/>
                <a:cs typeface="Arial"/>
              </a:rPr>
              <a:t>:</a:t>
            </a:r>
            <a:r>
              <a:rPr lang="en-US" sz="4000" dirty="0">
                <a:latin typeface="Arial"/>
                <a:cs typeface="Arial"/>
              </a:rPr>
              <a:t> Cognitive </a:t>
            </a:r>
            <a:r>
              <a:rPr lang="en-US" sz="4000" dirty="0" err="1">
                <a:latin typeface="Arial"/>
                <a:cs typeface="Arial"/>
              </a:rPr>
              <a:t>Behavioural</a:t>
            </a:r>
            <a:r>
              <a:rPr lang="en-US" sz="4000" dirty="0">
                <a:latin typeface="Arial"/>
                <a:cs typeface="Arial"/>
              </a:rPr>
              <a:t> Therapy (CBT) is the </a:t>
            </a:r>
            <a:r>
              <a:rPr lang="en-US" sz="4000" b="1" dirty="0">
                <a:latin typeface="Arial"/>
                <a:cs typeface="Arial"/>
              </a:rPr>
              <a:t>first-line treatment</a:t>
            </a:r>
            <a:endParaRPr lang="en-US" sz="4000" dirty="0">
              <a:latin typeface="Arial"/>
              <a:ea typeface="Calibri"/>
              <a:cs typeface="Arial"/>
            </a:endParaRPr>
          </a:p>
          <a:p>
            <a:pPr marL="742950" indent="-742950">
              <a:buFont typeface="Wingdings"/>
              <a:buChar char="Ø"/>
            </a:pPr>
            <a:r>
              <a:rPr lang="en-US" sz="4000">
                <a:latin typeface="Arial"/>
                <a:cs typeface="Arial"/>
              </a:rPr>
              <a:t>Anti-anxiety or antidepressant medications (e.g., SSRIs) may be prescribed </a:t>
            </a:r>
            <a:endParaRPr lang="en-US" sz="4000" dirty="0">
              <a:latin typeface="Arial"/>
              <a:cs typeface="Arial"/>
            </a:endParaRPr>
          </a:p>
          <a:p>
            <a:pPr marL="742950" indent="-742950">
              <a:buFont typeface="Wingdings"/>
              <a:buChar char="Ø"/>
            </a:pPr>
            <a:r>
              <a:rPr lang="en-US" sz="4000" dirty="0">
                <a:latin typeface="Arial"/>
                <a:cs typeface="Arial"/>
              </a:rPr>
              <a:t>Self-help strategies, support groups, </a:t>
            </a:r>
            <a:r>
              <a:rPr lang="en-US" sz="4000">
                <a:latin typeface="Arial"/>
                <a:cs typeface="Arial"/>
              </a:rPr>
              <a:t>and mindfulness can also help (Koszycki et al., 2021)</a:t>
            </a:r>
            <a:endParaRPr lang="en-US" sz="4000" dirty="0">
              <a:latin typeface="Arial"/>
              <a:cs typeface="Arial"/>
            </a:endParaRPr>
          </a:p>
        </p:txBody>
      </p:sp>
      <p:pic>
        <p:nvPicPr>
          <p:cNvPr id="40" name="Picture 39" descr="3d question mark 12174061 PNG">
            <a:extLst>
              <a:ext uri="{FF2B5EF4-FFF2-40B4-BE49-F238E27FC236}">
                <a16:creationId xmlns:a16="http://schemas.microsoft.com/office/drawing/2014/main" id="{0A39A460-C5C0-2603-400D-EF3D2382735B}"/>
              </a:ext>
            </a:extLst>
          </p:cNvPr>
          <p:cNvPicPr>
            <a:picLocks noChangeAspect="1"/>
          </p:cNvPicPr>
          <p:nvPr/>
        </p:nvPicPr>
        <p:blipFill>
          <a:blip r:embed="rId5"/>
          <a:stretch>
            <a:fillRect/>
          </a:stretch>
        </p:blipFill>
        <p:spPr>
          <a:xfrm>
            <a:off x="34189851" y="5144996"/>
            <a:ext cx="8604069" cy="2041344"/>
          </a:xfrm>
          <a:prstGeom prst="rect">
            <a:avLst/>
          </a:prstGeom>
        </p:spPr>
      </p:pic>
    </p:spTree>
    <p:extLst>
      <p:ext uri="{BB962C8B-B14F-4D97-AF65-F5344CB8AC3E}">
        <p14:creationId xmlns:p14="http://schemas.microsoft.com/office/powerpoint/2010/main" val="531086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FCEA648B-1C87-FEFD-8623-F54C3AF937E6}"/>
              </a:ext>
            </a:extLst>
          </p:cNvPr>
          <p:cNvSpPr>
            <a:spLocks noGrp="1"/>
          </p:cNvSpPr>
          <p:nvPr>
            <p:ph type="body" sz="quarter" idx="21"/>
          </p:nvPr>
        </p:nvSpPr>
        <p:spPr>
          <a:xfrm>
            <a:off x="11741919" y="6339854"/>
            <a:ext cx="10014040" cy="12757316"/>
          </a:xfrm>
        </p:spPr>
        <p:txBody>
          <a:bodyPr/>
          <a:lstStyle/>
          <a:p>
            <a:endParaRPr lang="en-GB" b="1" dirty="0"/>
          </a:p>
          <a:p>
            <a:pPr marL="571500" indent="-571500">
              <a:buFont typeface="Wingdings" pitchFamily="34" charset="0"/>
              <a:buChar char="Ø"/>
            </a:pPr>
            <a:r>
              <a:rPr lang="en-GB" sz="4000">
                <a:latin typeface="Arial"/>
                <a:cs typeface="Arial"/>
              </a:rPr>
              <a:t>Seek help from a </a:t>
            </a:r>
            <a:r>
              <a:rPr lang="en-GB" sz="4000" b="1">
                <a:latin typeface="Arial"/>
                <a:cs typeface="Arial"/>
              </a:rPr>
              <a:t>GP</a:t>
            </a:r>
            <a:r>
              <a:rPr lang="en-GB" sz="4000">
                <a:latin typeface="Arial"/>
                <a:cs typeface="Arial"/>
              </a:rPr>
              <a:t> if symptoms affect daily life</a:t>
            </a:r>
            <a:endParaRPr lang="en-GB" sz="4000" b="1" dirty="0">
              <a:latin typeface="Arial"/>
              <a:cs typeface="Arial"/>
            </a:endParaRPr>
          </a:p>
          <a:p>
            <a:pPr marL="571500" indent="-571500">
              <a:buFont typeface="Wingdings"/>
              <a:buChar char="Ø"/>
            </a:pPr>
            <a:r>
              <a:rPr lang="en-GB" sz="4000">
                <a:latin typeface="Arial"/>
                <a:cs typeface="Arial"/>
              </a:rPr>
              <a:t>Access </a:t>
            </a:r>
            <a:r>
              <a:rPr lang="en-GB" sz="4000" b="1">
                <a:latin typeface="Arial"/>
                <a:cs typeface="Arial"/>
              </a:rPr>
              <a:t>NHS Talking Therapies</a:t>
            </a:r>
            <a:r>
              <a:rPr lang="en-GB" sz="4000">
                <a:latin typeface="Arial"/>
                <a:cs typeface="Arial"/>
              </a:rPr>
              <a:t> for Cognitive Behavioural Therapy (CBT)</a:t>
            </a:r>
          </a:p>
          <a:p>
            <a:pPr marL="571500" indent="-571500">
              <a:buFont typeface="Wingdings"/>
              <a:buChar char="Ø"/>
            </a:pPr>
            <a:r>
              <a:rPr lang="en-GB" sz="4000">
                <a:latin typeface="Arial"/>
                <a:cs typeface="Arial"/>
              </a:rPr>
              <a:t>Follow the treatment plan and take prescribed medication if recommended </a:t>
            </a:r>
          </a:p>
          <a:p>
            <a:pPr marL="571500" indent="-571500">
              <a:buFont typeface="Wingdings"/>
              <a:buChar char="Ø"/>
            </a:pPr>
            <a:r>
              <a:rPr lang="en-GB" sz="4000">
                <a:latin typeface="Arial"/>
                <a:cs typeface="Arial"/>
              </a:rPr>
              <a:t>Practice relaxation techniques such as </a:t>
            </a:r>
            <a:r>
              <a:rPr lang="en-GB" sz="4000" b="1">
                <a:latin typeface="Arial"/>
                <a:cs typeface="Arial"/>
              </a:rPr>
              <a:t>mindfulness</a:t>
            </a:r>
            <a:r>
              <a:rPr lang="en-GB" sz="4000">
                <a:latin typeface="Arial"/>
                <a:cs typeface="Arial"/>
              </a:rPr>
              <a:t> and deep breathing</a:t>
            </a:r>
          </a:p>
          <a:p>
            <a:pPr marL="571500" indent="-571500">
              <a:buFont typeface="Wingdings"/>
              <a:buChar char="Ø"/>
            </a:pPr>
            <a:r>
              <a:rPr lang="en-GB" sz="4000">
                <a:latin typeface="Arial"/>
                <a:cs typeface="Arial"/>
              </a:rPr>
              <a:t>Gradually face feared social situations with professional support</a:t>
            </a:r>
          </a:p>
          <a:p>
            <a:pPr marL="571500" indent="-571500">
              <a:buFont typeface="Wingdings"/>
              <a:buChar char="Ø"/>
            </a:pPr>
            <a:r>
              <a:rPr lang="en-GB" sz="4000">
                <a:latin typeface="Arial"/>
                <a:cs typeface="Arial"/>
              </a:rPr>
              <a:t>Join support groups or seek help from charities like </a:t>
            </a:r>
            <a:r>
              <a:rPr lang="en-GB" sz="4000" b="1">
                <a:latin typeface="Arial"/>
                <a:cs typeface="Arial"/>
              </a:rPr>
              <a:t>Mind</a:t>
            </a:r>
            <a:r>
              <a:rPr lang="en-GB" sz="4000">
                <a:latin typeface="Arial"/>
                <a:cs typeface="Arial"/>
              </a:rPr>
              <a:t> and </a:t>
            </a:r>
            <a:r>
              <a:rPr lang="en-GB" sz="4000" b="1">
                <a:latin typeface="Arial"/>
                <a:cs typeface="Arial"/>
              </a:rPr>
              <a:t>Anxiety UK</a:t>
            </a:r>
            <a:endParaRPr lang="en-GB" sz="4000">
              <a:latin typeface="Arial"/>
              <a:cs typeface="Arial"/>
            </a:endParaRPr>
          </a:p>
          <a:p>
            <a:pPr marL="571500" indent="-571500">
              <a:buFont typeface="Wingdings"/>
              <a:buChar char="Ø"/>
            </a:pPr>
            <a:r>
              <a:rPr lang="en-GB" sz="4000">
                <a:latin typeface="Arial"/>
                <a:cs typeface="Arial"/>
              </a:rPr>
              <a:t>Maintain a healthy lifestyle with regular exercise, sleep, and a balanced diet (Duncan et al., 2021) </a:t>
            </a:r>
          </a:p>
          <a:p>
            <a:pPr marL="571500" indent="-571500">
              <a:buFont typeface="Wingdings"/>
              <a:buChar char="Ø"/>
            </a:pPr>
            <a:r>
              <a:rPr lang="en-GB" sz="4000">
                <a:latin typeface="Arial"/>
                <a:cs typeface="Arial"/>
              </a:rPr>
              <a:t>Reach out to trusted family and friends for support</a:t>
            </a:r>
          </a:p>
          <a:p>
            <a:endParaRPr lang="en-GB" dirty="0"/>
          </a:p>
        </p:txBody>
      </p:sp>
      <p:sp>
        <p:nvSpPr>
          <p:cNvPr id="6" name="Text Placeholder 5">
            <a:extLst>
              <a:ext uri="{FF2B5EF4-FFF2-40B4-BE49-F238E27FC236}">
                <a16:creationId xmlns:a16="http://schemas.microsoft.com/office/drawing/2014/main" id="{E67BEF48-8094-57B6-4459-A695EA9B2180}"/>
              </a:ext>
            </a:extLst>
          </p:cNvPr>
          <p:cNvSpPr>
            <a:spLocks noGrp="1"/>
          </p:cNvSpPr>
          <p:nvPr>
            <p:ph type="body" sz="quarter" idx="22"/>
          </p:nvPr>
        </p:nvSpPr>
        <p:spPr>
          <a:xfrm>
            <a:off x="11428411" y="5092112"/>
            <a:ext cx="9874704" cy="1035937"/>
          </a:xfrm>
        </p:spPr>
        <p:txBody>
          <a:bodyPr/>
          <a:lstStyle/>
          <a:p>
            <a:r>
              <a:rPr lang="en-GB" sz="4400">
                <a:solidFill>
                  <a:srgbClr val="FF0000"/>
                </a:solidFill>
                <a:latin typeface="Arial"/>
                <a:ea typeface="Calibri"/>
                <a:cs typeface="Arial"/>
              </a:rPr>
              <a:t>Recommendations UK</a:t>
            </a:r>
            <a:endParaRPr lang="en-GB" sz="4400" dirty="0" err="1">
              <a:solidFill>
                <a:srgbClr val="FF0000"/>
              </a:solidFill>
              <a:latin typeface="Arial"/>
              <a:cs typeface="Arial"/>
            </a:endParaRPr>
          </a:p>
        </p:txBody>
      </p:sp>
      <p:sp>
        <p:nvSpPr>
          <p:cNvPr id="7" name="Text Placeholder 6">
            <a:extLst>
              <a:ext uri="{FF2B5EF4-FFF2-40B4-BE49-F238E27FC236}">
                <a16:creationId xmlns:a16="http://schemas.microsoft.com/office/drawing/2014/main" id="{56825BF8-DE2C-D647-D7A8-22C491C77125}"/>
              </a:ext>
            </a:extLst>
          </p:cNvPr>
          <p:cNvSpPr>
            <a:spLocks noGrp="1"/>
          </p:cNvSpPr>
          <p:nvPr>
            <p:ph type="body" sz="quarter" idx="23"/>
          </p:nvPr>
        </p:nvSpPr>
        <p:spPr>
          <a:xfrm>
            <a:off x="22448845" y="5538665"/>
            <a:ext cx="10048874" cy="11295378"/>
          </a:xfrm>
        </p:spPr>
        <p:txBody>
          <a:bodyPr/>
          <a:lstStyle/>
          <a:p>
            <a:pPr marL="571500" indent="-571500">
              <a:buFont typeface="Wingdings" pitchFamily="34" charset="0"/>
              <a:buChar char="Ø"/>
            </a:pPr>
            <a:endParaRPr lang="en-GB" sz="4000" b="1" dirty="0">
              <a:latin typeface="Arial"/>
              <a:cs typeface="Arial"/>
            </a:endParaRPr>
          </a:p>
          <a:p>
            <a:pPr marL="571500" indent="-571500">
              <a:buFont typeface="Wingdings"/>
              <a:buChar char="Ø"/>
            </a:pPr>
            <a:r>
              <a:rPr lang="en-GB" sz="4000" dirty="0">
                <a:latin typeface="Arial"/>
                <a:cs typeface="Arial"/>
              </a:rPr>
              <a:t>Social Anxiety Disorder is a common </a:t>
            </a:r>
            <a:r>
              <a:rPr lang="en-GB" sz="4000" b="1" dirty="0">
                <a:latin typeface="Arial"/>
                <a:cs typeface="Arial"/>
              </a:rPr>
              <a:t>anxiety disorder</a:t>
            </a:r>
            <a:r>
              <a:rPr lang="en-GB" sz="4000" dirty="0">
                <a:latin typeface="Arial"/>
                <a:cs typeface="Arial"/>
              </a:rPr>
              <a:t> involving intense fear of social situations (</a:t>
            </a:r>
            <a:r>
              <a:rPr lang="en-US" sz="4000" dirty="0">
                <a:latin typeface="Arial"/>
                <a:cs typeface="Arial"/>
              </a:rPr>
              <a:t>Leichsenring &amp; </a:t>
            </a:r>
            <a:r>
              <a:rPr lang="en-US" sz="4000" dirty="0" err="1">
                <a:latin typeface="Arial"/>
                <a:cs typeface="Arial"/>
              </a:rPr>
              <a:t>Leweke</a:t>
            </a:r>
            <a:r>
              <a:rPr lang="en-US" sz="4000" dirty="0">
                <a:latin typeface="Arial"/>
                <a:cs typeface="Arial"/>
              </a:rPr>
              <a:t>, 2017)</a:t>
            </a:r>
            <a:r>
              <a:rPr lang="en-GB" sz="4000" dirty="0">
                <a:latin typeface="Arial"/>
                <a:cs typeface="Arial"/>
              </a:rPr>
              <a:t> </a:t>
            </a:r>
          </a:p>
          <a:p>
            <a:pPr marL="571500" indent="-571500">
              <a:buFont typeface="Wingdings"/>
              <a:buChar char="Ø"/>
            </a:pPr>
            <a:r>
              <a:rPr lang="en-GB" sz="4000">
                <a:latin typeface="Arial"/>
                <a:cs typeface="Arial"/>
              </a:rPr>
              <a:t>It can significantly affect </a:t>
            </a:r>
            <a:r>
              <a:rPr lang="en-GB" sz="4000" b="1">
                <a:latin typeface="Arial"/>
                <a:cs typeface="Arial"/>
              </a:rPr>
              <a:t>daily life, relationships, education, and work</a:t>
            </a:r>
            <a:r>
              <a:rPr lang="en-GB" sz="4000">
                <a:latin typeface="Arial"/>
                <a:cs typeface="Arial"/>
              </a:rPr>
              <a:t>.</a:t>
            </a:r>
          </a:p>
          <a:p>
            <a:pPr marL="571500" indent="-571500">
              <a:buFont typeface="Wingdings"/>
              <a:buChar char="Ø"/>
            </a:pPr>
            <a:r>
              <a:rPr lang="en-GB" sz="4000">
                <a:latin typeface="Arial"/>
                <a:cs typeface="Arial"/>
              </a:rPr>
              <a:t>Increased awareness has improved </a:t>
            </a:r>
            <a:r>
              <a:rPr lang="en-GB" sz="4000" b="1">
                <a:latin typeface="Arial"/>
                <a:cs typeface="Arial"/>
              </a:rPr>
              <a:t>understanding, diagnosis, and support</a:t>
            </a:r>
            <a:endParaRPr lang="en-GB" sz="4000" dirty="0">
              <a:latin typeface="Arial"/>
              <a:cs typeface="Arial"/>
            </a:endParaRPr>
          </a:p>
          <a:p>
            <a:pPr marL="571500" indent="-571500">
              <a:buFont typeface="Wingdings"/>
              <a:buChar char="Ø"/>
            </a:pPr>
            <a:r>
              <a:rPr lang="en-GB" sz="4000">
                <a:latin typeface="Arial"/>
                <a:cs typeface="Arial"/>
              </a:rPr>
              <a:t>Effective treatments such as </a:t>
            </a:r>
            <a:r>
              <a:rPr lang="en-GB" sz="4000" b="1">
                <a:latin typeface="Arial"/>
                <a:cs typeface="Arial"/>
              </a:rPr>
              <a:t>CBT, medication, and support services</a:t>
            </a:r>
            <a:r>
              <a:rPr lang="en-GB" sz="4000" dirty="0">
                <a:latin typeface="Arial"/>
                <a:cs typeface="Arial"/>
              </a:rPr>
              <a:t> </a:t>
            </a:r>
            <a:r>
              <a:rPr lang="en-GB" sz="4000">
                <a:latin typeface="Arial"/>
                <a:cs typeface="Arial"/>
              </a:rPr>
              <a:t>are available</a:t>
            </a:r>
          </a:p>
          <a:p>
            <a:pPr marL="571500" indent="-571500">
              <a:buFont typeface="Wingdings"/>
              <a:buChar char="Ø"/>
            </a:pPr>
            <a:r>
              <a:rPr lang="en-GB" sz="4000">
                <a:latin typeface="Arial"/>
                <a:cs typeface="Arial"/>
              </a:rPr>
              <a:t>Early help and treatment can improve </a:t>
            </a:r>
            <a:r>
              <a:rPr lang="en-GB" sz="4000" b="1">
                <a:latin typeface="Arial"/>
                <a:cs typeface="Arial"/>
              </a:rPr>
              <a:t>confidence and quality of life</a:t>
            </a:r>
            <a:endParaRPr lang="en-GB" sz="4000" dirty="0">
              <a:latin typeface="Arial"/>
              <a:cs typeface="Arial"/>
            </a:endParaRPr>
          </a:p>
          <a:p>
            <a:endParaRPr lang="en-GB" sz="4000" dirty="0">
              <a:latin typeface="Arial"/>
              <a:cs typeface="Arial"/>
            </a:endParaRPr>
          </a:p>
        </p:txBody>
      </p:sp>
      <p:sp>
        <p:nvSpPr>
          <p:cNvPr id="8" name="Text Placeholder 7">
            <a:extLst>
              <a:ext uri="{FF2B5EF4-FFF2-40B4-BE49-F238E27FC236}">
                <a16:creationId xmlns:a16="http://schemas.microsoft.com/office/drawing/2014/main" id="{0C95AC85-2545-4013-B242-278D0641B09C}"/>
              </a:ext>
            </a:extLst>
          </p:cNvPr>
          <p:cNvSpPr>
            <a:spLocks noGrp="1"/>
          </p:cNvSpPr>
          <p:nvPr>
            <p:ph type="body" sz="quarter" idx="24"/>
          </p:nvPr>
        </p:nvSpPr>
        <p:spPr>
          <a:xfrm>
            <a:off x="22371237" y="4917939"/>
            <a:ext cx="10058400" cy="861766"/>
          </a:xfrm>
        </p:spPr>
        <p:txBody>
          <a:bodyPr/>
          <a:lstStyle/>
          <a:p>
            <a:r>
              <a:rPr lang="en-GB" sz="4400">
                <a:solidFill>
                  <a:srgbClr val="00B050"/>
                </a:solidFill>
                <a:latin typeface="Arial"/>
                <a:ea typeface="Calibri"/>
                <a:cs typeface="Arial"/>
              </a:rPr>
              <a:t>Conclusion</a:t>
            </a:r>
            <a:endParaRPr lang="en-GB" sz="4400">
              <a:solidFill>
                <a:srgbClr val="00B050"/>
              </a:solidFill>
              <a:latin typeface="Arial"/>
              <a:cs typeface="Arial"/>
            </a:endParaRPr>
          </a:p>
        </p:txBody>
      </p:sp>
      <p:sp>
        <p:nvSpPr>
          <p:cNvPr id="17" name="Text Placeholder 16">
            <a:extLst>
              <a:ext uri="{FF2B5EF4-FFF2-40B4-BE49-F238E27FC236}">
                <a16:creationId xmlns:a16="http://schemas.microsoft.com/office/drawing/2014/main" id="{B58B11E3-4A61-A3FB-DFED-220D9E1114FB}"/>
              </a:ext>
            </a:extLst>
          </p:cNvPr>
          <p:cNvSpPr>
            <a:spLocks noGrp="1"/>
          </p:cNvSpPr>
          <p:nvPr>
            <p:ph type="body" sz="quarter" idx="151"/>
          </p:nvPr>
        </p:nvSpPr>
        <p:spPr/>
        <p:txBody>
          <a:bodyPr lIns="91440" tIns="45720" rIns="91440" bIns="45720" anchor="t" anchorCtr="0">
            <a:spAutoFit/>
          </a:bodyPr>
          <a:lstStyle/>
          <a:p>
            <a:r>
              <a:rPr lang="en-GB">
                <a:ea typeface="Calibri"/>
                <a:cs typeface="Calibri"/>
              </a:rPr>
              <a:t>Social Anxiety Disorder 6B04</a:t>
            </a:r>
            <a:endParaRPr lang="en-US"/>
          </a:p>
        </p:txBody>
      </p:sp>
      <p:sp>
        <p:nvSpPr>
          <p:cNvPr id="18" name="Text Placeholder 17">
            <a:extLst>
              <a:ext uri="{FF2B5EF4-FFF2-40B4-BE49-F238E27FC236}">
                <a16:creationId xmlns:a16="http://schemas.microsoft.com/office/drawing/2014/main" id="{136296D3-A7B1-FCD1-BA0F-3CB6006757CE}"/>
              </a:ext>
            </a:extLst>
          </p:cNvPr>
          <p:cNvSpPr>
            <a:spLocks noGrp="1"/>
          </p:cNvSpPr>
          <p:nvPr>
            <p:ph type="body" sz="quarter" idx="153"/>
          </p:nvPr>
        </p:nvSpPr>
        <p:spPr>
          <a:xfrm>
            <a:off x="5932593" y="389601"/>
            <a:ext cx="31998968" cy="1323439"/>
          </a:xfrm>
        </p:spPr>
        <p:txBody>
          <a:bodyPr lIns="91440" tIns="45720" rIns="91440" bIns="45720" anchor="t" anchorCtr="0">
            <a:spAutoFit/>
          </a:bodyPr>
          <a:lstStyle/>
          <a:p>
            <a:r>
              <a:rPr lang="en-GB" sz="8000">
                <a:ea typeface="Calibri"/>
                <a:cs typeface="Calibri"/>
              </a:rPr>
              <a:t>Anxiety or Fear-Related Disorders</a:t>
            </a:r>
            <a:endParaRPr lang="en-US"/>
          </a:p>
        </p:txBody>
      </p:sp>
      <p:sp>
        <p:nvSpPr>
          <p:cNvPr id="19" name="TextBox 18">
            <a:extLst>
              <a:ext uri="{FF2B5EF4-FFF2-40B4-BE49-F238E27FC236}">
                <a16:creationId xmlns:a16="http://schemas.microsoft.com/office/drawing/2014/main" id="{C586BB9E-4776-BAD1-6ADC-B5FC534FD84B}"/>
              </a:ext>
            </a:extLst>
          </p:cNvPr>
          <p:cNvSpPr txBox="1"/>
          <p:nvPr/>
        </p:nvSpPr>
        <p:spPr>
          <a:xfrm>
            <a:off x="452846" y="5068389"/>
            <a:ext cx="10067109" cy="211750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400" b="1">
                <a:solidFill>
                  <a:srgbClr val="00B050"/>
                </a:solidFill>
                <a:latin typeface="Arial"/>
                <a:cs typeface="Arial"/>
              </a:rPr>
              <a:t>Services and Treatments Available in the UK</a:t>
            </a:r>
            <a:endParaRPr lang="en-US"/>
          </a:p>
          <a:p>
            <a:pPr algn="ctr"/>
            <a:endParaRPr lang="en-US" sz="4000" b="1" dirty="0">
              <a:solidFill>
                <a:srgbClr val="00B050"/>
              </a:solidFill>
              <a:latin typeface="Arial"/>
              <a:cs typeface="Arial"/>
            </a:endParaRPr>
          </a:p>
          <a:p>
            <a:pPr marL="571500" indent="-571500">
              <a:buFont typeface="Wingdings"/>
              <a:buChar char="Ø"/>
            </a:pPr>
            <a:r>
              <a:rPr lang="en-US" sz="4000" b="1" dirty="0">
                <a:solidFill>
                  <a:srgbClr val="000000"/>
                </a:solidFill>
                <a:latin typeface="Arial"/>
                <a:cs typeface="Arial"/>
              </a:rPr>
              <a:t>Free fro</a:t>
            </a:r>
            <a:r>
              <a:rPr lang="en-US" sz="4000" b="1">
                <a:solidFill>
                  <a:srgbClr val="000000"/>
                </a:solidFill>
                <a:latin typeface="Arial"/>
                <a:cs typeface="Arial"/>
              </a:rPr>
              <a:t>m NHS</a:t>
            </a:r>
            <a:endParaRPr lang="en-US" sz="4000" b="1" dirty="0">
              <a:solidFill>
                <a:srgbClr val="000000"/>
              </a:solidFill>
              <a:latin typeface="Arial"/>
              <a:cs typeface="Arial"/>
            </a:endParaRPr>
          </a:p>
          <a:p>
            <a:pPr marL="571500" indent="-571500">
              <a:buFont typeface="Wingdings"/>
              <a:buChar char="Ø"/>
            </a:pPr>
            <a:r>
              <a:rPr lang="en-US" sz="4000" b="1">
                <a:latin typeface="Arial"/>
                <a:cs typeface="Arial"/>
              </a:rPr>
              <a:t>NHS GP</a:t>
            </a:r>
            <a:r>
              <a:rPr lang="en-US" sz="4000">
                <a:latin typeface="Arial"/>
                <a:cs typeface="Arial"/>
              </a:rPr>
              <a:t> – First point of contact for assessment and referral</a:t>
            </a:r>
            <a:endParaRPr lang="en-US" sz="4000" dirty="0">
              <a:latin typeface="Arial"/>
              <a:cs typeface="Arial"/>
            </a:endParaRPr>
          </a:p>
          <a:p>
            <a:pPr marL="571500" indent="-571500">
              <a:buFont typeface="Wingdings"/>
              <a:buChar char="Ø"/>
            </a:pPr>
            <a:r>
              <a:rPr lang="en-US" sz="4000" b="1" dirty="0">
                <a:latin typeface="Arial"/>
                <a:cs typeface="Arial"/>
              </a:rPr>
              <a:t>Talking Therapies (NHS)</a:t>
            </a:r>
            <a:r>
              <a:rPr lang="en-US" sz="4000" dirty="0">
                <a:latin typeface="Arial"/>
                <a:cs typeface="Arial"/>
              </a:rPr>
              <a:t> – Cognitive </a:t>
            </a:r>
            <a:r>
              <a:rPr lang="en-US" sz="4000" dirty="0" err="1">
                <a:latin typeface="Arial"/>
                <a:cs typeface="Arial"/>
              </a:rPr>
              <a:t>Behavioural</a:t>
            </a:r>
            <a:r>
              <a:rPr lang="en-US" sz="4000" dirty="0">
                <a:latin typeface="Arial"/>
                <a:cs typeface="Arial"/>
              </a:rPr>
              <a:t> Therapy (CBT) is the main treatment (Hunger et al., 2020) </a:t>
            </a:r>
          </a:p>
          <a:p>
            <a:pPr marL="571500" indent="-571500">
              <a:buFont typeface="Wingdings"/>
              <a:buChar char="Ø"/>
            </a:pPr>
            <a:r>
              <a:rPr lang="en-US" sz="4000" b="1">
                <a:latin typeface="Arial"/>
                <a:cs typeface="Arial"/>
              </a:rPr>
              <a:t>Medication</a:t>
            </a:r>
            <a:r>
              <a:rPr lang="en-US" sz="4000">
                <a:latin typeface="Arial"/>
                <a:cs typeface="Arial"/>
              </a:rPr>
              <a:t> – SSRIs (antidepressants) may be prescribed if needed</a:t>
            </a:r>
            <a:endParaRPr lang="en-US" sz="4000" dirty="0">
              <a:latin typeface="Arial"/>
              <a:cs typeface="Arial"/>
            </a:endParaRPr>
          </a:p>
          <a:p>
            <a:pPr marL="571500" indent="-571500">
              <a:buFont typeface="Wingdings"/>
              <a:buChar char="Ø"/>
            </a:pPr>
            <a:r>
              <a:rPr lang="en-US" sz="4000" b="1">
                <a:latin typeface="Arial"/>
                <a:cs typeface="Arial"/>
              </a:rPr>
              <a:t>Community Mental Health Services</a:t>
            </a:r>
            <a:r>
              <a:rPr lang="en-US" sz="4000">
                <a:latin typeface="Arial"/>
                <a:cs typeface="Arial"/>
              </a:rPr>
              <a:t> – Support for more severe cases </a:t>
            </a:r>
            <a:endParaRPr lang="en-US" sz="4000" dirty="0">
              <a:latin typeface="Arial"/>
              <a:cs typeface="Arial"/>
            </a:endParaRPr>
          </a:p>
          <a:p>
            <a:pPr marL="571500" indent="-571500">
              <a:buFont typeface="Wingdings"/>
              <a:buChar char="Ø"/>
            </a:pPr>
            <a:r>
              <a:rPr lang="en-US" sz="4000" b="1">
                <a:latin typeface="Arial"/>
                <a:cs typeface="Arial"/>
              </a:rPr>
              <a:t>Support groups and charities</a:t>
            </a:r>
            <a:r>
              <a:rPr lang="en-US" sz="4000">
                <a:latin typeface="Arial"/>
                <a:cs typeface="Arial"/>
              </a:rPr>
              <a:t> – Such as </a:t>
            </a:r>
            <a:r>
              <a:rPr lang="en-US" sz="4000" b="1">
                <a:latin typeface="Arial"/>
                <a:cs typeface="Arial"/>
              </a:rPr>
              <a:t>Mind</a:t>
            </a:r>
            <a:r>
              <a:rPr lang="en-US" sz="4000" dirty="0">
                <a:latin typeface="Arial"/>
                <a:cs typeface="Arial"/>
              </a:rPr>
              <a:t> </a:t>
            </a:r>
            <a:r>
              <a:rPr lang="en-US" sz="4000">
                <a:latin typeface="Arial"/>
                <a:cs typeface="Arial"/>
              </a:rPr>
              <a:t>and </a:t>
            </a:r>
            <a:r>
              <a:rPr lang="en-US" sz="4000" b="1">
                <a:latin typeface="Arial"/>
                <a:cs typeface="Arial"/>
              </a:rPr>
              <a:t>Anxiety UK</a:t>
            </a:r>
            <a:r>
              <a:rPr lang="en-US" sz="4000">
                <a:latin typeface="Arial"/>
                <a:cs typeface="Arial"/>
              </a:rPr>
              <a:t>. </a:t>
            </a:r>
            <a:endParaRPr lang="en-US" sz="4000" dirty="0">
              <a:latin typeface="Arial"/>
              <a:cs typeface="Arial"/>
            </a:endParaRPr>
          </a:p>
          <a:p>
            <a:pPr marL="571500" indent="-571500">
              <a:buFont typeface="Wingdings"/>
              <a:buChar char="Ø"/>
            </a:pPr>
            <a:r>
              <a:rPr lang="en-US" sz="4000" b="1" dirty="0">
                <a:latin typeface="Arial"/>
                <a:cs typeface="Arial"/>
              </a:rPr>
              <a:t>Self-help resources</a:t>
            </a:r>
            <a:r>
              <a:rPr lang="en-US" sz="4000" dirty="0">
                <a:latin typeface="Arial"/>
                <a:cs typeface="Arial"/>
              </a:rPr>
              <a:t> – Online CBT </a:t>
            </a:r>
            <a:r>
              <a:rPr lang="en-US" sz="4000">
                <a:latin typeface="Arial"/>
                <a:cs typeface="Arial"/>
              </a:rPr>
              <a:t>programs, mindfulness, and coping </a:t>
            </a:r>
            <a:r>
              <a:rPr lang="en-US" sz="4000" dirty="0">
                <a:latin typeface="Arial"/>
                <a:cs typeface="Arial"/>
              </a:rPr>
              <a:t>techniques</a:t>
            </a:r>
          </a:p>
          <a:p>
            <a:endParaRPr lang="en-US" sz="4000" dirty="0">
              <a:latin typeface="Arial"/>
              <a:cs typeface="Arial"/>
            </a:endParaRPr>
          </a:p>
          <a:p>
            <a:endParaRPr lang="en-US"/>
          </a:p>
          <a:p>
            <a:endParaRPr lang="en-US"/>
          </a:p>
          <a:p>
            <a:endParaRPr lang="en-US"/>
          </a:p>
          <a:p>
            <a:endParaRPr lang="en-US"/>
          </a:p>
          <a:p>
            <a:endParaRPr lang="en-US"/>
          </a:p>
          <a:p>
            <a:endParaRPr lang="en-US">
              <a:ea typeface="Calibri"/>
              <a:cs typeface="Calibri"/>
            </a:endParaRPr>
          </a:p>
          <a:p>
            <a:pPr algn="ctr"/>
            <a:endParaRPr lang="en-GB">
              <a:ea typeface="Calibri"/>
              <a:cs typeface="Calibri"/>
            </a:endParaRPr>
          </a:p>
        </p:txBody>
      </p:sp>
      <p:pic>
        <p:nvPicPr>
          <p:cNvPr id="20" name="Picture 19" descr="Anxiety word cloud on a white background Stock Vector Image &amp; Art - Alamy">
            <a:extLst>
              <a:ext uri="{FF2B5EF4-FFF2-40B4-BE49-F238E27FC236}">
                <a16:creationId xmlns:a16="http://schemas.microsoft.com/office/drawing/2014/main" id="{86E80072-980F-13E7-56AB-0B6EFFFBA5A9}"/>
              </a:ext>
            </a:extLst>
          </p:cNvPr>
          <p:cNvPicPr>
            <a:picLocks noChangeAspect="1"/>
          </p:cNvPicPr>
          <p:nvPr/>
        </p:nvPicPr>
        <p:blipFill>
          <a:blip r:embed="rId2"/>
          <a:stretch>
            <a:fillRect/>
          </a:stretch>
        </p:blipFill>
        <p:spPr>
          <a:xfrm>
            <a:off x="452846" y="17293936"/>
            <a:ext cx="9997441" cy="13796952"/>
          </a:xfrm>
          <a:prstGeom prst="rect">
            <a:avLst/>
          </a:prstGeom>
        </p:spPr>
      </p:pic>
      <p:pic>
        <p:nvPicPr>
          <p:cNvPr id="21" name="Picture 20" descr="Anxiety and Its Effects on Personal Growth in massachusetts">
            <a:extLst>
              <a:ext uri="{FF2B5EF4-FFF2-40B4-BE49-F238E27FC236}">
                <a16:creationId xmlns:a16="http://schemas.microsoft.com/office/drawing/2014/main" id="{CD12D691-4445-0542-658D-C5E9BEB38DA4}"/>
              </a:ext>
            </a:extLst>
          </p:cNvPr>
          <p:cNvPicPr>
            <a:picLocks noChangeAspect="1"/>
          </p:cNvPicPr>
          <p:nvPr/>
        </p:nvPicPr>
        <p:blipFill>
          <a:blip r:embed="rId3"/>
          <a:stretch>
            <a:fillRect/>
          </a:stretch>
        </p:blipFill>
        <p:spPr>
          <a:xfrm>
            <a:off x="11737659" y="19383919"/>
            <a:ext cx="9443084" cy="11567705"/>
          </a:xfrm>
          <a:prstGeom prst="rect">
            <a:avLst/>
          </a:prstGeom>
        </p:spPr>
      </p:pic>
      <p:pic>
        <p:nvPicPr>
          <p:cNvPr id="23" name="Picture 22" descr="How to Manage Anxiety: A Comprehensive Guide - Medical Centre ...">
            <a:extLst>
              <a:ext uri="{FF2B5EF4-FFF2-40B4-BE49-F238E27FC236}">
                <a16:creationId xmlns:a16="http://schemas.microsoft.com/office/drawing/2014/main" id="{A78325CB-77FF-BBCC-CEE0-3158E1302957}"/>
              </a:ext>
            </a:extLst>
          </p:cNvPr>
          <p:cNvPicPr>
            <a:picLocks noChangeAspect="1"/>
          </p:cNvPicPr>
          <p:nvPr/>
        </p:nvPicPr>
        <p:blipFill>
          <a:blip r:embed="rId4"/>
          <a:srcRect l="-774" r="-495" b="13539"/>
          <a:stretch>
            <a:fillRect/>
          </a:stretch>
        </p:blipFill>
        <p:spPr>
          <a:xfrm>
            <a:off x="22518615" y="16450045"/>
            <a:ext cx="9903875" cy="12695525"/>
          </a:xfrm>
          <a:prstGeom prst="rect">
            <a:avLst/>
          </a:prstGeom>
        </p:spPr>
      </p:pic>
      <p:pic>
        <p:nvPicPr>
          <p:cNvPr id="24" name="Picture 23" descr="Premium Photo | Mental health brain hope recovery depression anxiety ...">
            <a:extLst>
              <a:ext uri="{FF2B5EF4-FFF2-40B4-BE49-F238E27FC236}">
                <a16:creationId xmlns:a16="http://schemas.microsoft.com/office/drawing/2014/main" id="{38A3700F-F427-6BCC-00B7-D64729143C46}"/>
              </a:ext>
            </a:extLst>
          </p:cNvPr>
          <p:cNvPicPr>
            <a:picLocks noChangeAspect="1"/>
          </p:cNvPicPr>
          <p:nvPr/>
        </p:nvPicPr>
        <p:blipFill>
          <a:blip r:embed="rId5"/>
          <a:stretch>
            <a:fillRect/>
          </a:stretch>
        </p:blipFill>
        <p:spPr>
          <a:xfrm>
            <a:off x="33741360" y="5786844"/>
            <a:ext cx="9501050" cy="9953899"/>
          </a:xfrm>
          <a:prstGeom prst="rect">
            <a:avLst/>
          </a:prstGeom>
        </p:spPr>
      </p:pic>
      <p:sp>
        <p:nvSpPr>
          <p:cNvPr id="26" name="TextBox 25">
            <a:extLst>
              <a:ext uri="{FF2B5EF4-FFF2-40B4-BE49-F238E27FC236}">
                <a16:creationId xmlns:a16="http://schemas.microsoft.com/office/drawing/2014/main" id="{A50423D2-BF79-8C4F-ECAE-E6E6600AE374}"/>
              </a:ext>
            </a:extLst>
          </p:cNvPr>
          <p:cNvSpPr txBox="1"/>
          <p:nvPr/>
        </p:nvSpPr>
        <p:spPr>
          <a:xfrm>
            <a:off x="33823092" y="17277448"/>
            <a:ext cx="9396548" cy="112646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6600" dirty="0">
                <a:solidFill>
                  <a:srgbClr val="00B050"/>
                </a:solidFill>
                <a:latin typeface="Arial"/>
                <a:ea typeface="Calibri"/>
                <a:cs typeface="Arial"/>
              </a:rPr>
              <a:t>''I know this is hard right now, but I'm here for </a:t>
            </a:r>
            <a:r>
              <a:rPr lang="en-GB" sz="6600">
                <a:solidFill>
                  <a:srgbClr val="00B050"/>
                </a:solidFill>
                <a:latin typeface="Arial"/>
                <a:ea typeface="Calibri"/>
                <a:cs typeface="Arial"/>
              </a:rPr>
              <a:t>you...''</a:t>
            </a:r>
            <a:endParaRPr lang="en-GB" sz="6600" dirty="0">
              <a:solidFill>
                <a:srgbClr val="00B050"/>
              </a:solidFill>
              <a:latin typeface="Arial"/>
              <a:ea typeface="Calibri"/>
              <a:cs typeface="Arial"/>
            </a:endParaRPr>
          </a:p>
          <a:p>
            <a:endParaRPr lang="en-GB" sz="6600" dirty="0">
              <a:solidFill>
                <a:srgbClr val="00B050"/>
              </a:solidFill>
              <a:latin typeface="Arial"/>
              <a:ea typeface="Calibri"/>
              <a:cs typeface="Arial"/>
            </a:endParaRPr>
          </a:p>
          <a:p>
            <a:r>
              <a:rPr lang="en-GB" sz="6600">
                <a:solidFill>
                  <a:srgbClr val="FF0000"/>
                </a:solidFill>
                <a:latin typeface="Arial"/>
                <a:ea typeface="Calibri"/>
                <a:cs typeface="Arial"/>
              </a:rPr>
              <a:t>''Take your time-theirs is </a:t>
            </a:r>
            <a:r>
              <a:rPr lang="en-GB" sz="6600" dirty="0">
                <a:solidFill>
                  <a:srgbClr val="FF0000"/>
                </a:solidFill>
                <a:latin typeface="Arial"/>
                <a:ea typeface="Calibri"/>
                <a:cs typeface="Arial"/>
              </a:rPr>
              <a:t>no pressure to be ok </a:t>
            </a:r>
            <a:r>
              <a:rPr lang="en-GB" sz="6600">
                <a:solidFill>
                  <a:srgbClr val="FF0000"/>
                </a:solidFill>
                <a:latin typeface="Arial"/>
                <a:ea typeface="Calibri"/>
                <a:cs typeface="Arial"/>
              </a:rPr>
              <a:t>right away...''</a:t>
            </a:r>
            <a:endParaRPr lang="en-GB" sz="6600" dirty="0">
              <a:solidFill>
                <a:srgbClr val="FF0000"/>
              </a:solidFill>
              <a:latin typeface="Arial"/>
              <a:ea typeface="Calibri"/>
              <a:cs typeface="Arial"/>
            </a:endParaRPr>
          </a:p>
          <a:p>
            <a:endParaRPr lang="en-GB" sz="6600" dirty="0">
              <a:solidFill>
                <a:srgbClr val="FF0000"/>
              </a:solidFill>
              <a:latin typeface="Arial"/>
              <a:ea typeface="Calibri"/>
              <a:cs typeface="Arial"/>
            </a:endParaRPr>
          </a:p>
          <a:p>
            <a:r>
              <a:rPr lang="en-GB" sz="6600">
                <a:solidFill>
                  <a:srgbClr val="0070C0"/>
                </a:solidFill>
                <a:latin typeface="Arial"/>
                <a:ea typeface="Calibri"/>
                <a:cs typeface="Arial"/>
              </a:rPr>
              <a:t>''You're</a:t>
            </a:r>
            <a:r>
              <a:rPr lang="en-GB" sz="6600" dirty="0">
                <a:solidFill>
                  <a:srgbClr val="0070C0"/>
                </a:solidFill>
                <a:latin typeface="Arial"/>
                <a:ea typeface="Calibri"/>
                <a:cs typeface="Arial"/>
              </a:rPr>
              <a:t> safe, you're not alone, and we will get </a:t>
            </a:r>
            <a:r>
              <a:rPr lang="en-GB" sz="6600">
                <a:solidFill>
                  <a:srgbClr val="0070C0"/>
                </a:solidFill>
                <a:latin typeface="Arial"/>
                <a:ea typeface="Calibri"/>
                <a:cs typeface="Arial"/>
              </a:rPr>
              <a:t>through it together...''</a:t>
            </a:r>
          </a:p>
        </p:txBody>
      </p:sp>
    </p:spTree>
    <p:extLst>
      <p:ext uri="{BB962C8B-B14F-4D97-AF65-F5344CB8AC3E}">
        <p14:creationId xmlns:p14="http://schemas.microsoft.com/office/powerpoint/2010/main" val="4101235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75508-3DAA-482E-AB49-FEB7384A6240}"/>
              </a:ext>
            </a:extLst>
          </p:cNvPr>
          <p:cNvSpPr>
            <a:spLocks noGrp="1"/>
          </p:cNvSpPr>
          <p:nvPr>
            <p:ph type="title"/>
          </p:nvPr>
        </p:nvSpPr>
        <p:spPr>
          <a:xfrm>
            <a:off x="3017520" y="1752603"/>
            <a:ext cx="37856160" cy="2356760"/>
          </a:xfrm>
        </p:spPr>
        <p:txBody>
          <a:bodyPr/>
          <a:lstStyle/>
          <a:p>
            <a:r>
              <a:rPr lang="en-GB" sz="15800" b="1"/>
              <a:t>References</a:t>
            </a:r>
            <a:endParaRPr lang="en-GB" b="1"/>
          </a:p>
        </p:txBody>
      </p:sp>
      <p:sp>
        <p:nvSpPr>
          <p:cNvPr id="3" name="Content Placeholder 2">
            <a:extLst>
              <a:ext uri="{FF2B5EF4-FFF2-40B4-BE49-F238E27FC236}">
                <a16:creationId xmlns:a16="http://schemas.microsoft.com/office/drawing/2014/main" id="{959E0B27-35EE-893F-B425-E559090C4DD1}"/>
              </a:ext>
            </a:extLst>
          </p:cNvPr>
          <p:cNvSpPr>
            <a:spLocks noGrp="1"/>
          </p:cNvSpPr>
          <p:nvPr>
            <p:ph idx="1"/>
          </p:nvPr>
        </p:nvSpPr>
        <p:spPr>
          <a:xfrm>
            <a:off x="-13063" y="4966063"/>
            <a:ext cx="43882491" cy="29769164"/>
          </a:xfrm>
        </p:spPr>
        <p:txBody>
          <a:bodyPr vert="horz" lIns="91440" tIns="45720" rIns="91440" bIns="45720" rtlCol="0" anchor="t">
            <a:normAutofit/>
          </a:bodyPr>
          <a:lstStyle/>
          <a:p>
            <a:r>
              <a:rPr lang="en-US" sz="4800" dirty="0">
                <a:solidFill>
                  <a:srgbClr val="3A3A3A"/>
                </a:solidFill>
                <a:highlight>
                  <a:srgbClr val="FFFFFF"/>
                </a:highlight>
                <a:latin typeface="Source Sans Pro"/>
                <a:ea typeface="Source Sans Pro"/>
                <a:cs typeface="+mn-lt"/>
              </a:rPr>
              <a:t>Duncan, M., Rayward, A., Holliday, E., Brown, W., </a:t>
            </a:r>
            <a:r>
              <a:rPr lang="en-US" sz="4800" dirty="0" err="1">
                <a:solidFill>
                  <a:srgbClr val="3A3A3A"/>
                </a:solidFill>
                <a:highlight>
                  <a:srgbClr val="FFFFFF"/>
                </a:highlight>
                <a:latin typeface="Source Sans Pro"/>
                <a:ea typeface="Source Sans Pro"/>
                <a:cs typeface="+mn-lt"/>
              </a:rPr>
              <a:t>Vandelanotte</a:t>
            </a:r>
            <a:r>
              <a:rPr lang="en-US" sz="4800" dirty="0">
                <a:solidFill>
                  <a:srgbClr val="3A3A3A"/>
                </a:solidFill>
                <a:highlight>
                  <a:srgbClr val="FFFFFF"/>
                </a:highlight>
                <a:latin typeface="Source Sans Pro"/>
                <a:ea typeface="Source Sans Pro"/>
                <a:cs typeface="+mn-lt"/>
              </a:rPr>
              <a:t>, C., Murawski, B., </a:t>
            </a:r>
            <a:r>
              <a:rPr lang="en-US" sz="4800" dirty="0" err="1">
                <a:solidFill>
                  <a:srgbClr val="3A3A3A"/>
                </a:solidFill>
                <a:highlight>
                  <a:srgbClr val="FFFFFF"/>
                </a:highlight>
                <a:latin typeface="Source Sans Pro"/>
                <a:ea typeface="Source Sans Pro"/>
                <a:cs typeface="+mn-lt"/>
              </a:rPr>
              <a:t>Plotnikoff</a:t>
            </a:r>
            <a:r>
              <a:rPr lang="en-US" sz="4800" dirty="0">
                <a:solidFill>
                  <a:srgbClr val="3A3A3A"/>
                </a:solidFill>
                <a:highlight>
                  <a:srgbClr val="FFFFFF"/>
                </a:highlight>
                <a:latin typeface="Source Sans Pro"/>
                <a:ea typeface="Source Sans Pro"/>
                <a:cs typeface="+mn-lt"/>
              </a:rPr>
              <a:t>, R. C.</a:t>
            </a:r>
            <a:r>
              <a:rPr lang="en-US" sz="4800" dirty="0">
                <a:solidFill>
                  <a:srgbClr val="000000"/>
                </a:solidFill>
                <a:highlight>
                  <a:srgbClr val="FFFFFF"/>
                </a:highlight>
                <a:latin typeface="Aptos"/>
                <a:ea typeface="Source Sans Pro"/>
                <a:cs typeface="+mn-lt"/>
              </a:rPr>
              <a:t>(2021) “Effect of a physical activity and sleep m-health intervention on a composite activity-sleep </a:t>
            </a:r>
            <a:r>
              <a:rPr lang="en-US" sz="4800" dirty="0" err="1">
                <a:solidFill>
                  <a:srgbClr val="000000"/>
                </a:solidFill>
                <a:highlight>
                  <a:srgbClr val="FFFFFF"/>
                </a:highlight>
                <a:latin typeface="Aptos"/>
                <a:ea typeface="Source Sans Pro"/>
                <a:cs typeface="+mn-lt"/>
              </a:rPr>
              <a:t>behaviour</a:t>
            </a:r>
            <a:r>
              <a:rPr lang="en-US" sz="4800" dirty="0">
                <a:solidFill>
                  <a:srgbClr val="000000"/>
                </a:solidFill>
                <a:highlight>
                  <a:srgbClr val="FFFFFF"/>
                </a:highlight>
                <a:latin typeface="Aptos"/>
                <a:ea typeface="Source Sans Pro"/>
                <a:cs typeface="+mn-lt"/>
              </a:rPr>
              <a:t> score and mental health: a mediation analysis of two </a:t>
            </a:r>
            <a:r>
              <a:rPr lang="en-US" sz="4800" dirty="0" err="1">
                <a:solidFill>
                  <a:srgbClr val="000000"/>
                </a:solidFill>
                <a:highlight>
                  <a:srgbClr val="FFFFFF"/>
                </a:highlight>
                <a:latin typeface="Aptos"/>
                <a:ea typeface="Source Sans Pro"/>
                <a:cs typeface="+mn-lt"/>
              </a:rPr>
              <a:t>randomised</a:t>
            </a:r>
            <a:r>
              <a:rPr lang="en-US" sz="4800" dirty="0">
                <a:solidFill>
                  <a:srgbClr val="000000"/>
                </a:solidFill>
                <a:highlight>
                  <a:srgbClr val="FFFFFF"/>
                </a:highlight>
                <a:latin typeface="Aptos"/>
                <a:ea typeface="Source Sans Pro"/>
                <a:cs typeface="+mn-lt"/>
              </a:rPr>
              <a:t> controlled trials,” </a:t>
            </a:r>
            <a:r>
              <a:rPr lang="en-US" sz="4800" i="1" dirty="0">
                <a:solidFill>
                  <a:srgbClr val="000000"/>
                </a:solidFill>
                <a:highlight>
                  <a:srgbClr val="FFFFFF"/>
                </a:highlight>
                <a:latin typeface="Aptos"/>
                <a:ea typeface="Source Sans Pro"/>
                <a:cs typeface="+mn-lt"/>
              </a:rPr>
              <a:t>The international journal of behavioral nutrition and physical activity</a:t>
            </a:r>
            <a:r>
              <a:rPr lang="en-US" sz="4800" dirty="0">
                <a:solidFill>
                  <a:srgbClr val="000000"/>
                </a:solidFill>
                <a:highlight>
                  <a:srgbClr val="FFFFFF"/>
                </a:highlight>
                <a:latin typeface="Aptos"/>
                <a:ea typeface="Source Sans Pro"/>
                <a:cs typeface="+mn-lt"/>
              </a:rPr>
              <a:t>, 18(1). Available at: </a:t>
            </a:r>
            <a:r>
              <a:rPr lang="en-US" sz="4800" dirty="0">
                <a:solidFill>
                  <a:srgbClr val="000000"/>
                </a:solidFill>
                <a:highlight>
                  <a:srgbClr val="FFFFFF"/>
                </a:highlight>
                <a:latin typeface="Aptos"/>
                <a:ea typeface="Source Sans Pro"/>
                <a:cs typeface="+mn-lt"/>
                <a:hlinkClick r:id="rId2"/>
              </a:rPr>
              <a:t>https://doi.org/10.1186/s12966-021-01112-z</a:t>
            </a:r>
            <a:r>
              <a:rPr lang="en-US" sz="4800" dirty="0">
                <a:solidFill>
                  <a:srgbClr val="000000"/>
                </a:solidFill>
                <a:highlight>
                  <a:srgbClr val="FFFFFF"/>
                </a:highlight>
                <a:latin typeface="Aptos"/>
                <a:ea typeface="Source Sans Pro"/>
                <a:cs typeface="+mn-lt"/>
              </a:rPr>
              <a:t>.</a:t>
            </a:r>
            <a:endParaRPr lang="en-US" sz="4800" dirty="0">
              <a:solidFill>
                <a:srgbClr val="3A3A3A"/>
              </a:solidFill>
              <a:highlight>
                <a:srgbClr val="FFFFFF"/>
              </a:highlight>
              <a:latin typeface="Source Sans Pro"/>
              <a:ea typeface="Source Sans Pro"/>
              <a:cs typeface="+mn-lt"/>
            </a:endParaRPr>
          </a:p>
          <a:p>
            <a:r>
              <a:rPr lang="en-US" sz="4800">
                <a:solidFill>
                  <a:srgbClr val="3A3A3A"/>
                </a:solidFill>
                <a:highlight>
                  <a:srgbClr val="FFFFFF"/>
                </a:highlight>
                <a:latin typeface="Source Sans Pro"/>
                <a:ea typeface="Source Sans Pro"/>
                <a:cs typeface="+mn-lt"/>
              </a:rPr>
              <a:t>Guo, S., Deng, W., Wang, H., Liu, J., Liu, X., Yang, X., He, C., Zhang, Q., Liu, B., Dong, X., Yang, Z., Li, Z., Li, X.</a:t>
            </a:r>
            <a:r>
              <a:rPr lang="en-US" sz="4800">
                <a:solidFill>
                  <a:srgbClr val="000000"/>
                </a:solidFill>
                <a:highlight>
                  <a:srgbClr val="FFFFFF"/>
                </a:highlight>
                <a:latin typeface="Aptos"/>
                <a:ea typeface="Source Sans Pro"/>
                <a:cs typeface="+mn-lt"/>
              </a:rPr>
              <a:t> (2021) “The efficacy of internet‐based cognitive behavioral therapy for social anxiety disorder: A systematic review and meta‐analysis,” </a:t>
            </a:r>
            <a:r>
              <a:rPr lang="en-US" sz="4800" i="1">
                <a:solidFill>
                  <a:srgbClr val="000000"/>
                </a:solidFill>
                <a:highlight>
                  <a:srgbClr val="FFFFFF"/>
                </a:highlight>
                <a:latin typeface="Aptos"/>
                <a:ea typeface="Source Sans Pro"/>
                <a:cs typeface="+mn-lt"/>
              </a:rPr>
              <a:t>Clinical psychology and psychotherapy</a:t>
            </a:r>
            <a:r>
              <a:rPr lang="en-US" sz="4800">
                <a:solidFill>
                  <a:srgbClr val="000000"/>
                </a:solidFill>
                <a:highlight>
                  <a:srgbClr val="FFFFFF"/>
                </a:highlight>
                <a:latin typeface="Aptos"/>
                <a:ea typeface="Source Sans Pro"/>
                <a:cs typeface="+mn-lt"/>
              </a:rPr>
              <a:t>, 28(3), pp. 656–668. Available at: </a:t>
            </a:r>
            <a:r>
              <a:rPr lang="en-US" sz="4800" dirty="0">
                <a:solidFill>
                  <a:srgbClr val="000000"/>
                </a:solidFill>
                <a:highlight>
                  <a:srgbClr val="FFFFFF"/>
                </a:highlight>
                <a:latin typeface="Aptos"/>
                <a:ea typeface="Source Sans Pro"/>
                <a:cs typeface="+mn-lt"/>
                <a:hlinkClick r:id="rId3"/>
              </a:rPr>
              <a:t>https://doi.org/10.1002/cpp.2528</a:t>
            </a:r>
            <a:r>
              <a:rPr lang="en-US" sz="4800" dirty="0">
                <a:solidFill>
                  <a:srgbClr val="000000"/>
                </a:solidFill>
                <a:highlight>
                  <a:srgbClr val="FFFFFF"/>
                </a:highlight>
                <a:latin typeface="Aptos"/>
                <a:ea typeface="Source Sans Pro"/>
                <a:cs typeface="+mn-lt"/>
              </a:rPr>
              <a:t>.</a:t>
            </a:r>
          </a:p>
          <a:p>
            <a:r>
              <a:rPr lang="en-US" sz="4800" dirty="0">
                <a:solidFill>
                  <a:srgbClr val="3A3A3A"/>
                </a:solidFill>
                <a:highlight>
                  <a:srgbClr val="FFFFFF"/>
                </a:highlight>
                <a:latin typeface="Source Sans Pro"/>
                <a:ea typeface="Source Sans Pro"/>
                <a:cs typeface="+mn-lt"/>
              </a:rPr>
              <a:t>Hunger, C., Hilzinger, R., </a:t>
            </a:r>
            <a:r>
              <a:rPr lang="en-US" sz="4800" dirty="0" err="1">
                <a:solidFill>
                  <a:srgbClr val="3A3A3A"/>
                </a:solidFill>
                <a:highlight>
                  <a:srgbClr val="FFFFFF"/>
                </a:highlight>
                <a:latin typeface="Source Sans Pro"/>
                <a:ea typeface="Source Sans Pro"/>
                <a:cs typeface="+mn-lt"/>
              </a:rPr>
              <a:t>Klewinghaus</a:t>
            </a:r>
            <a:r>
              <a:rPr lang="en-US" sz="4800" dirty="0">
                <a:solidFill>
                  <a:srgbClr val="3A3A3A"/>
                </a:solidFill>
                <a:highlight>
                  <a:srgbClr val="FFFFFF"/>
                </a:highlight>
                <a:latin typeface="Source Sans Pro"/>
                <a:ea typeface="Source Sans Pro"/>
                <a:cs typeface="+mn-lt"/>
              </a:rPr>
              <a:t>, L., </a:t>
            </a:r>
            <a:r>
              <a:rPr lang="en-US" sz="4800" dirty="0" err="1">
                <a:solidFill>
                  <a:srgbClr val="3A3A3A"/>
                </a:solidFill>
                <a:highlight>
                  <a:srgbClr val="FFFFFF"/>
                </a:highlight>
                <a:latin typeface="Source Sans Pro"/>
                <a:ea typeface="Source Sans Pro"/>
                <a:cs typeface="+mn-lt"/>
              </a:rPr>
              <a:t>Deusser</a:t>
            </a:r>
            <a:r>
              <a:rPr lang="en-US" sz="4800" dirty="0">
                <a:solidFill>
                  <a:srgbClr val="3A3A3A"/>
                </a:solidFill>
                <a:highlight>
                  <a:srgbClr val="FFFFFF"/>
                </a:highlight>
                <a:latin typeface="Source Sans Pro"/>
                <a:ea typeface="Source Sans Pro"/>
                <a:cs typeface="+mn-lt"/>
              </a:rPr>
              <a:t>, L., Sander, A.,  Mander, J., Bents, H., </a:t>
            </a:r>
            <a:r>
              <a:rPr lang="en-US" sz="4800" dirty="0" err="1">
                <a:solidFill>
                  <a:srgbClr val="3A3A3A"/>
                </a:solidFill>
                <a:highlight>
                  <a:srgbClr val="FFFFFF"/>
                </a:highlight>
                <a:latin typeface="Source Sans Pro"/>
                <a:ea typeface="Source Sans Pro"/>
                <a:cs typeface="+mn-lt"/>
              </a:rPr>
              <a:t>Ditzen</a:t>
            </a:r>
            <a:r>
              <a:rPr lang="en-US" sz="4800" dirty="0">
                <a:solidFill>
                  <a:srgbClr val="3A3A3A"/>
                </a:solidFill>
                <a:highlight>
                  <a:srgbClr val="FFFFFF"/>
                </a:highlight>
                <a:latin typeface="Source Sans Pro"/>
                <a:ea typeface="Source Sans Pro"/>
                <a:cs typeface="+mn-lt"/>
              </a:rPr>
              <a:t>, B., Schweitzer, J.</a:t>
            </a:r>
            <a:r>
              <a:rPr lang="en-US" sz="4800" dirty="0">
                <a:ea typeface="+mn-lt"/>
                <a:cs typeface="+mn-lt"/>
              </a:rPr>
              <a:t> (2020) “Comparing Cognitive Behavioral Therapy and Systemic Therapy for Social Anxiety Disorder: Randomized Controlled Pilot Trial (SOPHO‐CBT/ST),” </a:t>
            </a:r>
            <a:r>
              <a:rPr lang="en-US" sz="4800" i="1" dirty="0">
                <a:ea typeface="+mn-lt"/>
                <a:cs typeface="+mn-lt"/>
              </a:rPr>
              <a:t>Family process</a:t>
            </a:r>
            <a:r>
              <a:rPr lang="en-US" sz="4800" dirty="0">
                <a:ea typeface="+mn-lt"/>
                <a:cs typeface="+mn-lt"/>
              </a:rPr>
              <a:t>, 59(4), pp. 1389–1406. Available at: </a:t>
            </a:r>
            <a:r>
              <a:rPr lang="en-US" sz="4800" dirty="0">
                <a:ea typeface="+mn-lt"/>
                <a:cs typeface="+mn-lt"/>
                <a:hlinkClick r:id="rId4"/>
              </a:rPr>
              <a:t>https://doi.org/10.1111/famp.12492</a:t>
            </a:r>
            <a:r>
              <a:rPr lang="en-US" sz="4800" dirty="0">
                <a:ea typeface="+mn-lt"/>
                <a:cs typeface="+mn-lt"/>
              </a:rPr>
              <a:t>.</a:t>
            </a:r>
            <a:endParaRPr lang="en-US" sz="4800">
              <a:latin typeface="Arial"/>
              <a:cs typeface="Arial"/>
            </a:endParaRPr>
          </a:p>
          <a:p>
            <a:r>
              <a:rPr lang="en-US" sz="4800" dirty="0" err="1">
                <a:solidFill>
                  <a:srgbClr val="3A3A3A"/>
                </a:solidFill>
                <a:highlight>
                  <a:srgbClr val="FFFFFF"/>
                </a:highlight>
                <a:latin typeface="Source Sans Pro"/>
                <a:ea typeface="Source Sans Pro"/>
                <a:cs typeface="+mn-lt"/>
              </a:rPr>
              <a:t>Hühne</a:t>
            </a:r>
            <a:r>
              <a:rPr lang="en-US" sz="4800" dirty="0">
                <a:solidFill>
                  <a:srgbClr val="3A3A3A"/>
                </a:solidFill>
                <a:highlight>
                  <a:srgbClr val="FFFFFF"/>
                </a:highlight>
                <a:latin typeface="Source Sans Pro"/>
                <a:ea typeface="Source Sans Pro"/>
                <a:cs typeface="+mn-lt"/>
              </a:rPr>
              <a:t>, V., Santos‐Ribeiro, S., Moreira‐de‐Oliveira, M., Loureiro, C., Menezes, G., Fontenelle, L., </a:t>
            </a:r>
            <a:r>
              <a:rPr lang="en-US" sz="4800" dirty="0">
                <a:ea typeface="+mn-lt"/>
                <a:cs typeface="+mn-lt"/>
              </a:rPr>
              <a:t>(2026) “Traumatic and stressful life events as precipitants of obsessive compulsive disorder and social anxiety disorder,” </a:t>
            </a:r>
            <a:r>
              <a:rPr lang="en-US" sz="4800" i="1" dirty="0">
                <a:ea typeface="+mn-lt"/>
                <a:cs typeface="+mn-lt"/>
              </a:rPr>
              <a:t>Journal of traumatic stress</a:t>
            </a:r>
            <a:r>
              <a:rPr lang="en-US" sz="4800" dirty="0">
                <a:ea typeface="+mn-lt"/>
                <a:cs typeface="+mn-lt"/>
              </a:rPr>
              <a:t>, 39(1), pp. 151–158. Available at: </a:t>
            </a:r>
            <a:r>
              <a:rPr lang="en-US" sz="4800" dirty="0">
                <a:ea typeface="+mn-lt"/>
                <a:cs typeface="+mn-lt"/>
                <a:hlinkClick r:id="rId5"/>
              </a:rPr>
              <a:t>https://doi.org/10.1002/jts.70021</a:t>
            </a:r>
            <a:r>
              <a:rPr lang="en-US" sz="4800" dirty="0">
                <a:ea typeface="+mn-lt"/>
                <a:cs typeface="+mn-lt"/>
              </a:rPr>
              <a:t>.</a:t>
            </a:r>
          </a:p>
          <a:p>
            <a:r>
              <a:rPr lang="en-US" sz="4800" dirty="0">
                <a:solidFill>
                  <a:srgbClr val="3A3A3A"/>
                </a:solidFill>
                <a:highlight>
                  <a:srgbClr val="FFFFFF"/>
                </a:highlight>
                <a:latin typeface="Source Sans Pro"/>
                <a:ea typeface="Source Sans Pro"/>
                <a:cs typeface="Arial"/>
              </a:rPr>
              <a:t>Koszycki, D., Guérin, E., DiMillo, J., </a:t>
            </a:r>
            <a:r>
              <a:rPr lang="en-US" sz="4800" dirty="0" err="1">
                <a:solidFill>
                  <a:srgbClr val="3A3A3A"/>
                </a:solidFill>
                <a:highlight>
                  <a:srgbClr val="FFFFFF"/>
                </a:highlight>
                <a:latin typeface="Source Sans Pro"/>
                <a:ea typeface="Source Sans Pro"/>
                <a:cs typeface="Arial"/>
              </a:rPr>
              <a:t>Bradwejn</a:t>
            </a:r>
            <a:r>
              <a:rPr lang="en-US" sz="4800" dirty="0">
                <a:solidFill>
                  <a:srgbClr val="3A3A3A"/>
                </a:solidFill>
                <a:highlight>
                  <a:srgbClr val="FFFFFF"/>
                </a:highlight>
                <a:latin typeface="Source Sans Pro"/>
                <a:ea typeface="Source Sans Pro"/>
                <a:cs typeface="Arial"/>
              </a:rPr>
              <a:t>, J. </a:t>
            </a:r>
            <a:r>
              <a:rPr lang="en-US" sz="4800" dirty="0">
                <a:latin typeface="Aptos"/>
                <a:cs typeface="Arial"/>
              </a:rPr>
              <a:t>(2021) “Randomized trial of cognitive </a:t>
            </a:r>
            <a:r>
              <a:rPr lang="en-US" sz="4800" dirty="0" err="1">
                <a:latin typeface="Aptos"/>
                <a:cs typeface="Arial"/>
              </a:rPr>
              <a:t>behaviour</a:t>
            </a:r>
            <a:r>
              <a:rPr lang="en-US" sz="4800" dirty="0">
                <a:latin typeface="Aptos"/>
                <a:cs typeface="Arial"/>
              </a:rPr>
              <a:t> group therapy and a mindfulness‐based intervention for social anxiety disorder: Preliminary findings,” </a:t>
            </a:r>
            <a:r>
              <a:rPr lang="en-US" sz="4800" i="1" dirty="0">
                <a:latin typeface="Aptos"/>
                <a:cs typeface="Arial"/>
              </a:rPr>
              <a:t>Clinical psychology and psychotherapy</a:t>
            </a:r>
            <a:r>
              <a:rPr lang="en-US" sz="4800" dirty="0">
                <a:latin typeface="Aptos"/>
                <a:cs typeface="Arial"/>
              </a:rPr>
              <a:t>, 28(1), pp. 200–218. Available at: </a:t>
            </a:r>
            <a:r>
              <a:rPr lang="en-US" sz="4800" dirty="0">
                <a:latin typeface="Aptos"/>
                <a:cs typeface="Arial"/>
                <a:hlinkClick r:id="rId6"/>
              </a:rPr>
              <a:t>https://doi.org/10.1002/cpp.2502</a:t>
            </a:r>
            <a:r>
              <a:rPr lang="en-US" sz="4800" dirty="0">
                <a:latin typeface="Aptos"/>
                <a:cs typeface="Arial"/>
              </a:rPr>
              <a:t>.</a:t>
            </a:r>
          </a:p>
          <a:p>
            <a:r>
              <a:rPr lang="en-US" sz="4800" dirty="0">
                <a:solidFill>
                  <a:srgbClr val="3A3A3A"/>
                </a:solidFill>
                <a:highlight>
                  <a:srgbClr val="FFFFFF"/>
                </a:highlight>
                <a:latin typeface="Source Sans Pro"/>
                <a:ea typeface="Source Sans Pro"/>
                <a:cs typeface="Arial"/>
              </a:rPr>
              <a:t>Kogan, C., Stein, D. Maj, M., First, M., </a:t>
            </a:r>
            <a:r>
              <a:rPr lang="en-US" sz="4800" dirty="0" err="1">
                <a:solidFill>
                  <a:srgbClr val="3A3A3A"/>
                </a:solidFill>
                <a:highlight>
                  <a:srgbClr val="FFFFFF"/>
                </a:highlight>
                <a:latin typeface="Source Sans Pro"/>
                <a:ea typeface="Source Sans Pro"/>
                <a:cs typeface="Arial"/>
              </a:rPr>
              <a:t>Emmelkamp</a:t>
            </a:r>
            <a:r>
              <a:rPr lang="en-US" sz="4800" dirty="0">
                <a:solidFill>
                  <a:srgbClr val="3A3A3A"/>
                </a:solidFill>
                <a:highlight>
                  <a:srgbClr val="FFFFFF"/>
                </a:highlight>
                <a:latin typeface="Source Sans Pro"/>
                <a:ea typeface="Source Sans Pro"/>
                <a:cs typeface="Arial"/>
              </a:rPr>
              <a:t>, P. M. G., Reed, G.</a:t>
            </a:r>
            <a:r>
              <a:rPr lang="en-US" sz="4800" dirty="0">
                <a:cs typeface="Arial"/>
              </a:rPr>
              <a:t> (2016) “The Classification of Anxiety and Fear-Related Disorders in the ICD-11,” </a:t>
            </a:r>
            <a:r>
              <a:rPr lang="en-US" sz="4800" i="1" dirty="0">
                <a:cs typeface="Arial"/>
              </a:rPr>
              <a:t>Depression and anxiety</a:t>
            </a:r>
            <a:r>
              <a:rPr lang="en-US" sz="4800" dirty="0">
                <a:cs typeface="Arial"/>
              </a:rPr>
              <a:t>, 33(12), pp. 1141–1154. Available at: </a:t>
            </a:r>
            <a:r>
              <a:rPr lang="en-US" sz="4800" dirty="0">
                <a:cs typeface="Arial"/>
                <a:hlinkClick r:id="rId7"/>
              </a:rPr>
              <a:t>https://doi.org/10.1002/da.22530</a:t>
            </a:r>
            <a:r>
              <a:rPr lang="en-US" sz="4800" dirty="0">
                <a:cs typeface="Arial"/>
              </a:rPr>
              <a:t>.</a:t>
            </a:r>
            <a:endParaRPr lang="en-US" sz="4800">
              <a:cs typeface="Arial"/>
            </a:endParaRPr>
          </a:p>
          <a:p>
            <a:r>
              <a:rPr lang="en-US" sz="4800" dirty="0">
                <a:ea typeface="+mn-lt"/>
                <a:cs typeface="+mn-lt"/>
              </a:rPr>
              <a:t>Leichsenring, F. and </a:t>
            </a:r>
            <a:r>
              <a:rPr lang="en-US" sz="4800" dirty="0" err="1">
                <a:ea typeface="+mn-lt"/>
                <a:cs typeface="+mn-lt"/>
              </a:rPr>
              <a:t>Leweke</a:t>
            </a:r>
            <a:r>
              <a:rPr lang="en-US" sz="4800" dirty="0">
                <a:ea typeface="+mn-lt"/>
                <a:cs typeface="+mn-lt"/>
              </a:rPr>
              <a:t>, F. (2017) “Social Anxiety Disorder,” </a:t>
            </a:r>
            <a:r>
              <a:rPr lang="en-US" sz="4800" i="1" dirty="0">
                <a:ea typeface="+mn-lt"/>
                <a:cs typeface="+mn-lt"/>
              </a:rPr>
              <a:t>The New England journal of medicine</a:t>
            </a:r>
            <a:r>
              <a:rPr lang="en-US" sz="4800" dirty="0">
                <a:ea typeface="+mn-lt"/>
                <a:cs typeface="+mn-lt"/>
              </a:rPr>
              <a:t>. Edited by C.G. Solomon, 376(23), pp. 2255–2264. Available at: </a:t>
            </a:r>
            <a:r>
              <a:rPr lang="en-US" sz="4800" dirty="0">
                <a:ea typeface="+mn-lt"/>
                <a:cs typeface="+mn-lt"/>
                <a:hlinkClick r:id="rId8"/>
              </a:rPr>
              <a:t>https://doi.org/10.1056/NEJMcp1614701</a:t>
            </a:r>
            <a:r>
              <a:rPr lang="en-US" sz="4800" dirty="0">
                <a:ea typeface="+mn-lt"/>
                <a:cs typeface="+mn-lt"/>
              </a:rPr>
              <a:t>.</a:t>
            </a:r>
            <a:endParaRPr lang="en-US" sz="4800" dirty="0">
              <a:latin typeface="Aptos"/>
              <a:cs typeface="Arial"/>
            </a:endParaRPr>
          </a:p>
          <a:p>
            <a:r>
              <a:rPr lang="en-US" sz="4800">
                <a:ea typeface="+mn-lt"/>
                <a:cs typeface="+mn-lt"/>
              </a:rPr>
              <a:t>National Institute for Health and Care Excellence (NICE) (2024) </a:t>
            </a:r>
            <a:r>
              <a:rPr lang="en-US" sz="4800" i="1">
                <a:ea typeface="+mn-lt"/>
                <a:cs typeface="+mn-lt"/>
              </a:rPr>
              <a:t>Social anxiety disorder: recognition, assessment and treatment (CG159).</a:t>
            </a:r>
            <a:r>
              <a:rPr lang="en-US" sz="4800">
                <a:ea typeface="+mn-lt"/>
                <a:cs typeface="+mn-lt"/>
              </a:rPr>
              <a:t> Available at: </a:t>
            </a:r>
            <a:r>
              <a:rPr lang="en-US" sz="4800" dirty="0">
                <a:ea typeface="+mn-lt"/>
                <a:cs typeface="+mn-lt"/>
                <a:hlinkClick r:id="rId9"/>
              </a:rPr>
              <a:t>https://www.nice.org.uk/guidance/cg159</a:t>
            </a:r>
            <a:r>
              <a:rPr lang="en-US" sz="4800">
                <a:ea typeface="+mn-lt"/>
                <a:cs typeface="+mn-lt"/>
              </a:rPr>
              <a:t> (Accessed: 21 July 2026).</a:t>
            </a:r>
            <a:endParaRPr lang="en-US" sz="4800" dirty="0">
              <a:latin typeface="Aptos"/>
              <a:cs typeface="Arial"/>
            </a:endParaRPr>
          </a:p>
          <a:p>
            <a:r>
              <a:rPr lang="en-US" sz="4800">
                <a:solidFill>
                  <a:srgbClr val="000000"/>
                </a:solidFill>
                <a:ea typeface="+mn-lt"/>
                <a:cs typeface="+mn-lt"/>
              </a:rPr>
              <a:t>National Institute of Mental Health (NIMH) (2024) </a:t>
            </a:r>
            <a:r>
              <a:rPr lang="en-US" sz="4800" i="1">
                <a:solidFill>
                  <a:srgbClr val="000000"/>
                </a:solidFill>
                <a:ea typeface="+mn-lt"/>
                <a:cs typeface="+mn-lt"/>
              </a:rPr>
              <a:t>Social Anxiety Disorder.</a:t>
            </a:r>
            <a:r>
              <a:rPr lang="en-US" sz="4800">
                <a:solidFill>
                  <a:srgbClr val="000000"/>
                </a:solidFill>
                <a:ea typeface="+mn-lt"/>
                <a:cs typeface="+mn-lt"/>
              </a:rPr>
              <a:t> Available at: </a:t>
            </a:r>
            <a:r>
              <a:rPr lang="en-US" sz="4800" dirty="0">
                <a:solidFill>
                  <a:srgbClr val="000000"/>
                </a:solidFill>
                <a:ea typeface="+mn-lt"/>
                <a:cs typeface="+mn-lt"/>
                <a:hlinkClick r:id="rId10"/>
              </a:rPr>
              <a:t>https://www.nimh.nih.gov/health/statistics/social-anxiety-disorder</a:t>
            </a:r>
            <a:r>
              <a:rPr lang="en-US" sz="4800" dirty="0">
                <a:solidFill>
                  <a:srgbClr val="000000"/>
                </a:solidFill>
                <a:ea typeface="+mn-lt"/>
                <a:cs typeface="+mn-lt"/>
              </a:rPr>
              <a:t> </a:t>
            </a:r>
            <a:r>
              <a:rPr lang="en-US" sz="4800">
                <a:solidFill>
                  <a:srgbClr val="000000"/>
                </a:solidFill>
                <a:ea typeface="+mn-lt"/>
                <a:cs typeface="+mn-lt"/>
              </a:rPr>
              <a:t>(Accessed: 15 July 2026).</a:t>
            </a:r>
            <a:endParaRPr lang="en-US" sz="4800" dirty="0">
              <a:solidFill>
                <a:srgbClr val="000000"/>
              </a:solidFill>
              <a:latin typeface="Aptos"/>
              <a:ea typeface="Source Sans Pro"/>
              <a:cs typeface="Arial"/>
            </a:endParaRPr>
          </a:p>
          <a:p>
            <a:r>
              <a:rPr lang="en-US" sz="4800" dirty="0">
                <a:solidFill>
                  <a:srgbClr val="3A3A3A"/>
                </a:solidFill>
                <a:highlight>
                  <a:srgbClr val="FFFFFF"/>
                </a:highlight>
                <a:latin typeface="Source Sans Pro"/>
                <a:ea typeface="Source Sans Pro"/>
                <a:cs typeface="Arial"/>
              </a:rPr>
              <a:t>Salari, N., </a:t>
            </a:r>
            <a:r>
              <a:rPr lang="en-US" sz="4800" dirty="0" err="1">
                <a:solidFill>
                  <a:srgbClr val="3A3A3A"/>
                </a:solidFill>
                <a:highlight>
                  <a:srgbClr val="FFFFFF"/>
                </a:highlight>
                <a:latin typeface="Source Sans Pro"/>
                <a:ea typeface="Source Sans Pro"/>
                <a:cs typeface="Arial"/>
              </a:rPr>
              <a:t>Heidarian</a:t>
            </a:r>
            <a:r>
              <a:rPr lang="en-US" sz="4800" dirty="0">
                <a:solidFill>
                  <a:srgbClr val="3A3A3A"/>
                </a:solidFill>
                <a:highlight>
                  <a:srgbClr val="FFFFFF"/>
                </a:highlight>
                <a:latin typeface="Source Sans Pro"/>
                <a:ea typeface="Source Sans Pro"/>
                <a:cs typeface="Arial"/>
              </a:rPr>
              <a:t>, P., </a:t>
            </a:r>
            <a:r>
              <a:rPr lang="en-US" sz="4800" dirty="0" err="1">
                <a:solidFill>
                  <a:srgbClr val="3A3A3A"/>
                </a:solidFill>
                <a:highlight>
                  <a:srgbClr val="FFFFFF"/>
                </a:highlight>
                <a:latin typeface="Source Sans Pro"/>
                <a:ea typeface="Source Sans Pro"/>
                <a:cs typeface="Arial"/>
              </a:rPr>
              <a:t>Hassanabadi</a:t>
            </a:r>
            <a:r>
              <a:rPr lang="en-US" sz="4800" dirty="0">
                <a:solidFill>
                  <a:srgbClr val="3A3A3A"/>
                </a:solidFill>
                <a:highlight>
                  <a:srgbClr val="FFFFFF"/>
                </a:highlight>
                <a:latin typeface="Source Sans Pro"/>
                <a:ea typeface="Source Sans Pro"/>
                <a:cs typeface="Arial"/>
              </a:rPr>
              <a:t>, M., </a:t>
            </a:r>
            <a:r>
              <a:rPr lang="en-US" sz="4800" dirty="0" err="1">
                <a:solidFill>
                  <a:srgbClr val="3A3A3A"/>
                </a:solidFill>
                <a:highlight>
                  <a:srgbClr val="FFFFFF"/>
                </a:highlight>
                <a:latin typeface="Source Sans Pro"/>
                <a:ea typeface="Source Sans Pro"/>
                <a:cs typeface="Arial"/>
              </a:rPr>
              <a:t>Babajani</a:t>
            </a:r>
            <a:r>
              <a:rPr lang="en-US" sz="4800" dirty="0">
                <a:solidFill>
                  <a:srgbClr val="3A3A3A"/>
                </a:solidFill>
                <a:highlight>
                  <a:srgbClr val="FFFFFF"/>
                </a:highlight>
                <a:latin typeface="Source Sans Pro"/>
                <a:ea typeface="Source Sans Pro"/>
                <a:cs typeface="Arial"/>
              </a:rPr>
              <a:t>, F., Abdoli, N., Aminian, M., Mohammadi, M.</a:t>
            </a:r>
            <a:r>
              <a:rPr lang="en-US" sz="4800" dirty="0">
                <a:solidFill>
                  <a:srgbClr val="000000"/>
                </a:solidFill>
                <a:latin typeface="Aptos"/>
                <a:ea typeface="Source Sans Pro"/>
                <a:cs typeface="Arial"/>
              </a:rPr>
              <a:t> (2024) “Global Prevalence of Social Anxiety Disorder in Children, Adolescents and Youth: A Systematic Review and Meta-analysis,” </a:t>
            </a:r>
            <a:r>
              <a:rPr lang="en-US" sz="4800" i="1" dirty="0">
                <a:solidFill>
                  <a:srgbClr val="000000"/>
                </a:solidFill>
                <a:latin typeface="Aptos"/>
                <a:ea typeface="Source Sans Pro"/>
                <a:cs typeface="Arial"/>
              </a:rPr>
              <a:t>Journal of prevention (2022 : Print)</a:t>
            </a:r>
            <a:r>
              <a:rPr lang="en-US" sz="4800" dirty="0">
                <a:solidFill>
                  <a:srgbClr val="000000"/>
                </a:solidFill>
                <a:latin typeface="Aptos"/>
                <a:ea typeface="Source Sans Pro"/>
                <a:cs typeface="Arial"/>
              </a:rPr>
              <a:t>, 45(5), pp. 795–813. Available at: </a:t>
            </a:r>
            <a:r>
              <a:rPr lang="en-US" sz="4800" dirty="0">
                <a:solidFill>
                  <a:srgbClr val="000000"/>
                </a:solidFill>
                <a:latin typeface="Aptos"/>
                <a:ea typeface="Source Sans Pro"/>
                <a:cs typeface="Arial"/>
                <a:hlinkClick r:id="rId11"/>
              </a:rPr>
              <a:t>https://doi.org/10.1007/s10935-024-00789-9</a:t>
            </a:r>
            <a:r>
              <a:rPr lang="en-US" sz="4800" dirty="0">
                <a:solidFill>
                  <a:srgbClr val="000000"/>
                </a:solidFill>
                <a:latin typeface="Aptos"/>
                <a:ea typeface="Source Sans Pro"/>
                <a:cs typeface="Arial"/>
              </a:rPr>
              <a:t>.</a:t>
            </a:r>
          </a:p>
          <a:p>
            <a:r>
              <a:rPr lang="en-US" sz="4800" dirty="0">
                <a:solidFill>
                  <a:srgbClr val="3A3A3A"/>
                </a:solidFill>
                <a:highlight>
                  <a:srgbClr val="FFFFFF"/>
                </a:highlight>
                <a:latin typeface="Source Sans Pro"/>
                <a:ea typeface="Source Sans Pro"/>
                <a:cs typeface="Arial"/>
              </a:rPr>
              <a:t>Varela, V., </a:t>
            </a:r>
            <a:r>
              <a:rPr lang="en-US" sz="4800" dirty="0" err="1">
                <a:solidFill>
                  <a:srgbClr val="3A3A3A"/>
                </a:solidFill>
                <a:highlight>
                  <a:srgbClr val="FFFFFF"/>
                </a:highlight>
                <a:latin typeface="Source Sans Pro"/>
                <a:ea typeface="Source Sans Pro"/>
                <a:cs typeface="Arial"/>
              </a:rPr>
              <a:t>Gavrielidou</a:t>
            </a:r>
            <a:r>
              <a:rPr lang="en-US" sz="4800" dirty="0">
                <a:solidFill>
                  <a:srgbClr val="3A3A3A"/>
                </a:solidFill>
                <a:highlight>
                  <a:srgbClr val="FFFFFF"/>
                </a:highlight>
                <a:latin typeface="Source Sans Pro"/>
                <a:ea typeface="Source Sans Pro"/>
                <a:cs typeface="Arial"/>
              </a:rPr>
              <a:t>, K., </a:t>
            </a:r>
            <a:r>
              <a:rPr lang="en-US" sz="4800" dirty="0" err="1">
                <a:solidFill>
                  <a:srgbClr val="3A3A3A"/>
                </a:solidFill>
                <a:highlight>
                  <a:srgbClr val="FFFFFF"/>
                </a:highlight>
                <a:latin typeface="Source Sans Pro"/>
                <a:ea typeface="Source Sans Pro"/>
                <a:cs typeface="Arial"/>
              </a:rPr>
              <a:t>Savidou</a:t>
            </a:r>
            <a:r>
              <a:rPr lang="en-US" sz="4800" dirty="0">
                <a:solidFill>
                  <a:srgbClr val="3A3A3A"/>
                </a:solidFill>
                <a:highlight>
                  <a:srgbClr val="FFFFFF"/>
                </a:highlight>
                <a:latin typeface="Source Sans Pro"/>
                <a:ea typeface="Source Sans Pro"/>
                <a:cs typeface="Arial"/>
              </a:rPr>
              <a:t>, D., Simou, M., Simos, G. (</a:t>
            </a:r>
            <a:r>
              <a:rPr lang="en-US" sz="4800" dirty="0">
                <a:solidFill>
                  <a:srgbClr val="000000"/>
                </a:solidFill>
                <a:latin typeface="Aptos"/>
                <a:ea typeface="Source Sans Pro"/>
                <a:cs typeface="Arial"/>
              </a:rPr>
              <a:t>2025) “Childhood Teasing Experiences and Adult Emotional Distress: The Mediating Role of Social Anxiety and Self-Esteem,” </a:t>
            </a:r>
            <a:r>
              <a:rPr lang="en-US" sz="4800" i="1" dirty="0">
                <a:solidFill>
                  <a:srgbClr val="000000"/>
                </a:solidFill>
                <a:latin typeface="Aptos"/>
                <a:ea typeface="Source Sans Pro"/>
                <a:cs typeface="Arial"/>
              </a:rPr>
              <a:t>Psychiatry international (Basel)</a:t>
            </a:r>
            <a:r>
              <a:rPr lang="en-US" sz="4800" dirty="0">
                <a:solidFill>
                  <a:srgbClr val="000000"/>
                </a:solidFill>
                <a:latin typeface="Aptos"/>
                <a:ea typeface="Source Sans Pro"/>
                <a:cs typeface="Arial"/>
              </a:rPr>
              <a:t>, 6(2), p. 42. Available at: </a:t>
            </a:r>
            <a:r>
              <a:rPr lang="en-US" sz="4800" dirty="0">
                <a:solidFill>
                  <a:srgbClr val="000000"/>
                </a:solidFill>
                <a:latin typeface="Aptos"/>
                <a:ea typeface="Source Sans Pro"/>
                <a:cs typeface="Arial"/>
                <a:hlinkClick r:id="rId12"/>
              </a:rPr>
              <a:t>https://doi.org/10.3390/psychiatryint6020042</a:t>
            </a:r>
            <a:r>
              <a:rPr lang="en-US" sz="4800" dirty="0">
                <a:solidFill>
                  <a:srgbClr val="000000"/>
                </a:solidFill>
                <a:latin typeface="Aptos"/>
                <a:ea typeface="Source Sans Pro"/>
                <a:cs typeface="Arial"/>
              </a:rPr>
              <a:t>.</a:t>
            </a:r>
            <a:endParaRPr lang="en-US" sz="9600"/>
          </a:p>
          <a:p>
            <a:r>
              <a:rPr lang="en-US" sz="4800" dirty="0" err="1">
                <a:solidFill>
                  <a:srgbClr val="000000"/>
                </a:solidFill>
                <a:latin typeface="Aptos"/>
                <a:ea typeface="Source Sans Pro"/>
                <a:cs typeface="Arial"/>
              </a:rPr>
              <a:t>Versella</a:t>
            </a:r>
            <a:r>
              <a:rPr lang="en-US" sz="4800" dirty="0">
                <a:solidFill>
                  <a:srgbClr val="000000"/>
                </a:solidFill>
                <a:latin typeface="Aptos"/>
                <a:ea typeface="Source Sans Pro"/>
                <a:cs typeface="Arial"/>
              </a:rPr>
              <a:t>, M.V., Potter, C.M. and Heimberg, R.G. (2016) “Socially-relevant Panic Symptoms in Social Anxiety Disorder,” </a:t>
            </a:r>
            <a:r>
              <a:rPr lang="en-US" sz="4800" i="1" dirty="0">
                <a:solidFill>
                  <a:srgbClr val="000000"/>
                </a:solidFill>
                <a:latin typeface="Aptos"/>
                <a:ea typeface="Source Sans Pro"/>
                <a:cs typeface="Arial"/>
              </a:rPr>
              <a:t>Journal of experimental psychopathology</a:t>
            </a:r>
            <a:r>
              <a:rPr lang="en-US" sz="4800" dirty="0">
                <a:solidFill>
                  <a:srgbClr val="000000"/>
                </a:solidFill>
                <a:latin typeface="Aptos"/>
                <a:ea typeface="Source Sans Pro"/>
                <a:cs typeface="Arial"/>
              </a:rPr>
              <a:t>, 7(4), pp. 564–576. Available at: </a:t>
            </a:r>
            <a:r>
              <a:rPr lang="en-US" sz="4800" dirty="0">
                <a:solidFill>
                  <a:srgbClr val="000000"/>
                </a:solidFill>
                <a:latin typeface="Aptos"/>
                <a:ea typeface="Source Sans Pro"/>
                <a:cs typeface="Arial"/>
                <a:hlinkClick r:id="rId13"/>
              </a:rPr>
              <a:t>https://doi.org/10.5127/jep.056416</a:t>
            </a:r>
            <a:r>
              <a:rPr lang="en-US" sz="4800" dirty="0">
                <a:solidFill>
                  <a:srgbClr val="000000"/>
                </a:solidFill>
                <a:latin typeface="Aptos"/>
                <a:ea typeface="Source Sans Pro"/>
                <a:cs typeface="Arial"/>
              </a:rPr>
              <a:t>.</a:t>
            </a:r>
          </a:p>
          <a:p>
            <a:r>
              <a:rPr lang="en-US" sz="4800">
                <a:ea typeface="+mn-lt"/>
                <a:cs typeface="+mn-lt"/>
              </a:rPr>
              <a:t>World Health Organization (WHO). (2019). </a:t>
            </a:r>
            <a:r>
              <a:rPr lang="en-US" sz="4800" i="1" dirty="0">
                <a:ea typeface="+mn-lt"/>
                <a:cs typeface="+mn-lt"/>
              </a:rPr>
              <a:t>International Classification of Diseases for Mortality and Morbidity Statistics (ICD-11): 6B04 Social Anxiety Disorder.</a:t>
            </a:r>
            <a:br>
              <a:rPr lang="en-US" sz="4800" i="1" dirty="0">
                <a:ea typeface="+mn-lt"/>
                <a:cs typeface="+mn-lt"/>
              </a:rPr>
            </a:br>
            <a:r>
              <a:rPr lang="en-US" sz="4800" i="1" dirty="0">
                <a:ea typeface="+mn-lt"/>
                <a:cs typeface="+mn-lt"/>
              </a:rPr>
              <a:t> Available from: </a:t>
            </a:r>
            <a:r>
              <a:rPr lang="en-US" sz="4800" dirty="0">
                <a:ea typeface="+mn-lt"/>
                <a:cs typeface="+mn-lt"/>
                <a:hlinkClick r:id="rId14"/>
              </a:rPr>
              <a:t>https://icd.who.int/</a:t>
            </a:r>
            <a:r>
              <a:rPr lang="en-US" sz="4800" dirty="0">
                <a:ea typeface="+mn-lt"/>
                <a:cs typeface="Arial"/>
              </a:rPr>
              <a:t> (Accessed on 17 July, 2026).</a:t>
            </a:r>
            <a:endParaRPr lang="en-US" sz="4800" dirty="0">
              <a:latin typeface="Aptos"/>
              <a:cs typeface="Arial"/>
            </a:endParaRPr>
          </a:p>
          <a:p>
            <a:r>
              <a:rPr lang="en-US" sz="4800">
                <a:solidFill>
                  <a:srgbClr val="3A3A3A"/>
                </a:solidFill>
                <a:highlight>
                  <a:srgbClr val="FFFFFF"/>
                </a:highlight>
                <a:latin typeface="Source Sans Pro"/>
                <a:ea typeface="Source Sans Pro"/>
                <a:cs typeface="Arial"/>
              </a:rPr>
              <a:t>Zhang, P., Yuan, Y., Wang, M., Ding, L., Zhang, J., Qiu, S. </a:t>
            </a:r>
            <a:r>
              <a:rPr lang="en-US" sz="4800">
                <a:latin typeface="Aptos"/>
                <a:cs typeface="Arial"/>
              </a:rPr>
              <a:t>(2025) “The relationship between social exclusion and social anxiety among Chinese college students: a chain mediation role of fear of negative evaluation and rejection sensitivity,” </a:t>
            </a:r>
            <a:r>
              <a:rPr lang="en-US" sz="4800" i="1">
                <a:latin typeface="Aptos"/>
                <a:cs typeface="Arial"/>
              </a:rPr>
              <a:t>Current psychology (New Brunswick, N.J.)</a:t>
            </a:r>
            <a:r>
              <a:rPr lang="en-US" sz="4800">
                <a:latin typeface="Aptos"/>
                <a:cs typeface="Arial"/>
              </a:rPr>
              <a:t>, 44(8), pp. 7181–7192. Available at: </a:t>
            </a:r>
            <a:r>
              <a:rPr lang="en-US" sz="4800" dirty="0">
                <a:latin typeface="Aptos"/>
                <a:cs typeface="Arial"/>
                <a:hlinkClick r:id="rId15"/>
              </a:rPr>
              <a:t>https://doi.org/10.1007/s12144-025-07689-z</a:t>
            </a:r>
            <a:r>
              <a:rPr lang="en-US" sz="4800" dirty="0">
                <a:latin typeface="Aptos"/>
                <a:cs typeface="Arial"/>
              </a:rPr>
              <a:t>.</a:t>
            </a:r>
          </a:p>
          <a:p>
            <a:endParaRPr lang="en-US" sz="4800" dirty="0">
              <a:latin typeface="Aptos"/>
              <a:cs typeface="Arial"/>
            </a:endParaRPr>
          </a:p>
          <a:p>
            <a:endParaRPr lang="en-US" sz="4800" dirty="0">
              <a:latin typeface="Aptos"/>
              <a:cs typeface="Arial"/>
            </a:endParaRPr>
          </a:p>
          <a:p>
            <a:endParaRPr lang="en-US" sz="4800" dirty="0">
              <a:latin typeface="Aptos"/>
              <a:cs typeface="Arial"/>
            </a:endParaRPr>
          </a:p>
          <a:p>
            <a:endParaRPr lang="en-US" sz="4800" dirty="0">
              <a:latin typeface="Aptos"/>
              <a:cs typeface="Arial"/>
            </a:endParaRPr>
          </a:p>
          <a:p>
            <a:endParaRPr lang="en-US" sz="4800" dirty="0">
              <a:latin typeface="Aptos"/>
              <a:cs typeface="Arial"/>
            </a:endParaRPr>
          </a:p>
          <a:p>
            <a:endParaRPr lang="en-US" sz="4800" dirty="0">
              <a:latin typeface="Aptos"/>
              <a:cs typeface="Arial"/>
            </a:endParaRPr>
          </a:p>
          <a:p>
            <a:endParaRPr lang="en-US" sz="4800" dirty="0">
              <a:latin typeface="Aptos"/>
              <a:cs typeface="Arial"/>
            </a:endParaRPr>
          </a:p>
          <a:p>
            <a:endParaRPr lang="en-US" sz="4800" dirty="0">
              <a:latin typeface="Aptos"/>
              <a:cs typeface="Arial"/>
            </a:endParaRPr>
          </a:p>
          <a:p>
            <a:endParaRPr lang="en-US" sz="4800" dirty="0">
              <a:latin typeface="Aptos"/>
              <a:cs typeface="Arial"/>
            </a:endParaRPr>
          </a:p>
          <a:p>
            <a:endParaRPr lang="en-US" sz="4800" dirty="0">
              <a:latin typeface="Aptos"/>
              <a:cs typeface="Arial"/>
            </a:endParaRPr>
          </a:p>
          <a:p>
            <a:endParaRPr lang="en-US" sz="4800" dirty="0">
              <a:latin typeface="Arial"/>
              <a:cs typeface="Arial"/>
            </a:endParaRPr>
          </a:p>
        </p:txBody>
      </p:sp>
    </p:spTree>
    <p:extLst>
      <p:ext uri="{BB962C8B-B14F-4D97-AF65-F5344CB8AC3E}">
        <p14:creationId xmlns:p14="http://schemas.microsoft.com/office/powerpoint/2010/main" val="2206458278"/>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ithout Quick Guid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3 Colum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rifold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A5AEB59E106244B832A4D4041A0D21" ma:contentTypeVersion="6" ma:contentTypeDescription="Create a new document." ma:contentTypeScope="" ma:versionID="9368149c8bad289758f63ccdbca947ff">
  <xsd:schema xmlns:xsd="http://www.w3.org/2001/XMLSchema" xmlns:xs="http://www.w3.org/2001/XMLSchema" xmlns:p="http://schemas.microsoft.com/office/2006/metadata/properties" xmlns:ns3="80ad0dd2-2cb0-44fb-bfff-af5123703117" targetNamespace="http://schemas.microsoft.com/office/2006/metadata/properties" ma:root="true" ma:fieldsID="7adf8b6a5cfc928696bae61d85b60196" ns3:_="">
    <xsd:import namespace="80ad0dd2-2cb0-44fb-bfff-af5123703117"/>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ad0dd2-2cb0-44fb-bfff-af512370311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80ad0dd2-2cb0-44fb-bfff-af512370311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B173306-873F-4408-8515-ED20D155CEED}">
  <ds:schemaRefs>
    <ds:schemaRef ds:uri="80ad0dd2-2cb0-44fb-bfff-af512370311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14B4AFD-CE87-4448-8C00-F3A4682903AA}">
  <ds:schemaRefs>
    <ds:schemaRef ds:uri="80ad0dd2-2cb0-44fb-bfff-af512370311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29EF409-D57E-4D62-BF56-5408E7D659E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36x48-Template-V2b</Template>
  <Application>Microsoft Office PowerPoint</Application>
  <PresentationFormat>Custom</PresentationFormat>
  <Slides>4</Slides>
  <Notes>0</Notes>
  <HiddenSlides>0</HiddenSlides>
  <ScaleCrop>false</ScaleCrop>
  <HeadingPairs>
    <vt:vector size="4" baseType="variant">
      <vt:variant>
        <vt:lpstr>Theme</vt:lpstr>
      </vt:variant>
      <vt:variant>
        <vt:i4>5</vt:i4>
      </vt:variant>
      <vt:variant>
        <vt:lpstr>Slide Titles</vt:lpstr>
      </vt:variant>
      <vt:variant>
        <vt:i4>4</vt:i4>
      </vt:variant>
    </vt:vector>
  </HeadingPairs>
  <TitlesOfParts>
    <vt:vector size="9" baseType="lpstr">
      <vt:lpstr>36x48-Template-V2b</vt:lpstr>
      <vt:lpstr>Without Quick Guides</vt:lpstr>
      <vt:lpstr>Classic 3 Columns</vt:lpstr>
      <vt:lpstr>Trifold - Wide Center</vt:lpstr>
      <vt:lpstr>Office Theme</vt:lpstr>
      <vt:lpstr>  Student name: Maria Blachut Student number: 2337025  </vt:lpstr>
      <vt:lpstr>PowerPoint Presentation</vt:lpstr>
      <vt:lpstr>PowerPoint Presentation</vt:lpstr>
      <vt:lpstr>References</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revision>1055</cp:revision>
  <cp:lastPrinted>2015-06-29T17:31:11Z</cp:lastPrinted>
  <dcterms:created xsi:type="dcterms:W3CDTF">2012-02-03T19:11:35Z</dcterms:created>
  <dcterms:modified xsi:type="dcterms:W3CDTF">2026-07-28T11:29:17Z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0x01010088A5AEB59E106244B832A4D4041A0D21</vt:lpwstr>
  </property>
</Properties>
</file>