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us bostan" initials="mb" lastIdx="1" clrIdx="0">
    <p:extLst>
      <p:ext uri="{19B8F6BF-5375-455C-9EA6-DF929625EA0E}">
        <p15:presenceInfo xmlns:p15="http://schemas.microsoft.com/office/powerpoint/2012/main" userId="8e29877f4cd775a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1-11T09:31:45.868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AFB45-D620-4D7E-9C9F-C0DDFEBEEF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AE10B2-4E65-42F6-A362-652B8F2AE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0F5A4-1E72-4901-B143-6D749D805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7DA2F-34DC-416C-90CE-125D18884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311D0-11CB-4820-B70C-1D806B256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49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382F1-5495-4A0B-BAF3-9B7D61BB1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FB42A-1D5F-4771-AAB9-6F60D9947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4596D-E040-4576-A5D6-E4A499223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08442-EA24-46B2-A405-9999EF470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52979-8A43-485F-B441-05A0C484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069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1E74E-5ED1-4FEC-8129-16345F17D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962888-7693-431D-B5BA-DA367C76E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410BD-1FE5-4A8E-87A9-DC3E8AD53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639F3C-0FAB-483A-95F8-F9554120D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2B07F-5D5D-4773-8FB5-9704991E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320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2B0FD-926E-4993-A21D-DE258B6A1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4D77B-CC32-4C1A-B100-A4244D686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72C969-E25A-4895-9CFD-0874B0B51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9D8CB-73D9-44CB-A670-66227E9E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BF134-08E5-4841-A12D-6E7D08FBB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06286-B7F0-43D5-BB45-EE063DAEC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332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10746-455E-429B-8668-A6A3CD34A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3BBF3-5053-4289-8296-016AE716B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6B3DE-0DA3-4040-A69F-9E2B279733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7A11A1-E0C7-448F-A6F6-AB7E505FD0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59CC2-A677-483B-A3FA-F792ED8960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70DB67-9E3E-4A17-8E83-22486870F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5BA29C-2BCC-4892-8481-A324E174B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992804-34F0-4CBC-B0A7-3DC0C3B51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714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95C6B-6E6B-4734-91C8-7911D5B3C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419DE3-EE40-46C6-BE14-0DB67133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52DB74-273D-4264-B47F-86DD44B51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A121F3-32F8-4587-BBA2-923556FDB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520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196BCC-6335-435D-BEF4-F8EE083BC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1F2068-3EEF-4844-A501-47D9B8A03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A94B0C-CA24-4553-943C-BEBD12A03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098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74B4C-7A0E-4A20-8468-78BBF62C4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8F3A6-9798-43A1-A3CF-E657D7896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F221A2-5EAB-4EAC-8478-BAE6E676FB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BA47F-48B6-47F4-941F-DA0585069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CA449-9BCF-4605-9093-2B4710DE1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29A775-E5FA-415F-BFC0-48A8A21E9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9D29D-817B-452B-872B-F0B1F8F5B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5538C1-13FF-44B8-978A-001F04E439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6365E-89FB-4E1F-918A-7C407028F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4EAB41-99E0-42D4-A129-86058B19F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71DC0-21BD-4D45-ABFF-D6C886488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2E07EC-4812-4F53-8A26-048724963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6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FEE7D-4503-414B-B100-C89A5DEC8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A0ABBB-752D-459E-A929-96D8A36F87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1460D-32A0-44C5-9B72-8F9EC04ED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D5325-1307-416F-96FF-FEFA35944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60FC7-35F6-4F18-902E-8B1F3EBF2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41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BA9234-3F69-4616-A5F5-BF9BD5F694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859DB6-D5EB-472E-BE66-70099CEE96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4A6DE-4DAA-45E0-AE81-120CA5A2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19011-1F58-498B-B64D-1C1F17AE2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19BFC-29E3-4CFB-8F58-D189FE0E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31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3A4542-2FDA-4D6D-B459-29F929017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08C814-BAC6-4868-9204-0E1C64F679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BBDAC-55A9-4DB9-9DF7-31D226F81B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81ABA-72C0-499F-9ADF-874C24865839}" type="datetimeFigureOut">
              <a:rPr lang="en-GB" smtClean="0"/>
              <a:t>11/01/2025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BDFE2-26CF-4070-8658-CA7C1CF23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1A394-8B61-4895-A0AB-715F8A0BC4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DEC5C-A14E-4618-9FCB-3B6478AF8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091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D2E87-CED9-4CE3-8A8D-7E02B0D239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237E56-F059-46F7-ABB4-D7E42912D8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CFC4A6E-5E5F-4FCA-B804-01DF6BD6C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2A433B-9671-4414-82C9-E84293710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"/>
            <a:ext cx="60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544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584C8-19BE-4B3E-BB07-5D2B71FC7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E885AD-72A3-472B-97D4-E701A7BF8B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5EFCB5-A924-4151-8B5A-2AE939F91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127" y="0"/>
            <a:ext cx="5786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11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11331-EFD5-4788-8302-C46E41ABB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8908" y="5606473"/>
            <a:ext cx="1461655" cy="406833"/>
          </a:xfrm>
        </p:spPr>
        <p:txBody>
          <a:bodyPr>
            <a:normAutofit fontScale="90000"/>
          </a:bodyPr>
          <a:lstStyle/>
          <a:p>
            <a:r>
              <a:rPr lang="en-US" sz="800" dirty="0" err="1"/>
              <a:t>Adsasdfsaf</a:t>
            </a:r>
            <a:r>
              <a:rPr lang="en-US" sz="800" dirty="0"/>
              <a:t> </a:t>
            </a:r>
            <a:r>
              <a:rPr lang="en-US" sz="800" dirty="0" err="1"/>
              <a:t>asg</a:t>
            </a:r>
            <a:r>
              <a:rPr lang="en-US" sz="800" dirty="0"/>
              <a:t> as </a:t>
            </a:r>
            <a:r>
              <a:rPr lang="en-US" sz="800" dirty="0" err="1"/>
              <a:t>fasf</a:t>
            </a:r>
            <a:r>
              <a:rPr lang="en-US" sz="800" dirty="0"/>
              <a:t> </a:t>
            </a:r>
            <a:r>
              <a:rPr lang="en-US" sz="800" dirty="0" err="1"/>
              <a:t>af</a:t>
            </a:r>
            <a:r>
              <a:rPr lang="en-US" sz="800" dirty="0"/>
              <a:t> </a:t>
            </a:r>
            <a:r>
              <a:rPr lang="en-US" sz="800" dirty="0" err="1"/>
              <a:t>ewfg</a:t>
            </a:r>
            <a:r>
              <a:rPr lang="en-US" sz="800" dirty="0"/>
              <a:t> </a:t>
            </a:r>
            <a:r>
              <a:rPr lang="en-US" sz="800" dirty="0" err="1"/>
              <a:t>sds</a:t>
            </a:r>
            <a:r>
              <a:rPr lang="en-US" sz="800" dirty="0"/>
              <a:t> we </a:t>
            </a:r>
            <a:r>
              <a:rPr lang="en-US" sz="800" dirty="0" err="1"/>
              <a:t>sfa</a:t>
            </a:r>
            <a:r>
              <a:rPr lang="en-US" sz="800" dirty="0"/>
              <a:t> </a:t>
            </a:r>
            <a:r>
              <a:rPr lang="en-US" sz="800" dirty="0" err="1"/>
              <a:t>asdfqwr</a:t>
            </a:r>
            <a:r>
              <a:rPr lang="en-US" sz="800" dirty="0"/>
              <a:t> </a:t>
            </a:r>
            <a:r>
              <a:rPr lang="en-US" sz="800" dirty="0" err="1"/>
              <a:t>qwsf</a:t>
            </a:r>
            <a:r>
              <a:rPr lang="en-US" sz="800" dirty="0"/>
              <a:t> w </a:t>
            </a:r>
            <a:r>
              <a:rPr lang="en-US" sz="800" dirty="0" err="1"/>
              <a:t>sasfa</a:t>
            </a:r>
            <a:r>
              <a:rPr lang="en-US" sz="800" dirty="0"/>
              <a:t> </a:t>
            </a:r>
            <a:r>
              <a:rPr lang="en-US" sz="800" dirty="0" err="1"/>
              <a:t>fasf</a:t>
            </a:r>
            <a:r>
              <a:rPr lang="en-US" sz="800" dirty="0"/>
              <a:t> as </a:t>
            </a:r>
            <a:r>
              <a:rPr lang="en-US" sz="800" dirty="0" err="1"/>
              <a:t>as</a:t>
            </a:r>
            <a:r>
              <a:rPr lang="en-US" sz="800" dirty="0"/>
              <a:t> </a:t>
            </a:r>
            <a:r>
              <a:rPr lang="en-US" sz="800" dirty="0" err="1"/>
              <a:t>as</a:t>
            </a:r>
            <a:r>
              <a:rPr lang="en-US" sz="800" dirty="0"/>
              <a:t> </a:t>
            </a:r>
            <a:r>
              <a:rPr lang="en-US" sz="800" dirty="0" err="1"/>
              <a:t>afs</a:t>
            </a:r>
            <a:r>
              <a:rPr lang="en-US" sz="800" dirty="0"/>
              <a:t>  </a:t>
            </a:r>
            <a:r>
              <a:rPr lang="en-US" sz="800" dirty="0" err="1"/>
              <a:t>asd</a:t>
            </a:r>
            <a:r>
              <a:rPr lang="en-US" sz="800" dirty="0"/>
              <a:t> </a:t>
            </a:r>
            <a:r>
              <a:rPr lang="en-US" sz="800" dirty="0" err="1"/>
              <a:t>asd</a:t>
            </a:r>
            <a:r>
              <a:rPr lang="en-US" sz="800" dirty="0"/>
              <a:t> as  </a:t>
            </a:r>
            <a:r>
              <a:rPr lang="en-US" sz="800" dirty="0" err="1"/>
              <a:t>twefzsetgsvgsd</a:t>
            </a:r>
            <a:r>
              <a:rPr lang="en-US" sz="800" dirty="0"/>
              <a:t> </a:t>
            </a:r>
            <a:r>
              <a:rPr lang="en-US" sz="800" dirty="0" err="1"/>
              <a:t>fgwet</a:t>
            </a:r>
            <a:r>
              <a:rPr lang="en-US" sz="800" dirty="0"/>
              <a:t> w </a:t>
            </a:r>
            <a:r>
              <a:rPr lang="en-US" sz="800" dirty="0" err="1"/>
              <a:t>dgfas</a:t>
            </a:r>
            <a:r>
              <a:rPr lang="en-US" sz="800" dirty="0"/>
              <a:t> </a:t>
            </a:r>
            <a:r>
              <a:rPr lang="en-US" sz="800" dirty="0" err="1"/>
              <a:t>asf</a:t>
            </a:r>
            <a:r>
              <a:rPr lang="en-US" sz="800" dirty="0"/>
              <a:t>  w s e </a:t>
            </a:r>
            <a:r>
              <a:rPr lang="en-US" sz="800" dirty="0" err="1"/>
              <a:t>asf</a:t>
            </a:r>
            <a:r>
              <a:rPr lang="en-US" sz="800" dirty="0"/>
              <a:t> </a:t>
            </a:r>
            <a:r>
              <a:rPr lang="en-US" sz="800" dirty="0" err="1"/>
              <a:t>fw</a:t>
            </a:r>
            <a:r>
              <a:rPr lang="en-US" sz="800" dirty="0"/>
              <a:t> es a </a:t>
            </a:r>
            <a:r>
              <a:rPr lang="en-US" sz="800" dirty="0" err="1"/>
              <a:t>wa</a:t>
            </a:r>
            <a:r>
              <a:rPr lang="en-US" sz="800" dirty="0"/>
              <a:t> </a:t>
            </a:r>
            <a:r>
              <a:rPr lang="en-US" sz="800" dirty="0" err="1"/>
              <a:t>fzsdf</a:t>
            </a:r>
            <a:r>
              <a:rPr lang="en-US" sz="800" dirty="0"/>
              <a:t> </a:t>
            </a:r>
            <a:r>
              <a:rPr lang="en-US" sz="800" dirty="0" err="1"/>
              <a:t>wf</a:t>
            </a:r>
            <a:r>
              <a:rPr lang="en-US" sz="800" dirty="0"/>
              <a:t> se </a:t>
            </a:r>
            <a:r>
              <a:rPr lang="en-US" sz="800" dirty="0" err="1"/>
              <a:t>sgw</a:t>
            </a:r>
            <a:endParaRPr lang="en-GB" sz="8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874423-8CF8-4DF9-B078-B5C8AABC1C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849091" cy="6724073"/>
          </a:xfrm>
        </p:spPr>
      </p:pic>
    </p:spTree>
    <p:extLst>
      <p:ext uri="{BB962C8B-B14F-4D97-AF65-F5344CB8AC3E}">
        <p14:creationId xmlns:p14="http://schemas.microsoft.com/office/powerpoint/2010/main" val="125740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38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Adsasdfsaf asg as fasf af ewfg sds we sfa asdfqwr qwsf w sasfa fasf as as as afs  asd asd as  twefzsetgsvgsd fgwet w dgfas asf  w s e asf fw es a wa fzsdf wf se sgw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marius bostan</dc:creator>
  <cp:lastModifiedBy>marius bostan</cp:lastModifiedBy>
  <cp:revision>1</cp:revision>
  <dcterms:created xsi:type="dcterms:W3CDTF">2025-01-11T09:25:34Z</dcterms:created>
  <dcterms:modified xsi:type="dcterms:W3CDTF">2025-01-11T09:33:15Z</dcterms:modified>
</cp:coreProperties>
</file>