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33"/>
  </p:notesMasterIdLst>
  <p:sldIdLst>
    <p:sldId id="258" r:id="rId2"/>
    <p:sldId id="312" r:id="rId3"/>
    <p:sldId id="357" r:id="rId4"/>
    <p:sldId id="256" r:id="rId5"/>
    <p:sldId id="328" r:id="rId6"/>
    <p:sldId id="329" r:id="rId7"/>
    <p:sldId id="336" r:id="rId8"/>
    <p:sldId id="337" r:id="rId9"/>
    <p:sldId id="339" r:id="rId10"/>
    <p:sldId id="342" r:id="rId11"/>
    <p:sldId id="338" r:id="rId12"/>
    <p:sldId id="341" r:id="rId13"/>
    <p:sldId id="343" r:id="rId14"/>
    <p:sldId id="344" r:id="rId15"/>
    <p:sldId id="345" r:id="rId16"/>
    <p:sldId id="320" r:id="rId17"/>
    <p:sldId id="346" r:id="rId18"/>
    <p:sldId id="347" r:id="rId19"/>
    <p:sldId id="348" r:id="rId20"/>
    <p:sldId id="335" r:id="rId21"/>
    <p:sldId id="349" r:id="rId22"/>
    <p:sldId id="350" r:id="rId23"/>
    <p:sldId id="352" r:id="rId24"/>
    <p:sldId id="351" r:id="rId25"/>
    <p:sldId id="353" r:id="rId26"/>
    <p:sldId id="354" r:id="rId27"/>
    <p:sldId id="322" r:id="rId28"/>
    <p:sldId id="355" r:id="rId29"/>
    <p:sldId id="356" r:id="rId30"/>
    <p:sldId id="359" r:id="rId31"/>
    <p:sldId id="340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07003EA-49F3-47A1-9B3E-AD428DEF4F8C}" v="1297" dt="2026-10-12T20:09:42.54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>
        <p:scale>
          <a:sx n="89" d="100"/>
          <a:sy n="89" d="100"/>
        </p:scale>
        <p:origin x="342" y="1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microsoft.com/office/2015/10/relationships/revisionInfo" Target="revisionInfo.xml"/><Relationship Id="rId21" Type="http://schemas.openxmlformats.org/officeDocument/2006/relationships/slide" Target="slides/slide20.xml"/><Relationship Id="rId34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viewProps" Target="viewProps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imona Ferraraccio" userId="c9694aeb-2f50-401b-8abf-67f8a7106701" providerId="ADAL" clId="{728671C3-614E-440E-8F04-5DA1EFA065FD}"/>
    <pc:docChg chg="undo custSel addSld delSld modSld sldOrd">
      <pc:chgData name="Simona Ferraraccio" userId="c9694aeb-2f50-401b-8abf-67f8a7106701" providerId="ADAL" clId="{728671C3-614E-440E-8F04-5DA1EFA065FD}" dt="2026-10-12T20:11:31.846" v="3120" actId="22"/>
      <pc:docMkLst>
        <pc:docMk/>
      </pc:docMkLst>
      <pc:sldChg chg="modSp mod">
        <pc:chgData name="Simona Ferraraccio" userId="c9694aeb-2f50-401b-8abf-67f8a7106701" providerId="ADAL" clId="{728671C3-614E-440E-8F04-5DA1EFA065FD}" dt="2026-10-12T18:31:20.699" v="63" actId="20577"/>
        <pc:sldMkLst>
          <pc:docMk/>
          <pc:sldMk cId="1801217943" sldId="258"/>
        </pc:sldMkLst>
        <pc:spChg chg="mod">
          <ac:chgData name="Simona Ferraraccio" userId="c9694aeb-2f50-401b-8abf-67f8a7106701" providerId="ADAL" clId="{728671C3-614E-440E-8F04-5DA1EFA065FD}" dt="2026-10-12T18:31:20.699" v="63" actId="20577"/>
          <ac:spMkLst>
            <pc:docMk/>
            <pc:sldMk cId="1801217943" sldId="258"/>
            <ac:spMk id="2" creationId="{FBFB7003-3750-1144-F5A0-057DC45DF81C}"/>
          </ac:spMkLst>
        </pc:spChg>
      </pc:sldChg>
      <pc:sldChg chg="addSp delSp mod">
        <pc:chgData name="Simona Ferraraccio" userId="c9694aeb-2f50-401b-8abf-67f8a7106701" providerId="ADAL" clId="{728671C3-614E-440E-8F04-5DA1EFA065FD}" dt="2026-10-12T18:55:20.171" v="574" actId="478"/>
        <pc:sldMkLst>
          <pc:docMk/>
          <pc:sldMk cId="3766976028" sldId="320"/>
        </pc:sldMkLst>
        <pc:spChg chg="add del">
          <ac:chgData name="Simona Ferraraccio" userId="c9694aeb-2f50-401b-8abf-67f8a7106701" providerId="ADAL" clId="{728671C3-614E-440E-8F04-5DA1EFA065FD}" dt="2026-10-12T18:55:20.171" v="574" actId="478"/>
          <ac:spMkLst>
            <pc:docMk/>
            <pc:sldMk cId="3766976028" sldId="320"/>
            <ac:spMk id="10" creationId="{23623107-F0A9-010D-3690-7DADBE58EF17}"/>
          </ac:spMkLst>
        </pc:spChg>
      </pc:sldChg>
      <pc:sldChg chg="modSp mod">
        <pc:chgData name="Simona Ferraraccio" userId="c9694aeb-2f50-401b-8abf-67f8a7106701" providerId="ADAL" clId="{728671C3-614E-440E-8F04-5DA1EFA065FD}" dt="2026-10-12T18:35:00.588" v="180" actId="1076"/>
        <pc:sldMkLst>
          <pc:docMk/>
          <pc:sldMk cId="3286429530" sldId="329"/>
        </pc:sldMkLst>
        <pc:spChg chg="mod">
          <ac:chgData name="Simona Ferraraccio" userId="c9694aeb-2f50-401b-8abf-67f8a7106701" providerId="ADAL" clId="{728671C3-614E-440E-8F04-5DA1EFA065FD}" dt="2026-10-12T18:34:50.816" v="176" actId="1076"/>
          <ac:spMkLst>
            <pc:docMk/>
            <pc:sldMk cId="3286429530" sldId="329"/>
            <ac:spMk id="2" creationId="{A0C30482-6566-37A1-85B8-9350D6F4DDFA}"/>
          </ac:spMkLst>
        </pc:spChg>
        <pc:spChg chg="mod">
          <ac:chgData name="Simona Ferraraccio" userId="c9694aeb-2f50-401b-8abf-67f8a7106701" providerId="ADAL" clId="{728671C3-614E-440E-8F04-5DA1EFA065FD}" dt="2026-10-12T18:34:46.032" v="175" actId="27636"/>
          <ac:spMkLst>
            <pc:docMk/>
            <pc:sldMk cId="3286429530" sldId="329"/>
            <ac:spMk id="3" creationId="{3AF0E211-F0F6-D803-8FEE-F483A78DE038}"/>
          </ac:spMkLst>
        </pc:spChg>
        <pc:picChg chg="mod">
          <ac:chgData name="Simona Ferraraccio" userId="c9694aeb-2f50-401b-8abf-67f8a7106701" providerId="ADAL" clId="{728671C3-614E-440E-8F04-5DA1EFA065FD}" dt="2026-10-12T18:35:00.588" v="180" actId="1076"/>
          <ac:picMkLst>
            <pc:docMk/>
            <pc:sldMk cId="3286429530" sldId="329"/>
            <ac:picMk id="8" creationId="{BD344FA2-0B63-B230-F478-40EDDDEA7AFE}"/>
          </ac:picMkLst>
        </pc:picChg>
      </pc:sldChg>
      <pc:sldChg chg="del">
        <pc:chgData name="Simona Ferraraccio" userId="c9694aeb-2f50-401b-8abf-67f8a7106701" providerId="ADAL" clId="{728671C3-614E-440E-8F04-5DA1EFA065FD}" dt="2026-10-12T19:49:07.963" v="2122" actId="47"/>
        <pc:sldMkLst>
          <pc:docMk/>
          <pc:sldMk cId="785668055" sldId="332"/>
        </pc:sldMkLst>
      </pc:sldChg>
      <pc:sldChg chg="del">
        <pc:chgData name="Simona Ferraraccio" userId="c9694aeb-2f50-401b-8abf-67f8a7106701" providerId="ADAL" clId="{728671C3-614E-440E-8F04-5DA1EFA065FD}" dt="2026-10-12T19:49:04.111" v="2121" actId="47"/>
        <pc:sldMkLst>
          <pc:docMk/>
          <pc:sldMk cId="1009089403" sldId="334"/>
        </pc:sldMkLst>
      </pc:sldChg>
      <pc:sldChg chg="addSp modSp mod ord setBg">
        <pc:chgData name="Simona Ferraraccio" userId="c9694aeb-2f50-401b-8abf-67f8a7106701" providerId="ADAL" clId="{728671C3-614E-440E-8F04-5DA1EFA065FD}" dt="2026-10-12T19:40:00.227" v="1872" actId="6549"/>
        <pc:sldMkLst>
          <pc:docMk/>
          <pc:sldMk cId="1691533730" sldId="335"/>
        </pc:sldMkLst>
        <pc:spChg chg="mod">
          <ac:chgData name="Simona Ferraraccio" userId="c9694aeb-2f50-401b-8abf-67f8a7106701" providerId="ADAL" clId="{728671C3-614E-440E-8F04-5DA1EFA065FD}" dt="2026-10-12T19:38:13.050" v="1844" actId="26606"/>
          <ac:spMkLst>
            <pc:docMk/>
            <pc:sldMk cId="1691533730" sldId="335"/>
            <ac:spMk id="2" creationId="{74E2B16D-ACE7-7AD5-6AA6-3E35D5C232A2}"/>
          </ac:spMkLst>
        </pc:spChg>
        <pc:spChg chg="mod">
          <ac:chgData name="Simona Ferraraccio" userId="c9694aeb-2f50-401b-8abf-67f8a7106701" providerId="ADAL" clId="{728671C3-614E-440E-8F04-5DA1EFA065FD}" dt="2026-10-12T19:38:13.050" v="1844" actId="26606"/>
          <ac:spMkLst>
            <pc:docMk/>
            <pc:sldMk cId="1691533730" sldId="335"/>
            <ac:spMk id="3" creationId="{6A4B4504-34FF-77F9-4929-9FD5097C123B}"/>
          </ac:spMkLst>
        </pc:spChg>
        <pc:spChg chg="mod ord">
          <ac:chgData name="Simona Ferraraccio" userId="c9694aeb-2f50-401b-8abf-67f8a7106701" providerId="ADAL" clId="{728671C3-614E-440E-8F04-5DA1EFA065FD}" dt="2026-10-12T19:38:13.050" v="1844" actId="26606"/>
          <ac:spMkLst>
            <pc:docMk/>
            <pc:sldMk cId="1691533730" sldId="335"/>
            <ac:spMk id="4" creationId="{973E8BE3-53D0-53CA-57CF-9B143DF6C904}"/>
          </ac:spMkLst>
        </pc:spChg>
        <pc:spChg chg="add mod">
          <ac:chgData name="Simona Ferraraccio" userId="c9694aeb-2f50-401b-8abf-67f8a7106701" providerId="ADAL" clId="{728671C3-614E-440E-8F04-5DA1EFA065FD}" dt="2026-10-12T19:40:00.227" v="1872" actId="6549"/>
          <ac:spMkLst>
            <pc:docMk/>
            <pc:sldMk cId="1691533730" sldId="335"/>
            <ac:spMk id="7" creationId="{CAD8730F-DF89-A0DF-963E-B2B616F102DE}"/>
          </ac:spMkLst>
        </pc:spChg>
        <pc:spChg chg="add">
          <ac:chgData name="Simona Ferraraccio" userId="c9694aeb-2f50-401b-8abf-67f8a7106701" providerId="ADAL" clId="{728671C3-614E-440E-8F04-5DA1EFA065FD}" dt="2026-10-12T19:38:13.050" v="1844" actId="26606"/>
          <ac:spMkLst>
            <pc:docMk/>
            <pc:sldMk cId="1691533730" sldId="335"/>
            <ac:spMk id="11" creationId="{C1DD1A8A-57D5-4A81-AD04-532B043C5611}"/>
          </ac:spMkLst>
        </pc:spChg>
        <pc:spChg chg="add">
          <ac:chgData name="Simona Ferraraccio" userId="c9694aeb-2f50-401b-8abf-67f8a7106701" providerId="ADAL" clId="{728671C3-614E-440E-8F04-5DA1EFA065FD}" dt="2026-10-12T19:38:13.050" v="1844" actId="26606"/>
          <ac:spMkLst>
            <pc:docMk/>
            <pc:sldMk cId="1691533730" sldId="335"/>
            <ac:spMk id="13" creationId="{007891EC-4501-44ED-A8C8-B11B6DB767AB}"/>
          </ac:spMkLst>
        </pc:spChg>
        <pc:picChg chg="add mod ord">
          <ac:chgData name="Simona Ferraraccio" userId="c9694aeb-2f50-401b-8abf-67f8a7106701" providerId="ADAL" clId="{728671C3-614E-440E-8F04-5DA1EFA065FD}" dt="2026-10-12T19:38:21.855" v="1845" actId="29295"/>
          <ac:picMkLst>
            <pc:docMk/>
            <pc:sldMk cId="1691533730" sldId="335"/>
            <ac:picMk id="6" creationId="{46F7A75D-9B96-FB01-E3A9-2140F2D62088}"/>
          </ac:picMkLst>
        </pc:picChg>
      </pc:sldChg>
      <pc:sldChg chg="addSp delSp modSp new mod setBg addAnim modAnim">
        <pc:chgData name="Simona Ferraraccio" userId="c9694aeb-2f50-401b-8abf-67f8a7106701" providerId="ADAL" clId="{728671C3-614E-440E-8F04-5DA1EFA065FD}" dt="2026-10-12T18:40:55.604" v="292" actId="20577"/>
        <pc:sldMkLst>
          <pc:docMk/>
          <pc:sldMk cId="2637566122" sldId="336"/>
        </pc:sldMkLst>
        <pc:spChg chg="mod">
          <ac:chgData name="Simona Ferraraccio" userId="c9694aeb-2f50-401b-8abf-67f8a7106701" providerId="ADAL" clId="{728671C3-614E-440E-8F04-5DA1EFA065FD}" dt="2026-10-12T18:34:07.127" v="170" actId="122"/>
          <ac:spMkLst>
            <pc:docMk/>
            <pc:sldMk cId="2637566122" sldId="336"/>
            <ac:spMk id="2" creationId="{462551B6-E9DB-CFC8-DC35-0C1039F20120}"/>
          </ac:spMkLst>
        </pc:spChg>
        <pc:spChg chg="del">
          <ac:chgData name="Simona Ferraraccio" userId="c9694aeb-2f50-401b-8abf-67f8a7106701" providerId="ADAL" clId="{728671C3-614E-440E-8F04-5DA1EFA065FD}" dt="2026-10-12T18:32:59.258" v="65" actId="931"/>
          <ac:spMkLst>
            <pc:docMk/>
            <pc:sldMk cId="2637566122" sldId="336"/>
            <ac:spMk id="3" creationId="{0CE5D785-9CD7-B49A-7219-2DA8EAC75112}"/>
          </ac:spMkLst>
        </pc:spChg>
        <pc:spChg chg="mod">
          <ac:chgData name="Simona Ferraraccio" userId="c9694aeb-2f50-401b-8abf-67f8a7106701" providerId="ADAL" clId="{728671C3-614E-440E-8F04-5DA1EFA065FD}" dt="2026-10-12T18:34:01.914" v="168" actId="26606"/>
          <ac:spMkLst>
            <pc:docMk/>
            <pc:sldMk cId="2637566122" sldId="336"/>
            <ac:spMk id="4" creationId="{CFEA4DA4-FAF7-D345-46B0-1C4AFE563FE0}"/>
          </ac:spMkLst>
        </pc:spChg>
        <pc:spChg chg="mod">
          <ac:chgData name="Simona Ferraraccio" userId="c9694aeb-2f50-401b-8abf-67f8a7106701" providerId="ADAL" clId="{728671C3-614E-440E-8F04-5DA1EFA065FD}" dt="2026-10-12T18:34:01.914" v="168" actId="26606"/>
          <ac:spMkLst>
            <pc:docMk/>
            <pc:sldMk cId="2637566122" sldId="336"/>
            <ac:spMk id="5" creationId="{1DBE49D4-97B9-C104-3316-93859C4497E4}"/>
          </ac:spMkLst>
        </pc:spChg>
        <pc:spChg chg="add mod ord">
          <ac:chgData name="Simona Ferraraccio" userId="c9694aeb-2f50-401b-8abf-67f8a7106701" providerId="ADAL" clId="{728671C3-614E-440E-8F04-5DA1EFA065FD}" dt="2026-10-12T18:40:55.604" v="292" actId="20577"/>
          <ac:spMkLst>
            <pc:docMk/>
            <pc:sldMk cId="2637566122" sldId="336"/>
            <ac:spMk id="8" creationId="{20C66E57-4089-F2BC-8420-92D9BDA1A727}"/>
          </ac:spMkLst>
        </pc:spChg>
        <pc:spChg chg="add">
          <ac:chgData name="Simona Ferraraccio" userId="c9694aeb-2f50-401b-8abf-67f8a7106701" providerId="ADAL" clId="{728671C3-614E-440E-8F04-5DA1EFA065FD}" dt="2026-10-12T18:34:01.914" v="168" actId="26606"/>
          <ac:spMkLst>
            <pc:docMk/>
            <pc:sldMk cId="2637566122" sldId="336"/>
            <ac:spMk id="15" creationId="{9B7AD9F6-8CE7-4299-8FC6-328F4DCD3FF9}"/>
          </ac:spMkLst>
        </pc:spChg>
        <pc:spChg chg="add">
          <ac:chgData name="Simona Ferraraccio" userId="c9694aeb-2f50-401b-8abf-67f8a7106701" providerId="ADAL" clId="{728671C3-614E-440E-8F04-5DA1EFA065FD}" dt="2026-10-12T18:34:01.914" v="168" actId="26606"/>
          <ac:spMkLst>
            <pc:docMk/>
            <pc:sldMk cId="2637566122" sldId="336"/>
            <ac:spMk id="17" creationId="{F49775AF-8896-43EE-92C6-83497D6DC56F}"/>
          </ac:spMkLst>
        </pc:spChg>
        <pc:picChg chg="add mod">
          <ac:chgData name="Simona Ferraraccio" userId="c9694aeb-2f50-401b-8abf-67f8a7106701" providerId="ADAL" clId="{728671C3-614E-440E-8F04-5DA1EFA065FD}" dt="2026-10-12T18:34:01.914" v="168" actId="26606"/>
          <ac:picMkLst>
            <pc:docMk/>
            <pc:sldMk cId="2637566122" sldId="336"/>
            <ac:picMk id="7" creationId="{AB4C9BA0-6A6B-D098-1ADE-D403096180C2}"/>
          </ac:picMkLst>
        </pc:picChg>
        <pc:picChg chg="add mod">
          <ac:chgData name="Simona Ferraraccio" userId="c9694aeb-2f50-401b-8abf-67f8a7106701" providerId="ADAL" clId="{728671C3-614E-440E-8F04-5DA1EFA065FD}" dt="2026-10-12T18:34:32.385" v="173" actId="1076"/>
          <ac:picMkLst>
            <pc:docMk/>
            <pc:sldMk cId="2637566122" sldId="336"/>
            <ac:picMk id="10" creationId="{AAF14A9D-4B1F-FF7C-CC44-6ED28EE04AFD}"/>
          </ac:picMkLst>
        </pc:picChg>
      </pc:sldChg>
      <pc:sldChg chg="addSp modSp new mod">
        <pc:chgData name="Simona Ferraraccio" userId="c9694aeb-2f50-401b-8abf-67f8a7106701" providerId="ADAL" clId="{728671C3-614E-440E-8F04-5DA1EFA065FD}" dt="2026-10-12T18:41:17.559" v="299" actId="1076"/>
        <pc:sldMkLst>
          <pc:docMk/>
          <pc:sldMk cId="1317010157" sldId="337"/>
        </pc:sldMkLst>
        <pc:spChg chg="mod">
          <ac:chgData name="Simona Ferraraccio" userId="c9694aeb-2f50-401b-8abf-67f8a7106701" providerId="ADAL" clId="{728671C3-614E-440E-8F04-5DA1EFA065FD}" dt="2026-10-12T18:35:52.349" v="201" actId="1076"/>
          <ac:spMkLst>
            <pc:docMk/>
            <pc:sldMk cId="1317010157" sldId="337"/>
            <ac:spMk id="2" creationId="{12035D0D-6344-731D-36A2-8C8DEAC7E413}"/>
          </ac:spMkLst>
        </pc:spChg>
        <pc:spChg chg="mod">
          <ac:chgData name="Simona Ferraraccio" userId="c9694aeb-2f50-401b-8abf-67f8a7106701" providerId="ADAL" clId="{728671C3-614E-440E-8F04-5DA1EFA065FD}" dt="2026-10-12T18:41:17.559" v="299" actId="1076"/>
          <ac:spMkLst>
            <pc:docMk/>
            <pc:sldMk cId="1317010157" sldId="337"/>
            <ac:spMk id="3" creationId="{01BF048C-BE71-50EA-5609-C014B62D72C7}"/>
          </ac:spMkLst>
        </pc:spChg>
        <pc:picChg chg="add mod ord">
          <ac:chgData name="Simona Ferraraccio" userId="c9694aeb-2f50-401b-8abf-67f8a7106701" providerId="ADAL" clId="{728671C3-614E-440E-8F04-5DA1EFA065FD}" dt="2026-10-12T18:35:46.522" v="199" actId="171"/>
          <ac:picMkLst>
            <pc:docMk/>
            <pc:sldMk cId="1317010157" sldId="337"/>
            <ac:picMk id="7" creationId="{0C1F05F1-7B15-2879-C7BF-66343F4EE4F9}"/>
          </ac:picMkLst>
        </pc:picChg>
      </pc:sldChg>
      <pc:sldChg chg="delSp modSp add del mod ord setBg delDesignElem">
        <pc:chgData name="Simona Ferraraccio" userId="c9694aeb-2f50-401b-8abf-67f8a7106701" providerId="ADAL" clId="{728671C3-614E-440E-8F04-5DA1EFA065FD}" dt="2026-10-12T18:41:54.964" v="300" actId="47"/>
        <pc:sldMkLst>
          <pc:docMk/>
          <pc:sldMk cId="1521104650" sldId="338"/>
        </pc:sldMkLst>
        <pc:spChg chg="mod">
          <ac:chgData name="Simona Ferraraccio" userId="c9694aeb-2f50-401b-8abf-67f8a7106701" providerId="ADAL" clId="{728671C3-614E-440E-8F04-5DA1EFA065FD}" dt="2026-10-12T18:38:48.317" v="242" actId="20577"/>
          <ac:spMkLst>
            <pc:docMk/>
            <pc:sldMk cId="1521104650" sldId="338"/>
            <ac:spMk id="8" creationId="{3709981E-0DF8-6E0C-B5B6-222201865B0A}"/>
          </ac:spMkLst>
        </pc:spChg>
        <pc:spChg chg="del">
          <ac:chgData name="Simona Ferraraccio" userId="c9694aeb-2f50-401b-8abf-67f8a7106701" providerId="ADAL" clId="{728671C3-614E-440E-8F04-5DA1EFA065FD}" dt="2026-10-12T18:38:33.211" v="204"/>
          <ac:spMkLst>
            <pc:docMk/>
            <pc:sldMk cId="1521104650" sldId="338"/>
            <ac:spMk id="15" creationId="{7890E986-B511-4F60-2894-20BE3EDAA73C}"/>
          </ac:spMkLst>
        </pc:spChg>
        <pc:spChg chg="del">
          <ac:chgData name="Simona Ferraraccio" userId="c9694aeb-2f50-401b-8abf-67f8a7106701" providerId="ADAL" clId="{728671C3-614E-440E-8F04-5DA1EFA065FD}" dt="2026-10-12T18:38:33.211" v="204"/>
          <ac:spMkLst>
            <pc:docMk/>
            <pc:sldMk cId="1521104650" sldId="338"/>
            <ac:spMk id="17" creationId="{4A9A2924-7CCB-0347-3165-83416D8F0093}"/>
          </ac:spMkLst>
        </pc:spChg>
      </pc:sldChg>
      <pc:sldChg chg="addSp delSp modSp new mod modAnim">
        <pc:chgData name="Simona Ferraraccio" userId="c9694aeb-2f50-401b-8abf-67f8a7106701" providerId="ADAL" clId="{728671C3-614E-440E-8F04-5DA1EFA065FD}" dt="2026-10-12T19:03:58.489" v="1005" actId="1076"/>
        <pc:sldMkLst>
          <pc:docMk/>
          <pc:sldMk cId="1846049963" sldId="338"/>
        </pc:sldMkLst>
        <pc:spChg chg="del">
          <ac:chgData name="Simona Ferraraccio" userId="c9694aeb-2f50-401b-8abf-67f8a7106701" providerId="ADAL" clId="{728671C3-614E-440E-8F04-5DA1EFA065FD}" dt="2026-10-12T18:42:21.793" v="318" actId="478"/>
          <ac:spMkLst>
            <pc:docMk/>
            <pc:sldMk cId="1846049963" sldId="338"/>
            <ac:spMk id="2" creationId="{A8DD7672-F349-E9CC-2CE3-CC51FC827E6C}"/>
          </ac:spMkLst>
        </pc:spChg>
        <pc:spChg chg="del">
          <ac:chgData name="Simona Ferraraccio" userId="c9694aeb-2f50-401b-8abf-67f8a7106701" providerId="ADAL" clId="{728671C3-614E-440E-8F04-5DA1EFA065FD}" dt="2026-10-12T18:42:23.228" v="319" actId="478"/>
          <ac:spMkLst>
            <pc:docMk/>
            <pc:sldMk cId="1846049963" sldId="338"/>
            <ac:spMk id="3" creationId="{02111259-461F-3354-D0FC-82A5A591C6CE}"/>
          </ac:spMkLst>
        </pc:spChg>
        <pc:spChg chg="add del mod">
          <ac:chgData name="Simona Ferraraccio" userId="c9694aeb-2f50-401b-8abf-67f8a7106701" providerId="ADAL" clId="{728671C3-614E-440E-8F04-5DA1EFA065FD}" dt="2026-10-12T19:02:14.465" v="931" actId="21"/>
          <ac:spMkLst>
            <pc:docMk/>
            <pc:sldMk cId="1846049963" sldId="338"/>
            <ac:spMk id="7" creationId="{4B0F9BF1-837D-8A0B-BE49-B5398B05559A}"/>
          </ac:spMkLst>
        </pc:spChg>
        <pc:spChg chg="add mod">
          <ac:chgData name="Simona Ferraraccio" userId="c9694aeb-2f50-401b-8abf-67f8a7106701" providerId="ADAL" clId="{728671C3-614E-440E-8F04-5DA1EFA065FD}" dt="2026-10-12T19:03:54.678" v="1003" actId="1076"/>
          <ac:spMkLst>
            <pc:docMk/>
            <pc:sldMk cId="1846049963" sldId="338"/>
            <ac:spMk id="8" creationId="{30C333F4-F3BC-C839-FAF1-7E6AF0922EFF}"/>
          </ac:spMkLst>
        </pc:spChg>
        <pc:spChg chg="mod topLvl">
          <ac:chgData name="Simona Ferraraccio" userId="c9694aeb-2f50-401b-8abf-67f8a7106701" providerId="ADAL" clId="{728671C3-614E-440E-8F04-5DA1EFA065FD}" dt="2026-10-12T19:03:10.167" v="997" actId="1038"/>
          <ac:spMkLst>
            <pc:docMk/>
            <pc:sldMk cId="1846049963" sldId="338"/>
            <ac:spMk id="12" creationId="{4ABBE091-9172-87C5-F26B-EC0B59FE95C9}"/>
          </ac:spMkLst>
        </pc:spChg>
        <pc:spChg chg="mod topLvl">
          <ac:chgData name="Simona Ferraraccio" userId="c9694aeb-2f50-401b-8abf-67f8a7106701" providerId="ADAL" clId="{728671C3-614E-440E-8F04-5DA1EFA065FD}" dt="2026-10-12T19:03:10.167" v="997" actId="1038"/>
          <ac:spMkLst>
            <pc:docMk/>
            <pc:sldMk cId="1846049963" sldId="338"/>
            <ac:spMk id="13" creationId="{54F45884-5A55-D607-E8F5-80A5203C1C28}"/>
          </ac:spMkLst>
        </pc:spChg>
        <pc:spChg chg="mod topLvl">
          <ac:chgData name="Simona Ferraraccio" userId="c9694aeb-2f50-401b-8abf-67f8a7106701" providerId="ADAL" clId="{728671C3-614E-440E-8F04-5DA1EFA065FD}" dt="2026-10-12T19:03:10.167" v="997" actId="1038"/>
          <ac:spMkLst>
            <pc:docMk/>
            <pc:sldMk cId="1846049963" sldId="338"/>
            <ac:spMk id="14" creationId="{438B18B5-3106-62CE-FDA6-33BBEA2C6F61}"/>
          </ac:spMkLst>
        </pc:spChg>
        <pc:spChg chg="mod topLvl">
          <ac:chgData name="Simona Ferraraccio" userId="c9694aeb-2f50-401b-8abf-67f8a7106701" providerId="ADAL" clId="{728671C3-614E-440E-8F04-5DA1EFA065FD}" dt="2026-10-12T19:03:10.167" v="997" actId="1038"/>
          <ac:spMkLst>
            <pc:docMk/>
            <pc:sldMk cId="1846049963" sldId="338"/>
            <ac:spMk id="15" creationId="{63A7255D-C459-4120-C8DB-6CF268B3BA38}"/>
          </ac:spMkLst>
        </pc:spChg>
        <pc:spChg chg="mod topLvl">
          <ac:chgData name="Simona Ferraraccio" userId="c9694aeb-2f50-401b-8abf-67f8a7106701" providerId="ADAL" clId="{728671C3-614E-440E-8F04-5DA1EFA065FD}" dt="2026-10-12T19:03:10.167" v="997" actId="1038"/>
          <ac:spMkLst>
            <pc:docMk/>
            <pc:sldMk cId="1846049963" sldId="338"/>
            <ac:spMk id="16" creationId="{257044C5-FADA-4755-B5D0-7BA654D7FD8E}"/>
          </ac:spMkLst>
        </pc:spChg>
        <pc:spChg chg="mod topLvl">
          <ac:chgData name="Simona Ferraraccio" userId="c9694aeb-2f50-401b-8abf-67f8a7106701" providerId="ADAL" clId="{728671C3-614E-440E-8F04-5DA1EFA065FD}" dt="2026-10-12T19:03:10.167" v="997" actId="1038"/>
          <ac:spMkLst>
            <pc:docMk/>
            <pc:sldMk cId="1846049963" sldId="338"/>
            <ac:spMk id="17" creationId="{6749CCDC-3763-663D-F308-E65C6174696C}"/>
          </ac:spMkLst>
        </pc:spChg>
        <pc:spChg chg="mod topLvl">
          <ac:chgData name="Simona Ferraraccio" userId="c9694aeb-2f50-401b-8abf-67f8a7106701" providerId="ADAL" clId="{728671C3-614E-440E-8F04-5DA1EFA065FD}" dt="2026-10-12T19:03:10.167" v="997" actId="1038"/>
          <ac:spMkLst>
            <pc:docMk/>
            <pc:sldMk cId="1846049963" sldId="338"/>
            <ac:spMk id="18" creationId="{D20F5A6C-FC7D-2075-7B25-37C11F028C3B}"/>
          </ac:spMkLst>
        </pc:spChg>
        <pc:spChg chg="mod topLvl">
          <ac:chgData name="Simona Ferraraccio" userId="c9694aeb-2f50-401b-8abf-67f8a7106701" providerId="ADAL" clId="{728671C3-614E-440E-8F04-5DA1EFA065FD}" dt="2026-10-12T19:03:10.167" v="997" actId="1038"/>
          <ac:spMkLst>
            <pc:docMk/>
            <pc:sldMk cId="1846049963" sldId="338"/>
            <ac:spMk id="19" creationId="{1E9D92A9-C04C-2A0A-F034-73FA0B63D2DB}"/>
          </ac:spMkLst>
        </pc:spChg>
        <pc:spChg chg="mod topLvl">
          <ac:chgData name="Simona Ferraraccio" userId="c9694aeb-2f50-401b-8abf-67f8a7106701" providerId="ADAL" clId="{728671C3-614E-440E-8F04-5DA1EFA065FD}" dt="2026-10-12T19:03:10.167" v="997" actId="1038"/>
          <ac:spMkLst>
            <pc:docMk/>
            <pc:sldMk cId="1846049963" sldId="338"/>
            <ac:spMk id="20" creationId="{B517305F-4370-793F-58D0-8077D7734B62}"/>
          </ac:spMkLst>
        </pc:spChg>
        <pc:spChg chg="mod topLvl">
          <ac:chgData name="Simona Ferraraccio" userId="c9694aeb-2f50-401b-8abf-67f8a7106701" providerId="ADAL" clId="{728671C3-614E-440E-8F04-5DA1EFA065FD}" dt="2026-10-12T19:03:10.167" v="997" actId="1038"/>
          <ac:spMkLst>
            <pc:docMk/>
            <pc:sldMk cId="1846049963" sldId="338"/>
            <ac:spMk id="21" creationId="{01C27935-6D03-42EB-6E5F-D513D703B924}"/>
          </ac:spMkLst>
        </pc:spChg>
        <pc:graphicFrameChg chg="add del mod modGraphic">
          <ac:chgData name="Simona Ferraraccio" userId="c9694aeb-2f50-401b-8abf-67f8a7106701" providerId="ADAL" clId="{728671C3-614E-440E-8F04-5DA1EFA065FD}" dt="2026-10-12T18:47:29.437" v="366" actId="478"/>
          <ac:graphicFrameMkLst>
            <pc:docMk/>
            <pc:sldMk cId="1846049963" sldId="338"/>
            <ac:graphicFrameMk id="9" creationId="{A193330F-5B49-7AE0-FC0E-141A4C14D88C}"/>
          </ac:graphicFrameMkLst>
        </pc:graphicFrameChg>
        <pc:graphicFrameChg chg="add mod modGraphic">
          <ac:chgData name="Simona Ferraraccio" userId="c9694aeb-2f50-401b-8abf-67f8a7106701" providerId="ADAL" clId="{728671C3-614E-440E-8F04-5DA1EFA065FD}" dt="2026-10-12T18:51:24.851" v="477" actId="1076"/>
          <ac:graphicFrameMkLst>
            <pc:docMk/>
            <pc:sldMk cId="1846049963" sldId="338"/>
            <ac:graphicFrameMk id="10" creationId="{EFB61B29-D938-8957-5AC3-1E6CAEAA76A3}"/>
          </ac:graphicFrameMkLst>
        </pc:graphicFrameChg>
        <pc:picChg chg="add">
          <ac:chgData name="Simona Ferraraccio" userId="c9694aeb-2f50-401b-8abf-67f8a7106701" providerId="ADAL" clId="{728671C3-614E-440E-8F04-5DA1EFA065FD}" dt="2026-10-12T18:55:23.909" v="575" actId="22"/>
          <ac:picMkLst>
            <pc:docMk/>
            <pc:sldMk cId="1846049963" sldId="338"/>
            <ac:picMk id="23" creationId="{7BAFAD11-7EC3-A22F-93DC-7DE25BFC0D12}"/>
          </ac:picMkLst>
        </pc:picChg>
        <pc:picChg chg="add mod modCrop">
          <ac:chgData name="Simona Ferraraccio" userId="c9694aeb-2f50-401b-8abf-67f8a7106701" providerId="ADAL" clId="{728671C3-614E-440E-8F04-5DA1EFA065FD}" dt="2026-10-12T19:03:58.489" v="1005" actId="1076"/>
          <ac:picMkLst>
            <pc:docMk/>
            <pc:sldMk cId="1846049963" sldId="338"/>
            <ac:picMk id="25" creationId="{99C534ED-58C0-5D7F-F9FE-4A74FE2EFDEA}"/>
          </ac:picMkLst>
        </pc:picChg>
      </pc:sldChg>
      <pc:sldChg chg="addSp delSp add del setBg delDesignElem">
        <pc:chgData name="Simona Ferraraccio" userId="c9694aeb-2f50-401b-8abf-67f8a7106701" providerId="ADAL" clId="{728671C3-614E-440E-8F04-5DA1EFA065FD}" dt="2026-10-12T18:42:09.141" v="304"/>
        <pc:sldMkLst>
          <pc:docMk/>
          <pc:sldMk cId="3200939278" sldId="339"/>
        </pc:sldMkLst>
        <pc:spChg chg="add del">
          <ac:chgData name="Simona Ferraraccio" userId="c9694aeb-2f50-401b-8abf-67f8a7106701" providerId="ADAL" clId="{728671C3-614E-440E-8F04-5DA1EFA065FD}" dt="2026-10-12T18:42:09.141" v="304"/>
          <ac:spMkLst>
            <pc:docMk/>
            <pc:sldMk cId="3200939278" sldId="339"/>
            <ac:spMk id="15" creationId="{807A6220-4E84-ACC8-0F59-0331B6BA1CCE}"/>
          </ac:spMkLst>
        </pc:spChg>
        <pc:spChg chg="add del">
          <ac:chgData name="Simona Ferraraccio" userId="c9694aeb-2f50-401b-8abf-67f8a7106701" providerId="ADAL" clId="{728671C3-614E-440E-8F04-5DA1EFA065FD}" dt="2026-10-12T18:42:09.141" v="304"/>
          <ac:spMkLst>
            <pc:docMk/>
            <pc:sldMk cId="3200939278" sldId="339"/>
            <ac:spMk id="17" creationId="{9AE5F1CE-D0BD-7ACE-74EA-D045334751B7}"/>
          </ac:spMkLst>
        </pc:spChg>
      </pc:sldChg>
      <pc:sldChg chg="delSp modSp add mod ord setBg delDesignElem">
        <pc:chgData name="Simona Ferraraccio" userId="c9694aeb-2f50-401b-8abf-67f8a7106701" providerId="ADAL" clId="{728671C3-614E-440E-8F04-5DA1EFA065FD}" dt="2026-10-12T18:48:54.060" v="454" actId="1076"/>
        <pc:sldMkLst>
          <pc:docMk/>
          <pc:sldMk cId="4273375786" sldId="339"/>
        </pc:sldMkLst>
        <pc:spChg chg="mod">
          <ac:chgData name="Simona Ferraraccio" userId="c9694aeb-2f50-401b-8abf-67f8a7106701" providerId="ADAL" clId="{728671C3-614E-440E-8F04-5DA1EFA065FD}" dt="2026-10-12T18:48:54.060" v="454" actId="1076"/>
          <ac:spMkLst>
            <pc:docMk/>
            <pc:sldMk cId="4273375786" sldId="339"/>
            <ac:spMk id="2" creationId="{62E9C8E5-D6BA-639A-2441-FF5EB48BD227}"/>
          </ac:spMkLst>
        </pc:spChg>
        <pc:spChg chg="del">
          <ac:chgData name="Simona Ferraraccio" userId="c9694aeb-2f50-401b-8abf-67f8a7106701" providerId="ADAL" clId="{728671C3-614E-440E-8F04-5DA1EFA065FD}" dt="2026-10-12T18:48:49.884" v="453" actId="478"/>
          <ac:spMkLst>
            <pc:docMk/>
            <pc:sldMk cId="4273375786" sldId="339"/>
            <ac:spMk id="8" creationId="{8815C298-FE03-873D-E51D-E106D829FFB7}"/>
          </ac:spMkLst>
        </pc:spChg>
        <pc:spChg chg="del">
          <ac:chgData name="Simona Ferraraccio" userId="c9694aeb-2f50-401b-8abf-67f8a7106701" providerId="ADAL" clId="{728671C3-614E-440E-8F04-5DA1EFA065FD}" dt="2026-10-12T18:48:27.658" v="374"/>
          <ac:spMkLst>
            <pc:docMk/>
            <pc:sldMk cId="4273375786" sldId="339"/>
            <ac:spMk id="15" creationId="{27EC3520-05DC-72B1-3ED4-BAFFA15B3C94}"/>
          </ac:spMkLst>
        </pc:spChg>
        <pc:spChg chg="del">
          <ac:chgData name="Simona Ferraraccio" userId="c9694aeb-2f50-401b-8abf-67f8a7106701" providerId="ADAL" clId="{728671C3-614E-440E-8F04-5DA1EFA065FD}" dt="2026-10-12T18:48:27.658" v="374"/>
          <ac:spMkLst>
            <pc:docMk/>
            <pc:sldMk cId="4273375786" sldId="339"/>
            <ac:spMk id="17" creationId="{855616C0-8C72-BC9F-4FE5-B4CC51791695}"/>
          </ac:spMkLst>
        </pc:spChg>
      </pc:sldChg>
      <pc:sldChg chg="addSp modSp new mod">
        <pc:chgData name="Simona Ferraraccio" userId="c9694aeb-2f50-401b-8abf-67f8a7106701" providerId="ADAL" clId="{728671C3-614E-440E-8F04-5DA1EFA065FD}" dt="2026-10-12T20:11:31.846" v="3120" actId="22"/>
        <pc:sldMkLst>
          <pc:docMk/>
          <pc:sldMk cId="1058561107" sldId="340"/>
        </pc:sldMkLst>
        <pc:spChg chg="mod">
          <ac:chgData name="Simona Ferraraccio" userId="c9694aeb-2f50-401b-8abf-67f8a7106701" providerId="ADAL" clId="{728671C3-614E-440E-8F04-5DA1EFA065FD}" dt="2026-10-12T18:54:04.701" v="559" actId="113"/>
          <ac:spMkLst>
            <pc:docMk/>
            <pc:sldMk cId="1058561107" sldId="340"/>
            <ac:spMk id="2" creationId="{DC568444-6488-FBF5-1CD8-4C3046A93CE8}"/>
          </ac:spMkLst>
        </pc:spChg>
        <pc:spChg chg="mod">
          <ac:chgData name="Simona Ferraraccio" userId="c9694aeb-2f50-401b-8abf-67f8a7106701" providerId="ADAL" clId="{728671C3-614E-440E-8F04-5DA1EFA065FD}" dt="2026-10-12T19:48:56.001" v="2120" actId="20577"/>
          <ac:spMkLst>
            <pc:docMk/>
            <pc:sldMk cId="1058561107" sldId="340"/>
            <ac:spMk id="3" creationId="{8363225C-5A11-7070-207A-3558610D9740}"/>
          </ac:spMkLst>
        </pc:spChg>
        <pc:picChg chg="add">
          <ac:chgData name="Simona Ferraraccio" userId="c9694aeb-2f50-401b-8abf-67f8a7106701" providerId="ADAL" clId="{728671C3-614E-440E-8F04-5DA1EFA065FD}" dt="2026-10-12T20:11:31.846" v="3120" actId="22"/>
          <ac:picMkLst>
            <pc:docMk/>
            <pc:sldMk cId="1058561107" sldId="340"/>
            <ac:picMk id="7" creationId="{0C3F98F3-0403-4C0A-5962-93AF68117B00}"/>
          </ac:picMkLst>
        </pc:picChg>
      </pc:sldChg>
      <pc:sldChg chg="addSp delSp modSp new mod modAnim">
        <pc:chgData name="Simona Ferraraccio" userId="c9694aeb-2f50-401b-8abf-67f8a7106701" providerId="ADAL" clId="{728671C3-614E-440E-8F04-5DA1EFA065FD}" dt="2026-10-12T19:05:13.403" v="1009" actId="1076"/>
        <pc:sldMkLst>
          <pc:docMk/>
          <pc:sldMk cId="365568258" sldId="341"/>
        </pc:sldMkLst>
        <pc:spChg chg="del">
          <ac:chgData name="Simona Ferraraccio" userId="c9694aeb-2f50-401b-8abf-67f8a7106701" providerId="ADAL" clId="{728671C3-614E-440E-8F04-5DA1EFA065FD}" dt="2026-10-12T18:59:06.820" v="715" actId="478"/>
          <ac:spMkLst>
            <pc:docMk/>
            <pc:sldMk cId="365568258" sldId="341"/>
            <ac:spMk id="2" creationId="{74A95FD7-C151-DB8B-DEAD-C49B2009492F}"/>
          </ac:spMkLst>
        </pc:spChg>
        <pc:spChg chg="del">
          <ac:chgData name="Simona Ferraraccio" userId="c9694aeb-2f50-401b-8abf-67f8a7106701" providerId="ADAL" clId="{728671C3-614E-440E-8F04-5DA1EFA065FD}" dt="2026-10-12T18:59:05.539" v="714" actId="478"/>
          <ac:spMkLst>
            <pc:docMk/>
            <pc:sldMk cId="365568258" sldId="341"/>
            <ac:spMk id="3" creationId="{573637D9-47A3-6F3F-FC00-57DC51F4A9D8}"/>
          </ac:spMkLst>
        </pc:spChg>
        <pc:spChg chg="mod">
          <ac:chgData name="Simona Ferraraccio" userId="c9694aeb-2f50-401b-8abf-67f8a7106701" providerId="ADAL" clId="{728671C3-614E-440E-8F04-5DA1EFA065FD}" dt="2026-10-12T19:05:10.159" v="1008" actId="1076"/>
          <ac:spMkLst>
            <pc:docMk/>
            <pc:sldMk cId="365568258" sldId="341"/>
            <ac:spMk id="4" creationId="{AA3FD5EF-CBFC-8507-8949-6C3E59C826CB}"/>
          </ac:spMkLst>
        </pc:spChg>
        <pc:spChg chg="add del">
          <ac:chgData name="Simona Ferraraccio" userId="c9694aeb-2f50-401b-8abf-67f8a7106701" providerId="ADAL" clId="{728671C3-614E-440E-8F04-5DA1EFA065FD}" dt="2026-10-12T19:02:11.018" v="930" actId="478"/>
          <ac:spMkLst>
            <pc:docMk/>
            <pc:sldMk cId="365568258" sldId="341"/>
            <ac:spMk id="7" creationId="{E88C489C-8F1E-8F67-252F-1ECEF7EF9359}"/>
          </ac:spMkLst>
        </pc:spChg>
        <pc:spChg chg="add mod">
          <ac:chgData name="Simona Ferraraccio" userId="c9694aeb-2f50-401b-8abf-67f8a7106701" providerId="ADAL" clId="{728671C3-614E-440E-8F04-5DA1EFA065FD}" dt="2026-10-12T19:05:06.450" v="1007" actId="1076"/>
          <ac:spMkLst>
            <pc:docMk/>
            <pc:sldMk cId="365568258" sldId="341"/>
            <ac:spMk id="9" creationId="{9852936D-078E-271C-E2D6-BD58C992ACBA}"/>
          </ac:spMkLst>
        </pc:spChg>
        <pc:spChg chg="add mod">
          <ac:chgData name="Simona Ferraraccio" userId="c9694aeb-2f50-401b-8abf-67f8a7106701" providerId="ADAL" clId="{728671C3-614E-440E-8F04-5DA1EFA065FD}" dt="2026-10-12T19:01:44.843" v="905" actId="1035"/>
          <ac:spMkLst>
            <pc:docMk/>
            <pc:sldMk cId="365568258" sldId="341"/>
            <ac:spMk id="12" creationId="{D9FC0268-C8DA-A36B-B315-4C83CC196EA9}"/>
          </ac:spMkLst>
        </pc:spChg>
        <pc:spChg chg="add mod">
          <ac:chgData name="Simona Ferraraccio" userId="c9694aeb-2f50-401b-8abf-67f8a7106701" providerId="ADAL" clId="{728671C3-614E-440E-8F04-5DA1EFA065FD}" dt="2026-10-12T19:01:44.843" v="905" actId="1035"/>
          <ac:spMkLst>
            <pc:docMk/>
            <pc:sldMk cId="365568258" sldId="341"/>
            <ac:spMk id="13" creationId="{BBB2EF2A-6BD0-AF64-28E1-10003BC9A162}"/>
          </ac:spMkLst>
        </pc:spChg>
        <pc:spChg chg="add mod">
          <ac:chgData name="Simona Ferraraccio" userId="c9694aeb-2f50-401b-8abf-67f8a7106701" providerId="ADAL" clId="{728671C3-614E-440E-8F04-5DA1EFA065FD}" dt="2026-10-12T19:01:44.843" v="905" actId="1035"/>
          <ac:spMkLst>
            <pc:docMk/>
            <pc:sldMk cId="365568258" sldId="341"/>
            <ac:spMk id="14" creationId="{42FE22DE-7B75-896F-E87A-E34DFE74BE92}"/>
          </ac:spMkLst>
        </pc:spChg>
        <pc:spChg chg="add mod">
          <ac:chgData name="Simona Ferraraccio" userId="c9694aeb-2f50-401b-8abf-67f8a7106701" providerId="ADAL" clId="{728671C3-614E-440E-8F04-5DA1EFA065FD}" dt="2026-10-12T19:01:44.843" v="905" actId="1035"/>
          <ac:spMkLst>
            <pc:docMk/>
            <pc:sldMk cId="365568258" sldId="341"/>
            <ac:spMk id="15" creationId="{4EFD2925-60E4-05B0-54E6-D145C6DAD240}"/>
          </ac:spMkLst>
        </pc:spChg>
        <pc:spChg chg="add mod">
          <ac:chgData name="Simona Ferraraccio" userId="c9694aeb-2f50-401b-8abf-67f8a7106701" providerId="ADAL" clId="{728671C3-614E-440E-8F04-5DA1EFA065FD}" dt="2026-10-12T19:01:44.843" v="905" actId="1035"/>
          <ac:spMkLst>
            <pc:docMk/>
            <pc:sldMk cId="365568258" sldId="341"/>
            <ac:spMk id="16" creationId="{7C623552-D4BB-3CE5-59AF-05FECF514C2D}"/>
          </ac:spMkLst>
        </pc:spChg>
        <pc:spChg chg="add mod">
          <ac:chgData name="Simona Ferraraccio" userId="c9694aeb-2f50-401b-8abf-67f8a7106701" providerId="ADAL" clId="{728671C3-614E-440E-8F04-5DA1EFA065FD}" dt="2026-10-12T19:01:44.843" v="905" actId="1035"/>
          <ac:spMkLst>
            <pc:docMk/>
            <pc:sldMk cId="365568258" sldId="341"/>
            <ac:spMk id="17" creationId="{A307B9E3-9E52-20B2-D01D-14E16F5AF4D8}"/>
          </ac:spMkLst>
        </pc:spChg>
        <pc:spChg chg="add mod">
          <ac:chgData name="Simona Ferraraccio" userId="c9694aeb-2f50-401b-8abf-67f8a7106701" providerId="ADAL" clId="{728671C3-614E-440E-8F04-5DA1EFA065FD}" dt="2026-10-12T19:01:44.843" v="905" actId="1035"/>
          <ac:spMkLst>
            <pc:docMk/>
            <pc:sldMk cId="365568258" sldId="341"/>
            <ac:spMk id="18" creationId="{3F9C35B5-EC51-38EF-737F-C924630613C7}"/>
          </ac:spMkLst>
        </pc:spChg>
        <pc:spChg chg="add mod">
          <ac:chgData name="Simona Ferraraccio" userId="c9694aeb-2f50-401b-8abf-67f8a7106701" providerId="ADAL" clId="{728671C3-614E-440E-8F04-5DA1EFA065FD}" dt="2026-10-12T19:01:44.843" v="905" actId="1035"/>
          <ac:spMkLst>
            <pc:docMk/>
            <pc:sldMk cId="365568258" sldId="341"/>
            <ac:spMk id="19" creationId="{FAD4C3DF-9C94-ABE1-BA51-07092E316605}"/>
          </ac:spMkLst>
        </pc:spChg>
        <pc:spChg chg="add mod">
          <ac:chgData name="Simona Ferraraccio" userId="c9694aeb-2f50-401b-8abf-67f8a7106701" providerId="ADAL" clId="{728671C3-614E-440E-8F04-5DA1EFA065FD}" dt="2026-10-12T19:01:44.843" v="905" actId="1035"/>
          <ac:spMkLst>
            <pc:docMk/>
            <pc:sldMk cId="365568258" sldId="341"/>
            <ac:spMk id="20" creationId="{310BC107-3FE4-311E-F114-0E1D9824F89E}"/>
          </ac:spMkLst>
        </pc:spChg>
        <pc:spChg chg="add mod">
          <ac:chgData name="Simona Ferraraccio" userId="c9694aeb-2f50-401b-8abf-67f8a7106701" providerId="ADAL" clId="{728671C3-614E-440E-8F04-5DA1EFA065FD}" dt="2026-10-12T19:01:44.843" v="905" actId="1035"/>
          <ac:spMkLst>
            <pc:docMk/>
            <pc:sldMk cId="365568258" sldId="341"/>
            <ac:spMk id="21" creationId="{B4BE0862-784A-69BA-8E31-C7D1E83EAFC1}"/>
          </ac:spMkLst>
        </pc:spChg>
        <pc:spChg chg="add mod">
          <ac:chgData name="Simona Ferraraccio" userId="c9694aeb-2f50-401b-8abf-67f8a7106701" providerId="ADAL" clId="{728671C3-614E-440E-8F04-5DA1EFA065FD}" dt="2026-10-12T19:02:06.544" v="929"/>
          <ac:spMkLst>
            <pc:docMk/>
            <pc:sldMk cId="365568258" sldId="341"/>
            <ac:spMk id="22" creationId="{F55832F2-6853-800E-8D63-4E6F26F4768C}"/>
          </ac:spMkLst>
        </pc:spChg>
        <pc:spChg chg="add mod">
          <ac:chgData name="Simona Ferraraccio" userId="c9694aeb-2f50-401b-8abf-67f8a7106701" providerId="ADAL" clId="{728671C3-614E-440E-8F04-5DA1EFA065FD}" dt="2026-10-12T19:01:58.333" v="928" actId="13822"/>
          <ac:spMkLst>
            <pc:docMk/>
            <pc:sldMk cId="365568258" sldId="341"/>
            <ac:spMk id="23" creationId="{D4FCD321-DC75-3971-9942-A7F5C66CACEB}"/>
          </ac:spMkLst>
        </pc:spChg>
        <pc:picChg chg="add mod">
          <ac:chgData name="Simona Ferraraccio" userId="c9694aeb-2f50-401b-8abf-67f8a7106701" providerId="ADAL" clId="{728671C3-614E-440E-8F04-5DA1EFA065FD}" dt="2026-10-12T19:05:13.403" v="1009" actId="1076"/>
          <ac:picMkLst>
            <pc:docMk/>
            <pc:sldMk cId="365568258" sldId="341"/>
            <ac:picMk id="11" creationId="{19F29EC9-5D6B-F69A-825D-7857C1C39811}"/>
          </ac:picMkLst>
        </pc:picChg>
      </pc:sldChg>
      <pc:sldChg chg="addSp delSp modSp new mod setBg">
        <pc:chgData name="Simona Ferraraccio" userId="c9694aeb-2f50-401b-8abf-67f8a7106701" providerId="ADAL" clId="{728671C3-614E-440E-8F04-5DA1EFA065FD}" dt="2026-10-12T19:02:55.141" v="963" actId="14100"/>
        <pc:sldMkLst>
          <pc:docMk/>
          <pc:sldMk cId="3318427312" sldId="342"/>
        </pc:sldMkLst>
        <pc:spChg chg="del">
          <ac:chgData name="Simona Ferraraccio" userId="c9694aeb-2f50-401b-8abf-67f8a7106701" providerId="ADAL" clId="{728671C3-614E-440E-8F04-5DA1EFA065FD}" dt="2026-10-12T19:02:23.361" v="935" actId="478"/>
          <ac:spMkLst>
            <pc:docMk/>
            <pc:sldMk cId="3318427312" sldId="342"/>
            <ac:spMk id="2" creationId="{D020444C-7BF5-99C7-D8A5-6671C7255C43}"/>
          </ac:spMkLst>
        </pc:spChg>
        <pc:spChg chg="del">
          <ac:chgData name="Simona Ferraraccio" userId="c9694aeb-2f50-401b-8abf-67f8a7106701" providerId="ADAL" clId="{728671C3-614E-440E-8F04-5DA1EFA065FD}" dt="2026-10-12T19:02:21.362" v="934" actId="478"/>
          <ac:spMkLst>
            <pc:docMk/>
            <pc:sldMk cId="3318427312" sldId="342"/>
            <ac:spMk id="3" creationId="{97B6040C-F0B6-3AF0-99B8-24201548D938}"/>
          </ac:spMkLst>
        </pc:spChg>
        <pc:spChg chg="mod ord">
          <ac:chgData name="Simona Ferraraccio" userId="c9694aeb-2f50-401b-8abf-67f8a7106701" providerId="ADAL" clId="{728671C3-614E-440E-8F04-5DA1EFA065FD}" dt="2026-10-12T19:02:38.428" v="940" actId="26606"/>
          <ac:spMkLst>
            <pc:docMk/>
            <pc:sldMk cId="3318427312" sldId="342"/>
            <ac:spMk id="4" creationId="{5AEBAAB4-F6EB-3FC9-ECD4-931020FAA3D5}"/>
          </ac:spMkLst>
        </pc:spChg>
        <pc:spChg chg="mod ord">
          <ac:chgData name="Simona Ferraraccio" userId="c9694aeb-2f50-401b-8abf-67f8a7106701" providerId="ADAL" clId="{728671C3-614E-440E-8F04-5DA1EFA065FD}" dt="2026-10-12T19:02:38.428" v="940" actId="26606"/>
          <ac:spMkLst>
            <pc:docMk/>
            <pc:sldMk cId="3318427312" sldId="342"/>
            <ac:spMk id="5" creationId="{C59B3396-D302-6558-2FF2-DA44E49C564B}"/>
          </ac:spMkLst>
        </pc:spChg>
        <pc:spChg chg="add mod ord">
          <ac:chgData name="Simona Ferraraccio" userId="c9694aeb-2f50-401b-8abf-67f8a7106701" providerId="ADAL" clId="{728671C3-614E-440E-8F04-5DA1EFA065FD}" dt="2026-10-12T19:02:55.141" v="963" actId="14100"/>
          <ac:spMkLst>
            <pc:docMk/>
            <pc:sldMk cId="3318427312" sldId="342"/>
            <ac:spMk id="7" creationId="{9E933250-465A-1427-9BF6-FE674F6E2F1E}"/>
          </ac:spMkLst>
        </pc:spChg>
        <pc:spChg chg="add del">
          <ac:chgData name="Simona Ferraraccio" userId="c9694aeb-2f50-401b-8abf-67f8a7106701" providerId="ADAL" clId="{728671C3-614E-440E-8F04-5DA1EFA065FD}" dt="2026-10-12T19:02:38.391" v="939" actId="26606"/>
          <ac:spMkLst>
            <pc:docMk/>
            <pc:sldMk cId="3318427312" sldId="342"/>
            <ac:spMk id="14" creationId="{1A3C89F8-0D2F-47FF-B903-151248265F47}"/>
          </ac:spMkLst>
        </pc:spChg>
        <pc:spChg chg="add del">
          <ac:chgData name="Simona Ferraraccio" userId="c9694aeb-2f50-401b-8abf-67f8a7106701" providerId="ADAL" clId="{728671C3-614E-440E-8F04-5DA1EFA065FD}" dt="2026-10-12T19:02:38.391" v="939" actId="26606"/>
          <ac:spMkLst>
            <pc:docMk/>
            <pc:sldMk cId="3318427312" sldId="342"/>
            <ac:spMk id="16" creationId="{C5CB530E-515E-412C-9DF1-5F8FFBD6F383}"/>
          </ac:spMkLst>
        </pc:spChg>
        <pc:spChg chg="add del">
          <ac:chgData name="Simona Ferraraccio" userId="c9694aeb-2f50-401b-8abf-67f8a7106701" providerId="ADAL" clId="{728671C3-614E-440E-8F04-5DA1EFA065FD}" dt="2026-10-12T19:02:38.391" v="939" actId="26606"/>
          <ac:spMkLst>
            <pc:docMk/>
            <pc:sldMk cId="3318427312" sldId="342"/>
            <ac:spMk id="18" creationId="{712D4376-A578-4FF1-94FC-245E7A6A489F}"/>
          </ac:spMkLst>
        </pc:spChg>
        <pc:spChg chg="add del">
          <ac:chgData name="Simona Ferraraccio" userId="c9694aeb-2f50-401b-8abf-67f8a7106701" providerId="ADAL" clId="{728671C3-614E-440E-8F04-5DA1EFA065FD}" dt="2026-10-12T19:02:38.391" v="939" actId="26606"/>
          <ac:spMkLst>
            <pc:docMk/>
            <pc:sldMk cId="3318427312" sldId="342"/>
            <ac:spMk id="20" creationId="{AEA7509D-F04F-40CB-A0B3-EEF16499CC9F}"/>
          </ac:spMkLst>
        </pc:spChg>
        <pc:spChg chg="add del">
          <ac:chgData name="Simona Ferraraccio" userId="c9694aeb-2f50-401b-8abf-67f8a7106701" providerId="ADAL" clId="{728671C3-614E-440E-8F04-5DA1EFA065FD}" dt="2026-10-12T19:02:38.391" v="939" actId="26606"/>
          <ac:spMkLst>
            <pc:docMk/>
            <pc:sldMk cId="3318427312" sldId="342"/>
            <ac:spMk id="24" creationId="{508BEF50-7B1E-49A4-BC19-5F4F1D755E64}"/>
          </ac:spMkLst>
        </pc:spChg>
        <pc:spChg chg="add del">
          <ac:chgData name="Simona Ferraraccio" userId="c9694aeb-2f50-401b-8abf-67f8a7106701" providerId="ADAL" clId="{728671C3-614E-440E-8F04-5DA1EFA065FD}" dt="2026-10-12T19:02:38.391" v="939" actId="26606"/>
          <ac:spMkLst>
            <pc:docMk/>
            <pc:sldMk cId="3318427312" sldId="342"/>
            <ac:spMk id="26" creationId="{3FBAD350-5664-4811-A208-657FB882D350}"/>
          </ac:spMkLst>
        </pc:spChg>
        <pc:spChg chg="add del">
          <ac:chgData name="Simona Ferraraccio" userId="c9694aeb-2f50-401b-8abf-67f8a7106701" providerId="ADAL" clId="{728671C3-614E-440E-8F04-5DA1EFA065FD}" dt="2026-10-12T19:02:38.391" v="939" actId="26606"/>
          <ac:spMkLst>
            <pc:docMk/>
            <pc:sldMk cId="3318427312" sldId="342"/>
            <ac:spMk id="28" creationId="{C39ADB8F-D187-49D7-BDCF-C1B6DC727068}"/>
          </ac:spMkLst>
        </pc:spChg>
        <pc:spChg chg="add">
          <ac:chgData name="Simona Ferraraccio" userId="c9694aeb-2f50-401b-8abf-67f8a7106701" providerId="ADAL" clId="{728671C3-614E-440E-8F04-5DA1EFA065FD}" dt="2026-10-12T19:02:38.428" v="940" actId="26606"/>
          <ac:spMkLst>
            <pc:docMk/>
            <pc:sldMk cId="3318427312" sldId="342"/>
            <ac:spMk id="34" creationId="{5A292AEA-2528-46C0-B426-95822B6141FB}"/>
          </ac:spMkLst>
        </pc:spChg>
        <pc:spChg chg="add">
          <ac:chgData name="Simona Ferraraccio" userId="c9694aeb-2f50-401b-8abf-67f8a7106701" providerId="ADAL" clId="{728671C3-614E-440E-8F04-5DA1EFA065FD}" dt="2026-10-12T19:02:38.428" v="940" actId="26606"/>
          <ac:spMkLst>
            <pc:docMk/>
            <pc:sldMk cId="3318427312" sldId="342"/>
            <ac:spMk id="40" creationId="{D8B7B198-E4DF-43CD-AD8C-199884323745}"/>
          </ac:spMkLst>
        </pc:spChg>
        <pc:spChg chg="add">
          <ac:chgData name="Simona Ferraraccio" userId="c9694aeb-2f50-401b-8abf-67f8a7106701" providerId="ADAL" clId="{728671C3-614E-440E-8F04-5DA1EFA065FD}" dt="2026-10-12T19:02:38.428" v="940" actId="26606"/>
          <ac:spMkLst>
            <pc:docMk/>
            <pc:sldMk cId="3318427312" sldId="342"/>
            <ac:spMk id="41" creationId="{2BE67753-EA0E-4819-8D22-0B6600CF7231}"/>
          </ac:spMkLst>
        </pc:spChg>
        <pc:grpChg chg="add">
          <ac:chgData name="Simona Ferraraccio" userId="c9694aeb-2f50-401b-8abf-67f8a7106701" providerId="ADAL" clId="{728671C3-614E-440E-8F04-5DA1EFA065FD}" dt="2026-10-12T19:02:38.428" v="940" actId="26606"/>
          <ac:grpSpMkLst>
            <pc:docMk/>
            <pc:sldMk cId="3318427312" sldId="342"/>
            <ac:grpSpMk id="29" creationId="{87F87F1B-42BA-4AC7-A4E2-41544DDB2CE3}"/>
          </ac:grpSpMkLst>
        </pc:grpChg>
        <pc:grpChg chg="add">
          <ac:chgData name="Simona Ferraraccio" userId="c9694aeb-2f50-401b-8abf-67f8a7106701" providerId="ADAL" clId="{728671C3-614E-440E-8F04-5DA1EFA065FD}" dt="2026-10-12T19:02:38.428" v="940" actId="26606"/>
          <ac:grpSpMkLst>
            <pc:docMk/>
            <pc:sldMk cId="3318427312" sldId="342"/>
            <ac:grpSpMk id="35" creationId="{967346A5-7569-4F15-AB5D-BE3DADF192C0}"/>
          </ac:grpSpMkLst>
        </pc:grpChg>
        <pc:grpChg chg="add">
          <ac:chgData name="Simona Ferraraccio" userId="c9694aeb-2f50-401b-8abf-67f8a7106701" providerId="ADAL" clId="{728671C3-614E-440E-8F04-5DA1EFA065FD}" dt="2026-10-12T19:02:38.428" v="940" actId="26606"/>
          <ac:grpSpMkLst>
            <pc:docMk/>
            <pc:sldMk cId="3318427312" sldId="342"/>
            <ac:grpSpMk id="42" creationId="{D76D63AC-0421-45EC-B383-E79A61A78C6B}"/>
          </ac:grpSpMkLst>
        </pc:grpChg>
        <pc:picChg chg="add">
          <ac:chgData name="Simona Ferraraccio" userId="c9694aeb-2f50-401b-8abf-67f8a7106701" providerId="ADAL" clId="{728671C3-614E-440E-8F04-5DA1EFA065FD}" dt="2026-10-12T19:02:35.215" v="937" actId="22"/>
          <ac:picMkLst>
            <pc:docMk/>
            <pc:sldMk cId="3318427312" sldId="342"/>
            <ac:picMk id="9" creationId="{3BD986A2-7225-C53E-EC6B-A9E7DFD5997B}"/>
          </ac:picMkLst>
        </pc:picChg>
      </pc:sldChg>
      <pc:sldChg chg="addSp delSp modSp new mod setBg addAnim delAnim">
        <pc:chgData name="Simona Ferraraccio" userId="c9694aeb-2f50-401b-8abf-67f8a7106701" providerId="ADAL" clId="{728671C3-614E-440E-8F04-5DA1EFA065FD}" dt="2026-10-12T19:08:38.579" v="1115" actId="22"/>
        <pc:sldMkLst>
          <pc:docMk/>
          <pc:sldMk cId="2808874448" sldId="343"/>
        </pc:sldMkLst>
        <pc:spChg chg="mod">
          <ac:chgData name="Simona Ferraraccio" userId="c9694aeb-2f50-401b-8abf-67f8a7106701" providerId="ADAL" clId="{728671C3-614E-440E-8F04-5DA1EFA065FD}" dt="2026-10-12T19:08:33.581" v="1114" actId="1076"/>
          <ac:spMkLst>
            <pc:docMk/>
            <pc:sldMk cId="2808874448" sldId="343"/>
            <ac:spMk id="2" creationId="{63ABFE6E-4177-2431-55A5-3D48DCCE8B33}"/>
          </ac:spMkLst>
        </pc:spChg>
        <pc:spChg chg="del">
          <ac:chgData name="Simona Ferraraccio" userId="c9694aeb-2f50-401b-8abf-67f8a7106701" providerId="ADAL" clId="{728671C3-614E-440E-8F04-5DA1EFA065FD}" dt="2026-10-12T19:06:30.909" v="1057" actId="478"/>
          <ac:spMkLst>
            <pc:docMk/>
            <pc:sldMk cId="2808874448" sldId="343"/>
            <ac:spMk id="3" creationId="{F1B01493-B3CC-1D3C-69EC-BE21C2325547}"/>
          </ac:spMkLst>
        </pc:spChg>
        <pc:spChg chg="mod">
          <ac:chgData name="Simona Ferraraccio" userId="c9694aeb-2f50-401b-8abf-67f8a7106701" providerId="ADAL" clId="{728671C3-614E-440E-8F04-5DA1EFA065FD}" dt="2026-10-12T19:07:43.560" v="1108" actId="26606"/>
          <ac:spMkLst>
            <pc:docMk/>
            <pc:sldMk cId="2808874448" sldId="343"/>
            <ac:spMk id="4" creationId="{384B9CCF-15BE-0F62-4527-A9D739969603}"/>
          </ac:spMkLst>
        </pc:spChg>
        <pc:spChg chg="mod">
          <ac:chgData name="Simona Ferraraccio" userId="c9694aeb-2f50-401b-8abf-67f8a7106701" providerId="ADAL" clId="{728671C3-614E-440E-8F04-5DA1EFA065FD}" dt="2026-10-12T19:07:43.560" v="1108" actId="26606"/>
          <ac:spMkLst>
            <pc:docMk/>
            <pc:sldMk cId="2808874448" sldId="343"/>
            <ac:spMk id="5" creationId="{9B95FD04-C02F-E479-26DE-2D6923D5736B}"/>
          </ac:spMkLst>
        </pc:spChg>
        <pc:spChg chg="add del">
          <ac:chgData name="Simona Ferraraccio" userId="c9694aeb-2f50-401b-8abf-67f8a7106701" providerId="ADAL" clId="{728671C3-614E-440E-8F04-5DA1EFA065FD}" dt="2026-10-12T19:07:36.637" v="1102" actId="26606"/>
          <ac:spMkLst>
            <pc:docMk/>
            <pc:sldMk cId="2808874448" sldId="343"/>
            <ac:spMk id="12" creationId="{665DBBEF-238B-476B-96AB-8AAC3224ECEA}"/>
          </ac:spMkLst>
        </pc:spChg>
        <pc:spChg chg="add del">
          <ac:chgData name="Simona Ferraraccio" userId="c9694aeb-2f50-401b-8abf-67f8a7106701" providerId="ADAL" clId="{728671C3-614E-440E-8F04-5DA1EFA065FD}" dt="2026-10-12T19:07:36.637" v="1102" actId="26606"/>
          <ac:spMkLst>
            <pc:docMk/>
            <pc:sldMk cId="2808874448" sldId="343"/>
            <ac:spMk id="14" creationId="{3FCFB1DE-0B7E-48CC-BA90-B2AB0889F9D6}"/>
          </ac:spMkLst>
        </pc:spChg>
        <pc:spChg chg="add del">
          <ac:chgData name="Simona Ferraraccio" userId="c9694aeb-2f50-401b-8abf-67f8a7106701" providerId="ADAL" clId="{728671C3-614E-440E-8F04-5DA1EFA065FD}" dt="2026-10-12T19:07:39.694" v="1105" actId="26606"/>
          <ac:spMkLst>
            <pc:docMk/>
            <pc:sldMk cId="2808874448" sldId="343"/>
            <ac:spMk id="17" creationId="{37C89E4B-3C9F-44B9-8B86-D9E3D112D8EC}"/>
          </ac:spMkLst>
        </pc:spChg>
        <pc:spChg chg="add del">
          <ac:chgData name="Simona Ferraraccio" userId="c9694aeb-2f50-401b-8abf-67f8a7106701" providerId="ADAL" clId="{728671C3-614E-440E-8F04-5DA1EFA065FD}" dt="2026-10-12T19:07:43.560" v="1108" actId="26606"/>
          <ac:spMkLst>
            <pc:docMk/>
            <pc:sldMk cId="2808874448" sldId="343"/>
            <ac:spMk id="20" creationId="{9B7AD9F6-8CE7-4299-8FC6-328F4DCD3FF9}"/>
          </ac:spMkLst>
        </pc:spChg>
        <pc:spChg chg="add del">
          <ac:chgData name="Simona Ferraraccio" userId="c9694aeb-2f50-401b-8abf-67f8a7106701" providerId="ADAL" clId="{728671C3-614E-440E-8F04-5DA1EFA065FD}" dt="2026-10-12T19:07:43.560" v="1108" actId="26606"/>
          <ac:spMkLst>
            <pc:docMk/>
            <pc:sldMk cId="2808874448" sldId="343"/>
            <ac:spMk id="21" creationId="{F49775AF-8896-43EE-92C6-83497D6DC56F}"/>
          </ac:spMkLst>
        </pc:spChg>
        <pc:picChg chg="add mod ord">
          <ac:chgData name="Simona Ferraraccio" userId="c9694aeb-2f50-401b-8abf-67f8a7106701" providerId="ADAL" clId="{728671C3-614E-440E-8F04-5DA1EFA065FD}" dt="2026-10-12T19:07:43.560" v="1108" actId="26606"/>
          <ac:picMkLst>
            <pc:docMk/>
            <pc:sldMk cId="2808874448" sldId="343"/>
            <ac:picMk id="7" creationId="{EE446C96-1801-88D6-5B0B-D7054A341BC3}"/>
          </ac:picMkLst>
        </pc:picChg>
        <pc:picChg chg="add mod modCrop">
          <ac:chgData name="Simona Ferraraccio" userId="c9694aeb-2f50-401b-8abf-67f8a7106701" providerId="ADAL" clId="{728671C3-614E-440E-8F04-5DA1EFA065FD}" dt="2026-10-12T19:08:29.051" v="1113" actId="1076"/>
          <ac:picMkLst>
            <pc:docMk/>
            <pc:sldMk cId="2808874448" sldId="343"/>
            <ac:picMk id="9" creationId="{47F1FD6B-248F-C763-2700-45D1E76373B0}"/>
          </ac:picMkLst>
        </pc:picChg>
        <pc:picChg chg="add">
          <ac:chgData name="Simona Ferraraccio" userId="c9694aeb-2f50-401b-8abf-67f8a7106701" providerId="ADAL" clId="{728671C3-614E-440E-8F04-5DA1EFA065FD}" dt="2026-10-12T19:08:38.579" v="1115" actId="22"/>
          <ac:picMkLst>
            <pc:docMk/>
            <pc:sldMk cId="2808874448" sldId="343"/>
            <ac:picMk id="11" creationId="{7121B78B-314D-0B6D-98DF-D984560189F5}"/>
          </ac:picMkLst>
        </pc:picChg>
        <pc:cxnChg chg="add del">
          <ac:chgData name="Simona Ferraraccio" userId="c9694aeb-2f50-401b-8abf-67f8a7106701" providerId="ADAL" clId="{728671C3-614E-440E-8F04-5DA1EFA065FD}" dt="2026-10-12T19:07:39.694" v="1105" actId="26606"/>
          <ac:cxnSpMkLst>
            <pc:docMk/>
            <pc:sldMk cId="2808874448" sldId="343"/>
            <ac:cxnSpMk id="16" creationId="{D891E407-403B-4764-86C9-33A56D3BCAA3}"/>
          </ac:cxnSpMkLst>
        </pc:cxnChg>
        <pc:cxnChg chg="add del">
          <ac:chgData name="Simona Ferraraccio" userId="c9694aeb-2f50-401b-8abf-67f8a7106701" providerId="ADAL" clId="{728671C3-614E-440E-8F04-5DA1EFA065FD}" dt="2026-10-12T19:07:39.694" v="1105" actId="26606"/>
          <ac:cxnSpMkLst>
            <pc:docMk/>
            <pc:sldMk cId="2808874448" sldId="343"/>
            <ac:cxnSpMk id="18" creationId="{AA2EAA10-076F-46BD-8F0F-B9A2FB77A85C}"/>
          </ac:cxnSpMkLst>
        </pc:cxnChg>
      </pc:sldChg>
      <pc:sldChg chg="addSp delSp modSp new mod modAnim">
        <pc:chgData name="Simona Ferraraccio" userId="c9694aeb-2f50-401b-8abf-67f8a7106701" providerId="ADAL" clId="{728671C3-614E-440E-8F04-5DA1EFA065FD}" dt="2026-10-12T19:11:54.035" v="1385" actId="22"/>
        <pc:sldMkLst>
          <pc:docMk/>
          <pc:sldMk cId="339640220" sldId="344"/>
        </pc:sldMkLst>
        <pc:spChg chg="del">
          <ac:chgData name="Simona Ferraraccio" userId="c9694aeb-2f50-401b-8abf-67f8a7106701" providerId="ADAL" clId="{728671C3-614E-440E-8F04-5DA1EFA065FD}" dt="2026-10-12T19:08:55.814" v="1118" actId="478"/>
          <ac:spMkLst>
            <pc:docMk/>
            <pc:sldMk cId="339640220" sldId="344"/>
            <ac:spMk id="2" creationId="{5D31134E-06FE-DE57-5B8D-D1ED3C9DF48C}"/>
          </ac:spMkLst>
        </pc:spChg>
        <pc:spChg chg="del">
          <ac:chgData name="Simona Ferraraccio" userId="c9694aeb-2f50-401b-8abf-67f8a7106701" providerId="ADAL" clId="{728671C3-614E-440E-8F04-5DA1EFA065FD}" dt="2026-10-12T19:08:54.887" v="1117" actId="478"/>
          <ac:spMkLst>
            <pc:docMk/>
            <pc:sldMk cId="339640220" sldId="344"/>
            <ac:spMk id="3" creationId="{1346056C-E658-7A66-0191-6CBCC3743300}"/>
          </ac:spMkLst>
        </pc:spChg>
        <pc:spChg chg="mod">
          <ac:chgData name="Simona Ferraraccio" userId="c9694aeb-2f50-401b-8abf-67f8a7106701" providerId="ADAL" clId="{728671C3-614E-440E-8F04-5DA1EFA065FD}" dt="2026-10-12T19:11:27.349" v="1343" actId="1076"/>
          <ac:spMkLst>
            <pc:docMk/>
            <pc:sldMk cId="339640220" sldId="344"/>
            <ac:spMk id="4" creationId="{5948D7F3-6ED9-1D25-39C9-E70B20FE9D5D}"/>
          </ac:spMkLst>
        </pc:spChg>
        <pc:spChg chg="add mod">
          <ac:chgData name="Simona Ferraraccio" userId="c9694aeb-2f50-401b-8abf-67f8a7106701" providerId="ADAL" clId="{728671C3-614E-440E-8F04-5DA1EFA065FD}" dt="2026-10-12T19:09:04.106" v="1133" actId="1076"/>
          <ac:spMkLst>
            <pc:docMk/>
            <pc:sldMk cId="339640220" sldId="344"/>
            <ac:spMk id="6" creationId="{F3949800-C243-375C-BC5C-2DB9A086A5E9}"/>
          </ac:spMkLst>
        </pc:spChg>
        <pc:spChg chg="add mod">
          <ac:chgData name="Simona Ferraraccio" userId="c9694aeb-2f50-401b-8abf-67f8a7106701" providerId="ADAL" clId="{728671C3-614E-440E-8F04-5DA1EFA065FD}" dt="2026-10-12T19:11:23.897" v="1342" actId="1035"/>
          <ac:spMkLst>
            <pc:docMk/>
            <pc:sldMk cId="339640220" sldId="344"/>
            <ac:spMk id="7" creationId="{93EA6CDA-2F40-FE9E-F877-1E43E96241D5}"/>
          </ac:spMkLst>
        </pc:spChg>
        <pc:spChg chg="add mod">
          <ac:chgData name="Simona Ferraraccio" userId="c9694aeb-2f50-401b-8abf-67f8a7106701" providerId="ADAL" clId="{728671C3-614E-440E-8F04-5DA1EFA065FD}" dt="2026-10-12T19:09:32.033" v="1171" actId="20577"/>
          <ac:spMkLst>
            <pc:docMk/>
            <pc:sldMk cId="339640220" sldId="344"/>
            <ac:spMk id="8" creationId="{2353F485-7451-E836-13DF-8AED66776D02}"/>
          </ac:spMkLst>
        </pc:spChg>
        <pc:spChg chg="add mod">
          <ac:chgData name="Simona Ferraraccio" userId="c9694aeb-2f50-401b-8abf-67f8a7106701" providerId="ADAL" clId="{728671C3-614E-440E-8F04-5DA1EFA065FD}" dt="2026-10-12T19:11:23.897" v="1342" actId="1035"/>
          <ac:spMkLst>
            <pc:docMk/>
            <pc:sldMk cId="339640220" sldId="344"/>
            <ac:spMk id="9" creationId="{2558AECD-26F4-EAD1-4124-E402A40CE785}"/>
          </ac:spMkLst>
        </pc:spChg>
        <pc:spChg chg="add mod">
          <ac:chgData name="Simona Ferraraccio" userId="c9694aeb-2f50-401b-8abf-67f8a7106701" providerId="ADAL" clId="{728671C3-614E-440E-8F04-5DA1EFA065FD}" dt="2026-10-12T19:11:23.897" v="1342" actId="1035"/>
          <ac:spMkLst>
            <pc:docMk/>
            <pc:sldMk cId="339640220" sldId="344"/>
            <ac:spMk id="10" creationId="{BA1A425F-7670-25E9-22AA-78DAC56B51E5}"/>
          </ac:spMkLst>
        </pc:spChg>
        <pc:spChg chg="add mod">
          <ac:chgData name="Simona Ferraraccio" userId="c9694aeb-2f50-401b-8abf-67f8a7106701" providerId="ADAL" clId="{728671C3-614E-440E-8F04-5DA1EFA065FD}" dt="2026-10-12T19:11:23.897" v="1342" actId="1035"/>
          <ac:spMkLst>
            <pc:docMk/>
            <pc:sldMk cId="339640220" sldId="344"/>
            <ac:spMk id="11" creationId="{85CADC4E-BAAD-B8BA-F7E1-2E20A7BD34B9}"/>
          </ac:spMkLst>
        </pc:spChg>
        <pc:spChg chg="add mod">
          <ac:chgData name="Simona Ferraraccio" userId="c9694aeb-2f50-401b-8abf-67f8a7106701" providerId="ADAL" clId="{728671C3-614E-440E-8F04-5DA1EFA065FD}" dt="2026-10-12T19:11:23.897" v="1342" actId="1035"/>
          <ac:spMkLst>
            <pc:docMk/>
            <pc:sldMk cId="339640220" sldId="344"/>
            <ac:spMk id="12" creationId="{2434400D-C655-288D-7185-9BA60D09685F}"/>
          </ac:spMkLst>
        </pc:spChg>
        <pc:spChg chg="add mod">
          <ac:chgData name="Simona Ferraraccio" userId="c9694aeb-2f50-401b-8abf-67f8a7106701" providerId="ADAL" clId="{728671C3-614E-440E-8F04-5DA1EFA065FD}" dt="2026-10-12T19:10:21.658" v="1264" actId="20577"/>
          <ac:spMkLst>
            <pc:docMk/>
            <pc:sldMk cId="339640220" sldId="344"/>
            <ac:spMk id="13" creationId="{64076F4C-6C9D-482C-4148-77FC6BE8D789}"/>
          </ac:spMkLst>
        </pc:spChg>
        <pc:spChg chg="add mod">
          <ac:chgData name="Simona Ferraraccio" userId="c9694aeb-2f50-401b-8abf-67f8a7106701" providerId="ADAL" clId="{728671C3-614E-440E-8F04-5DA1EFA065FD}" dt="2026-10-12T19:11:23.897" v="1342" actId="1035"/>
          <ac:spMkLst>
            <pc:docMk/>
            <pc:sldMk cId="339640220" sldId="344"/>
            <ac:spMk id="14" creationId="{0CD1528F-1C61-C8C8-BB7D-7BD52C35DED6}"/>
          </ac:spMkLst>
        </pc:spChg>
        <pc:spChg chg="add mod">
          <ac:chgData name="Simona Ferraraccio" userId="c9694aeb-2f50-401b-8abf-67f8a7106701" providerId="ADAL" clId="{728671C3-614E-440E-8F04-5DA1EFA065FD}" dt="2026-10-12T19:11:23.897" v="1342" actId="1035"/>
          <ac:spMkLst>
            <pc:docMk/>
            <pc:sldMk cId="339640220" sldId="344"/>
            <ac:spMk id="15" creationId="{E1F5574B-7B2F-550D-AC77-D398705DA452}"/>
          </ac:spMkLst>
        </pc:spChg>
        <pc:spChg chg="add mod">
          <ac:chgData name="Simona Ferraraccio" userId="c9694aeb-2f50-401b-8abf-67f8a7106701" providerId="ADAL" clId="{728671C3-614E-440E-8F04-5DA1EFA065FD}" dt="2026-10-12T19:11:23.897" v="1342" actId="1035"/>
          <ac:spMkLst>
            <pc:docMk/>
            <pc:sldMk cId="339640220" sldId="344"/>
            <ac:spMk id="16" creationId="{DB6A6D65-1DD8-DE15-E85E-5D1ED1D42957}"/>
          </ac:spMkLst>
        </pc:spChg>
        <pc:spChg chg="add mod">
          <ac:chgData name="Simona Ferraraccio" userId="c9694aeb-2f50-401b-8abf-67f8a7106701" providerId="ADAL" clId="{728671C3-614E-440E-8F04-5DA1EFA065FD}" dt="2026-10-12T19:11:48.130" v="1384"/>
          <ac:spMkLst>
            <pc:docMk/>
            <pc:sldMk cId="339640220" sldId="344"/>
            <ac:spMk id="17" creationId="{053C704D-5224-7C42-5F18-46286BD96AD1}"/>
          </ac:spMkLst>
        </pc:spChg>
        <pc:spChg chg="add mod">
          <ac:chgData name="Simona Ferraraccio" userId="c9694aeb-2f50-401b-8abf-67f8a7106701" providerId="ADAL" clId="{728671C3-614E-440E-8F04-5DA1EFA065FD}" dt="2026-10-12T19:11:40.350" v="1383" actId="20577"/>
          <ac:spMkLst>
            <pc:docMk/>
            <pc:sldMk cId="339640220" sldId="344"/>
            <ac:spMk id="18" creationId="{68DAA0BE-BC36-1004-E35D-5AA2A8585E9E}"/>
          </ac:spMkLst>
        </pc:spChg>
        <pc:picChg chg="add">
          <ac:chgData name="Simona Ferraraccio" userId="c9694aeb-2f50-401b-8abf-67f8a7106701" providerId="ADAL" clId="{728671C3-614E-440E-8F04-5DA1EFA065FD}" dt="2026-10-12T19:11:54.035" v="1385" actId="22"/>
          <ac:picMkLst>
            <pc:docMk/>
            <pc:sldMk cId="339640220" sldId="344"/>
            <ac:picMk id="20" creationId="{8D7DE144-602E-B8F0-EF12-B3B9FFE5C0E3}"/>
          </ac:picMkLst>
        </pc:picChg>
      </pc:sldChg>
      <pc:sldChg chg="addSp delSp modSp new mod delAnim modAnim">
        <pc:chgData name="Simona Ferraraccio" userId="c9694aeb-2f50-401b-8abf-67f8a7106701" providerId="ADAL" clId="{728671C3-614E-440E-8F04-5DA1EFA065FD}" dt="2026-10-12T19:14:34.770" v="1568" actId="1076"/>
        <pc:sldMkLst>
          <pc:docMk/>
          <pc:sldMk cId="4287635927" sldId="345"/>
        </pc:sldMkLst>
        <pc:spChg chg="del">
          <ac:chgData name="Simona Ferraraccio" userId="c9694aeb-2f50-401b-8abf-67f8a7106701" providerId="ADAL" clId="{728671C3-614E-440E-8F04-5DA1EFA065FD}" dt="2026-10-12T19:12:15.237" v="1389" actId="478"/>
          <ac:spMkLst>
            <pc:docMk/>
            <pc:sldMk cId="4287635927" sldId="345"/>
            <ac:spMk id="2" creationId="{0CCD6752-2449-CCD0-16EF-7EB3F1672EAE}"/>
          </ac:spMkLst>
        </pc:spChg>
        <pc:spChg chg="del">
          <ac:chgData name="Simona Ferraraccio" userId="c9694aeb-2f50-401b-8abf-67f8a7106701" providerId="ADAL" clId="{728671C3-614E-440E-8F04-5DA1EFA065FD}" dt="2026-10-12T19:12:14.020" v="1388" actId="478"/>
          <ac:spMkLst>
            <pc:docMk/>
            <pc:sldMk cId="4287635927" sldId="345"/>
            <ac:spMk id="3" creationId="{8DC3A477-98CF-7469-9B7E-3EB6B790FFC7}"/>
          </ac:spMkLst>
        </pc:spChg>
        <pc:spChg chg="add mod">
          <ac:chgData name="Simona Ferraraccio" userId="c9694aeb-2f50-401b-8abf-67f8a7106701" providerId="ADAL" clId="{728671C3-614E-440E-8F04-5DA1EFA065FD}" dt="2026-10-12T19:12:22.556" v="1402" actId="120"/>
          <ac:spMkLst>
            <pc:docMk/>
            <pc:sldMk cId="4287635927" sldId="345"/>
            <ac:spMk id="6" creationId="{CF9C0F4D-6F33-7BD7-EA74-26CA49A51B83}"/>
          </ac:spMkLst>
        </pc:spChg>
        <pc:spChg chg="add mod">
          <ac:chgData name="Simona Ferraraccio" userId="c9694aeb-2f50-401b-8abf-67f8a7106701" providerId="ADAL" clId="{728671C3-614E-440E-8F04-5DA1EFA065FD}" dt="2026-10-12T19:14:34.770" v="1568" actId="1076"/>
          <ac:spMkLst>
            <pc:docMk/>
            <pc:sldMk cId="4287635927" sldId="345"/>
            <ac:spMk id="7" creationId="{DF00E210-4F74-399D-F1AD-13CFC3104765}"/>
          </ac:spMkLst>
        </pc:spChg>
        <pc:spChg chg="add mod">
          <ac:chgData name="Simona Ferraraccio" userId="c9694aeb-2f50-401b-8abf-67f8a7106701" providerId="ADAL" clId="{728671C3-614E-440E-8F04-5DA1EFA065FD}" dt="2026-10-12T19:14:34.770" v="1568" actId="1076"/>
          <ac:spMkLst>
            <pc:docMk/>
            <pc:sldMk cId="4287635927" sldId="345"/>
            <ac:spMk id="8" creationId="{8041F917-0D07-DE68-1FA9-EFE5D2F35DFD}"/>
          </ac:spMkLst>
        </pc:spChg>
        <pc:spChg chg="mod">
          <ac:chgData name="Simona Ferraraccio" userId="c9694aeb-2f50-401b-8abf-67f8a7106701" providerId="ADAL" clId="{728671C3-614E-440E-8F04-5DA1EFA065FD}" dt="2026-10-12T19:14:34.770" v="1568" actId="1076"/>
          <ac:spMkLst>
            <pc:docMk/>
            <pc:sldMk cId="4287635927" sldId="345"/>
            <ac:spMk id="9" creationId="{112A3D1F-905F-B9EE-F1F9-8915F398ED33}"/>
          </ac:spMkLst>
        </pc:spChg>
        <pc:spChg chg="add mod">
          <ac:chgData name="Simona Ferraraccio" userId="c9694aeb-2f50-401b-8abf-67f8a7106701" providerId="ADAL" clId="{728671C3-614E-440E-8F04-5DA1EFA065FD}" dt="2026-10-12T19:14:34.770" v="1568" actId="1076"/>
          <ac:spMkLst>
            <pc:docMk/>
            <pc:sldMk cId="4287635927" sldId="345"/>
            <ac:spMk id="10" creationId="{B3763C02-EBDD-6C0B-86DC-A4FEB1B75655}"/>
          </ac:spMkLst>
        </pc:spChg>
        <pc:spChg chg="add mod">
          <ac:chgData name="Simona Ferraraccio" userId="c9694aeb-2f50-401b-8abf-67f8a7106701" providerId="ADAL" clId="{728671C3-614E-440E-8F04-5DA1EFA065FD}" dt="2026-10-12T19:14:34.770" v="1568" actId="1076"/>
          <ac:spMkLst>
            <pc:docMk/>
            <pc:sldMk cId="4287635927" sldId="345"/>
            <ac:spMk id="11" creationId="{84B77F26-71C9-214F-981E-F4920CEB541D}"/>
          </ac:spMkLst>
        </pc:spChg>
        <pc:spChg chg="add mod">
          <ac:chgData name="Simona Ferraraccio" userId="c9694aeb-2f50-401b-8abf-67f8a7106701" providerId="ADAL" clId="{728671C3-614E-440E-8F04-5DA1EFA065FD}" dt="2026-10-12T19:14:34.770" v="1568" actId="1076"/>
          <ac:spMkLst>
            <pc:docMk/>
            <pc:sldMk cId="4287635927" sldId="345"/>
            <ac:spMk id="12" creationId="{62C2324F-0E17-E384-4419-23AE5C49232E}"/>
          </ac:spMkLst>
        </pc:spChg>
        <pc:spChg chg="add mod">
          <ac:chgData name="Simona Ferraraccio" userId="c9694aeb-2f50-401b-8abf-67f8a7106701" providerId="ADAL" clId="{728671C3-614E-440E-8F04-5DA1EFA065FD}" dt="2026-10-12T19:14:34.770" v="1568" actId="1076"/>
          <ac:spMkLst>
            <pc:docMk/>
            <pc:sldMk cId="4287635927" sldId="345"/>
            <ac:spMk id="13" creationId="{5A92FB14-FB33-7A4F-4FAE-120EBB7A89B5}"/>
          </ac:spMkLst>
        </pc:spChg>
        <pc:spChg chg="add del mod">
          <ac:chgData name="Simona Ferraraccio" userId="c9694aeb-2f50-401b-8abf-67f8a7106701" providerId="ADAL" clId="{728671C3-614E-440E-8F04-5DA1EFA065FD}" dt="2026-10-12T19:14:26.533" v="1567" actId="478"/>
          <ac:spMkLst>
            <pc:docMk/>
            <pc:sldMk cId="4287635927" sldId="345"/>
            <ac:spMk id="14" creationId="{B434A300-4454-895C-EC26-50538E67F39E}"/>
          </ac:spMkLst>
        </pc:spChg>
        <pc:spChg chg="add del mod">
          <ac:chgData name="Simona Ferraraccio" userId="c9694aeb-2f50-401b-8abf-67f8a7106701" providerId="ADAL" clId="{728671C3-614E-440E-8F04-5DA1EFA065FD}" dt="2026-10-12T19:14:26.533" v="1567" actId="478"/>
          <ac:spMkLst>
            <pc:docMk/>
            <pc:sldMk cId="4287635927" sldId="345"/>
            <ac:spMk id="15" creationId="{C22EF14F-BF31-1D9B-F27E-E4C7DB414CA8}"/>
          </ac:spMkLst>
        </pc:spChg>
        <pc:spChg chg="mod">
          <ac:chgData name="Simona Ferraraccio" userId="c9694aeb-2f50-401b-8abf-67f8a7106701" providerId="ADAL" clId="{728671C3-614E-440E-8F04-5DA1EFA065FD}" dt="2026-10-12T19:14:34.770" v="1568" actId="1076"/>
          <ac:spMkLst>
            <pc:docMk/>
            <pc:sldMk cId="4287635927" sldId="345"/>
            <ac:spMk id="16" creationId="{EA0D65AC-5C01-5838-177B-28BAA4316B60}"/>
          </ac:spMkLst>
        </pc:spChg>
        <pc:spChg chg="del">
          <ac:chgData name="Simona Ferraraccio" userId="c9694aeb-2f50-401b-8abf-67f8a7106701" providerId="ADAL" clId="{728671C3-614E-440E-8F04-5DA1EFA065FD}" dt="2026-10-12T19:14:26.533" v="1567" actId="478"/>
          <ac:spMkLst>
            <pc:docMk/>
            <pc:sldMk cId="4287635927" sldId="345"/>
            <ac:spMk id="17" creationId="{17CD958D-BC8D-92DD-27CF-5DBC974233CC}"/>
          </ac:spMkLst>
        </pc:spChg>
        <pc:spChg chg="add del mod">
          <ac:chgData name="Simona Ferraraccio" userId="c9694aeb-2f50-401b-8abf-67f8a7106701" providerId="ADAL" clId="{728671C3-614E-440E-8F04-5DA1EFA065FD}" dt="2026-10-12T19:14:26.533" v="1567" actId="478"/>
          <ac:spMkLst>
            <pc:docMk/>
            <pc:sldMk cId="4287635927" sldId="345"/>
            <ac:spMk id="18" creationId="{BCDF485C-3DEE-EE77-0FDB-D03691E5E288}"/>
          </ac:spMkLst>
        </pc:spChg>
      </pc:sldChg>
      <pc:sldChg chg="addSp modSp new mod">
        <pc:chgData name="Simona Ferraraccio" userId="c9694aeb-2f50-401b-8abf-67f8a7106701" providerId="ADAL" clId="{728671C3-614E-440E-8F04-5DA1EFA065FD}" dt="2026-10-12T19:33:29.366" v="1578" actId="22"/>
        <pc:sldMkLst>
          <pc:docMk/>
          <pc:sldMk cId="3971942314" sldId="346"/>
        </pc:sldMkLst>
        <pc:spChg chg="add mod">
          <ac:chgData name="Simona Ferraraccio" userId="c9694aeb-2f50-401b-8abf-67f8a7106701" providerId="ADAL" clId="{728671C3-614E-440E-8F04-5DA1EFA065FD}" dt="2026-10-12T19:33:24" v="1577" actId="14100"/>
          <ac:spMkLst>
            <pc:docMk/>
            <pc:sldMk cId="3971942314" sldId="346"/>
            <ac:spMk id="5" creationId="{BC0EE05C-5B51-6D4C-A131-A710EB01AF5D}"/>
          </ac:spMkLst>
        </pc:spChg>
        <pc:picChg chg="add">
          <ac:chgData name="Simona Ferraraccio" userId="c9694aeb-2f50-401b-8abf-67f8a7106701" providerId="ADAL" clId="{728671C3-614E-440E-8F04-5DA1EFA065FD}" dt="2026-10-12T19:33:29.366" v="1578" actId="22"/>
          <ac:picMkLst>
            <pc:docMk/>
            <pc:sldMk cId="3971942314" sldId="346"/>
            <ac:picMk id="7" creationId="{BE1BB22C-19B8-9DEC-0C07-9E29270CCCA4}"/>
          </ac:picMkLst>
        </pc:picChg>
      </pc:sldChg>
      <pc:sldChg chg="addSp modSp new mod setBg">
        <pc:chgData name="Simona Ferraraccio" userId="c9694aeb-2f50-401b-8abf-67f8a7106701" providerId="ADAL" clId="{728671C3-614E-440E-8F04-5DA1EFA065FD}" dt="2026-10-12T19:35:39.585" v="1779" actId="22"/>
        <pc:sldMkLst>
          <pc:docMk/>
          <pc:sldMk cId="1582024082" sldId="347"/>
        </pc:sldMkLst>
        <pc:spChg chg="mod ord">
          <ac:chgData name="Simona Ferraraccio" userId="c9694aeb-2f50-401b-8abf-67f8a7106701" providerId="ADAL" clId="{728671C3-614E-440E-8F04-5DA1EFA065FD}" dt="2026-10-12T19:34:28.120" v="1592" actId="26606"/>
          <ac:spMkLst>
            <pc:docMk/>
            <pc:sldMk cId="1582024082" sldId="347"/>
            <ac:spMk id="2" creationId="{6B389FC0-F76F-8387-9700-F20D3A1E24FB}"/>
          </ac:spMkLst>
        </pc:spChg>
        <pc:spChg chg="mod ord">
          <ac:chgData name="Simona Ferraraccio" userId="c9694aeb-2f50-401b-8abf-67f8a7106701" providerId="ADAL" clId="{728671C3-614E-440E-8F04-5DA1EFA065FD}" dt="2026-10-12T19:34:28.120" v="1592" actId="26606"/>
          <ac:spMkLst>
            <pc:docMk/>
            <pc:sldMk cId="1582024082" sldId="347"/>
            <ac:spMk id="3" creationId="{8932CCF2-CF5A-1AA7-563A-AEA96D564987}"/>
          </ac:spMkLst>
        </pc:spChg>
        <pc:spChg chg="add mod">
          <ac:chgData name="Simona Ferraraccio" userId="c9694aeb-2f50-401b-8abf-67f8a7106701" providerId="ADAL" clId="{728671C3-614E-440E-8F04-5DA1EFA065FD}" dt="2026-10-12T19:35:22.182" v="1769" actId="113"/>
          <ac:spMkLst>
            <pc:docMk/>
            <pc:sldMk cId="1582024082" sldId="347"/>
            <ac:spMk id="4" creationId="{1117D863-405A-152E-7CAC-E23DE081DA68}"/>
          </ac:spMkLst>
        </pc:spChg>
        <pc:spChg chg="add mod">
          <ac:chgData name="Simona Ferraraccio" userId="c9694aeb-2f50-401b-8abf-67f8a7106701" providerId="ADAL" clId="{728671C3-614E-440E-8F04-5DA1EFA065FD}" dt="2026-10-12T19:35:36.294" v="1778" actId="1076"/>
          <ac:spMkLst>
            <pc:docMk/>
            <pc:sldMk cId="1582024082" sldId="347"/>
            <ac:spMk id="7" creationId="{76AAB1CC-A77F-2F4C-3A54-3269ED768A7C}"/>
          </ac:spMkLst>
        </pc:spChg>
        <pc:spChg chg="add">
          <ac:chgData name="Simona Ferraraccio" userId="c9694aeb-2f50-401b-8abf-67f8a7106701" providerId="ADAL" clId="{728671C3-614E-440E-8F04-5DA1EFA065FD}" dt="2026-10-12T19:34:28.120" v="1592" actId="26606"/>
          <ac:spMkLst>
            <pc:docMk/>
            <pc:sldMk cId="1582024082" sldId="347"/>
            <ac:spMk id="11" creationId="{2B97F24A-32CE-4C1C-A50D-3016B394DCFB}"/>
          </ac:spMkLst>
        </pc:spChg>
        <pc:spChg chg="add">
          <ac:chgData name="Simona Ferraraccio" userId="c9694aeb-2f50-401b-8abf-67f8a7106701" providerId="ADAL" clId="{728671C3-614E-440E-8F04-5DA1EFA065FD}" dt="2026-10-12T19:34:28.120" v="1592" actId="26606"/>
          <ac:spMkLst>
            <pc:docMk/>
            <pc:sldMk cId="1582024082" sldId="347"/>
            <ac:spMk id="13" creationId="{CD8B4F24-440B-49E9-B85D-733523DC064B}"/>
          </ac:spMkLst>
        </pc:spChg>
        <pc:picChg chg="add mod">
          <ac:chgData name="Simona Ferraraccio" userId="c9694aeb-2f50-401b-8abf-67f8a7106701" providerId="ADAL" clId="{728671C3-614E-440E-8F04-5DA1EFA065FD}" dt="2026-10-12T19:34:28.120" v="1592" actId="26606"/>
          <ac:picMkLst>
            <pc:docMk/>
            <pc:sldMk cId="1582024082" sldId="347"/>
            <ac:picMk id="6" creationId="{4B18363B-08E8-658F-A0D1-B3F615FD275E}"/>
          </ac:picMkLst>
        </pc:picChg>
        <pc:picChg chg="add">
          <ac:chgData name="Simona Ferraraccio" userId="c9694aeb-2f50-401b-8abf-67f8a7106701" providerId="ADAL" clId="{728671C3-614E-440E-8F04-5DA1EFA065FD}" dt="2026-10-12T19:35:39.585" v="1779" actId="22"/>
          <ac:picMkLst>
            <pc:docMk/>
            <pc:sldMk cId="1582024082" sldId="347"/>
            <ac:picMk id="9" creationId="{A9159C82-8F53-9237-7D09-4638A90C54D8}"/>
          </ac:picMkLst>
        </pc:picChg>
      </pc:sldChg>
      <pc:sldChg chg="addSp modSp new mod setBg">
        <pc:chgData name="Simona Ferraraccio" userId="c9694aeb-2f50-401b-8abf-67f8a7106701" providerId="ADAL" clId="{728671C3-614E-440E-8F04-5DA1EFA065FD}" dt="2026-10-12T19:37:11.058" v="1838" actId="20577"/>
        <pc:sldMkLst>
          <pc:docMk/>
          <pc:sldMk cId="2932258616" sldId="348"/>
        </pc:sldMkLst>
        <pc:spChg chg="mod">
          <ac:chgData name="Simona Ferraraccio" userId="c9694aeb-2f50-401b-8abf-67f8a7106701" providerId="ADAL" clId="{728671C3-614E-440E-8F04-5DA1EFA065FD}" dt="2026-10-12T19:36:10.020" v="1782" actId="26606"/>
          <ac:spMkLst>
            <pc:docMk/>
            <pc:sldMk cId="2932258616" sldId="348"/>
            <ac:spMk id="2" creationId="{403CBFFC-C1A5-F4DF-4776-3CCCEB1F18F3}"/>
          </ac:spMkLst>
        </pc:spChg>
        <pc:spChg chg="mod">
          <ac:chgData name="Simona Ferraraccio" userId="c9694aeb-2f50-401b-8abf-67f8a7106701" providerId="ADAL" clId="{728671C3-614E-440E-8F04-5DA1EFA065FD}" dt="2026-10-12T19:36:10.020" v="1782" actId="26606"/>
          <ac:spMkLst>
            <pc:docMk/>
            <pc:sldMk cId="2932258616" sldId="348"/>
            <ac:spMk id="3" creationId="{6146E5AA-560A-CB60-059F-DCE58F6AE592}"/>
          </ac:spMkLst>
        </pc:spChg>
        <pc:spChg chg="add mod">
          <ac:chgData name="Simona Ferraraccio" userId="c9694aeb-2f50-401b-8abf-67f8a7106701" providerId="ADAL" clId="{728671C3-614E-440E-8F04-5DA1EFA065FD}" dt="2026-10-12T19:37:11.058" v="1838" actId="20577"/>
          <ac:spMkLst>
            <pc:docMk/>
            <pc:sldMk cId="2932258616" sldId="348"/>
            <ac:spMk id="6" creationId="{59F8CD63-1888-BADE-25B5-10BF6E289270}"/>
          </ac:spMkLst>
        </pc:spChg>
        <pc:spChg chg="add">
          <ac:chgData name="Simona Ferraraccio" userId="c9694aeb-2f50-401b-8abf-67f8a7106701" providerId="ADAL" clId="{728671C3-614E-440E-8F04-5DA1EFA065FD}" dt="2026-10-12T19:36:10.020" v="1782" actId="26606"/>
          <ac:spMkLst>
            <pc:docMk/>
            <pc:sldMk cId="2932258616" sldId="348"/>
            <ac:spMk id="10" creationId="{42A4FC2C-047E-45A5-965D-8E1E3BF09BC6}"/>
          </ac:spMkLst>
        </pc:spChg>
        <pc:picChg chg="add mod ord">
          <ac:chgData name="Simona Ferraraccio" userId="c9694aeb-2f50-401b-8abf-67f8a7106701" providerId="ADAL" clId="{728671C3-614E-440E-8F04-5DA1EFA065FD}" dt="2026-10-12T19:36:10.020" v="1782" actId="26606"/>
          <ac:picMkLst>
            <pc:docMk/>
            <pc:sldMk cId="2932258616" sldId="348"/>
            <ac:picMk id="5" creationId="{6ECE00AD-626F-40ED-4972-D8749282E572}"/>
          </ac:picMkLst>
        </pc:picChg>
      </pc:sldChg>
      <pc:sldChg chg="addSp delSp modSp new mod">
        <pc:chgData name="Simona Ferraraccio" userId="c9694aeb-2f50-401b-8abf-67f8a7106701" providerId="ADAL" clId="{728671C3-614E-440E-8F04-5DA1EFA065FD}" dt="2026-10-12T19:45:06.716" v="1999" actId="22"/>
        <pc:sldMkLst>
          <pc:docMk/>
          <pc:sldMk cId="2631537773" sldId="349"/>
        </pc:sldMkLst>
        <pc:spChg chg="add mod">
          <ac:chgData name="Simona Ferraraccio" userId="c9694aeb-2f50-401b-8abf-67f8a7106701" providerId="ADAL" clId="{728671C3-614E-440E-8F04-5DA1EFA065FD}" dt="2026-10-12T19:45:00.136" v="1998"/>
          <ac:spMkLst>
            <pc:docMk/>
            <pc:sldMk cId="2631537773" sldId="349"/>
            <ac:spMk id="4" creationId="{9D27FFF6-F795-4968-87E0-CD9FBF8BAD00}"/>
          </ac:spMkLst>
        </pc:spChg>
        <pc:spChg chg="mod">
          <ac:chgData name="Simona Ferraraccio" userId="c9694aeb-2f50-401b-8abf-67f8a7106701" providerId="ADAL" clId="{728671C3-614E-440E-8F04-5DA1EFA065FD}" dt="2026-10-12T19:44:09.139" v="1985" actId="13822"/>
          <ac:spMkLst>
            <pc:docMk/>
            <pc:sldMk cId="2631537773" sldId="349"/>
            <ac:spMk id="7" creationId="{4CC35BD1-5164-2AC8-2FF5-07FC899D77EB}"/>
          </ac:spMkLst>
        </pc:spChg>
        <pc:spChg chg="mod">
          <ac:chgData name="Simona Ferraraccio" userId="c9694aeb-2f50-401b-8abf-67f8a7106701" providerId="ADAL" clId="{728671C3-614E-440E-8F04-5DA1EFA065FD}" dt="2026-10-12T19:44:23.392" v="1990" actId="13822"/>
          <ac:spMkLst>
            <pc:docMk/>
            <pc:sldMk cId="2631537773" sldId="349"/>
            <ac:spMk id="8" creationId="{24EAF29B-9512-1DE1-817B-CAE039179962}"/>
          </ac:spMkLst>
        </pc:spChg>
        <pc:spChg chg="mod">
          <ac:chgData name="Simona Ferraraccio" userId="c9694aeb-2f50-401b-8abf-67f8a7106701" providerId="ADAL" clId="{728671C3-614E-440E-8F04-5DA1EFA065FD}" dt="2026-10-12T19:44:11.537" v="1986" actId="13822"/>
          <ac:spMkLst>
            <pc:docMk/>
            <pc:sldMk cId="2631537773" sldId="349"/>
            <ac:spMk id="9" creationId="{D46C4613-684D-E740-9A78-78B5D1E068C1}"/>
          </ac:spMkLst>
        </pc:spChg>
        <pc:spChg chg="mod">
          <ac:chgData name="Simona Ferraraccio" userId="c9694aeb-2f50-401b-8abf-67f8a7106701" providerId="ADAL" clId="{728671C3-614E-440E-8F04-5DA1EFA065FD}" dt="2026-10-12T19:44:25.596" v="1991" actId="13822"/>
          <ac:spMkLst>
            <pc:docMk/>
            <pc:sldMk cId="2631537773" sldId="349"/>
            <ac:spMk id="10" creationId="{E8A05313-E320-4B04-60F5-5A88B06744E4}"/>
          </ac:spMkLst>
        </pc:spChg>
        <pc:spChg chg="mod">
          <ac:chgData name="Simona Ferraraccio" userId="c9694aeb-2f50-401b-8abf-67f8a7106701" providerId="ADAL" clId="{728671C3-614E-440E-8F04-5DA1EFA065FD}" dt="2026-10-12T19:44:13.762" v="1987" actId="13822"/>
          <ac:spMkLst>
            <pc:docMk/>
            <pc:sldMk cId="2631537773" sldId="349"/>
            <ac:spMk id="11" creationId="{7CA28223-C7ED-ECC1-60BC-F6B1432F373F}"/>
          </ac:spMkLst>
        </pc:spChg>
        <pc:spChg chg="mod">
          <ac:chgData name="Simona Ferraraccio" userId="c9694aeb-2f50-401b-8abf-67f8a7106701" providerId="ADAL" clId="{728671C3-614E-440E-8F04-5DA1EFA065FD}" dt="2026-10-12T19:44:30.206" v="1994" actId="20577"/>
          <ac:spMkLst>
            <pc:docMk/>
            <pc:sldMk cId="2631537773" sldId="349"/>
            <ac:spMk id="12" creationId="{07801637-C6EF-67CC-FA0B-ED492FD0AB6D}"/>
          </ac:spMkLst>
        </pc:spChg>
        <pc:spChg chg="mod">
          <ac:chgData name="Simona Ferraraccio" userId="c9694aeb-2f50-401b-8abf-67f8a7106701" providerId="ADAL" clId="{728671C3-614E-440E-8F04-5DA1EFA065FD}" dt="2026-10-12T19:44:15.998" v="1988" actId="13822"/>
          <ac:spMkLst>
            <pc:docMk/>
            <pc:sldMk cId="2631537773" sldId="349"/>
            <ac:spMk id="13" creationId="{1C61F9E1-3835-EC47-653C-0488EF4AE8B7}"/>
          </ac:spMkLst>
        </pc:spChg>
        <pc:spChg chg="mod">
          <ac:chgData name="Simona Ferraraccio" userId="c9694aeb-2f50-401b-8abf-67f8a7106701" providerId="ADAL" clId="{728671C3-614E-440E-8F04-5DA1EFA065FD}" dt="2026-10-12T19:44:32.427" v="1995" actId="13822"/>
          <ac:spMkLst>
            <pc:docMk/>
            <pc:sldMk cId="2631537773" sldId="349"/>
            <ac:spMk id="14" creationId="{591CCF7F-9CE2-17A8-32AF-8F02A0F8AC40}"/>
          </ac:spMkLst>
        </pc:spChg>
        <pc:spChg chg="mod">
          <ac:chgData name="Simona Ferraraccio" userId="c9694aeb-2f50-401b-8abf-67f8a7106701" providerId="ADAL" clId="{728671C3-614E-440E-8F04-5DA1EFA065FD}" dt="2026-10-12T19:44:18.510" v="1989" actId="13822"/>
          <ac:spMkLst>
            <pc:docMk/>
            <pc:sldMk cId="2631537773" sldId="349"/>
            <ac:spMk id="15" creationId="{8E266A2A-2C1C-705B-5857-30C1C85F5B54}"/>
          </ac:spMkLst>
        </pc:spChg>
        <pc:spChg chg="mod">
          <ac:chgData name="Simona Ferraraccio" userId="c9694aeb-2f50-401b-8abf-67f8a7106701" providerId="ADAL" clId="{728671C3-614E-440E-8F04-5DA1EFA065FD}" dt="2026-10-12T19:44:41.555" v="1996" actId="13822"/>
          <ac:spMkLst>
            <pc:docMk/>
            <pc:sldMk cId="2631537773" sldId="349"/>
            <ac:spMk id="16" creationId="{860E1C35-3B87-4F61-159C-E603225C80C6}"/>
          </ac:spMkLst>
        </pc:spChg>
        <pc:grpChg chg="mod">
          <ac:chgData name="Simona Ferraraccio" userId="c9694aeb-2f50-401b-8abf-67f8a7106701" providerId="ADAL" clId="{728671C3-614E-440E-8F04-5DA1EFA065FD}" dt="2026-10-12T19:43:54.480" v="1982" actId="1076"/>
          <ac:grpSpMkLst>
            <pc:docMk/>
            <pc:sldMk cId="2631537773" sldId="349"/>
            <ac:grpSpMk id="6" creationId="{5D6F76FD-A330-25F5-04AE-240AC3205716}"/>
          </ac:grpSpMkLst>
        </pc:grpChg>
        <pc:graphicFrameChg chg="add mod modGraphic">
          <ac:chgData name="Simona Ferraraccio" userId="c9694aeb-2f50-401b-8abf-67f8a7106701" providerId="ADAL" clId="{728671C3-614E-440E-8F04-5DA1EFA065FD}" dt="2026-10-12T19:43:32.003" v="1978" actId="12093"/>
          <ac:graphicFrameMkLst>
            <pc:docMk/>
            <pc:sldMk cId="2631537773" sldId="349"/>
            <ac:graphicFrameMk id="5" creationId="{72364D5F-6477-B41A-C3BF-0DB4BECEDE29}"/>
          </ac:graphicFrameMkLst>
        </pc:graphicFrameChg>
        <pc:picChg chg="add">
          <ac:chgData name="Simona Ferraraccio" userId="c9694aeb-2f50-401b-8abf-67f8a7106701" providerId="ADAL" clId="{728671C3-614E-440E-8F04-5DA1EFA065FD}" dt="2026-10-12T19:45:06.716" v="1999" actId="22"/>
          <ac:picMkLst>
            <pc:docMk/>
            <pc:sldMk cId="2631537773" sldId="349"/>
            <ac:picMk id="18" creationId="{7D24DB61-708B-A2CD-11D5-0654839CE0C2}"/>
          </ac:picMkLst>
        </pc:picChg>
      </pc:sldChg>
      <pc:sldChg chg="addSp delSp modSp add mod setBg delDesignElem">
        <pc:chgData name="Simona Ferraraccio" userId="c9694aeb-2f50-401b-8abf-67f8a7106701" providerId="ADAL" clId="{728671C3-614E-440E-8F04-5DA1EFA065FD}" dt="2026-10-12T19:50:36.418" v="2148" actId="27636"/>
        <pc:sldMkLst>
          <pc:docMk/>
          <pc:sldMk cId="1335506522" sldId="350"/>
        </pc:sldMkLst>
        <pc:spChg chg="mod">
          <ac:chgData name="Simona Ferraraccio" userId="c9694aeb-2f50-401b-8abf-67f8a7106701" providerId="ADAL" clId="{728671C3-614E-440E-8F04-5DA1EFA065FD}" dt="2026-10-12T19:50:36.418" v="2148" actId="27636"/>
          <ac:spMkLst>
            <pc:docMk/>
            <pc:sldMk cId="1335506522" sldId="350"/>
            <ac:spMk id="7" creationId="{E784DBA5-4511-3C4E-8330-BDDBFAF9959E}"/>
          </ac:spMkLst>
        </pc:spChg>
        <pc:spChg chg="add">
          <ac:chgData name="Simona Ferraraccio" userId="c9694aeb-2f50-401b-8abf-67f8a7106701" providerId="ADAL" clId="{728671C3-614E-440E-8F04-5DA1EFA065FD}" dt="2026-10-12T19:50:16.705" v="2125" actId="26606"/>
          <ac:spMkLst>
            <pc:docMk/>
            <pc:sldMk cId="1335506522" sldId="350"/>
            <ac:spMk id="14" creationId="{5A292AEA-2528-46C0-B426-95822B6141FB}"/>
          </ac:spMkLst>
        </pc:spChg>
        <pc:spChg chg="add">
          <ac:chgData name="Simona Ferraraccio" userId="c9694aeb-2f50-401b-8abf-67f8a7106701" providerId="ADAL" clId="{728671C3-614E-440E-8F04-5DA1EFA065FD}" dt="2026-10-12T19:50:16.705" v="2125" actId="26606"/>
          <ac:spMkLst>
            <pc:docMk/>
            <pc:sldMk cId="1335506522" sldId="350"/>
            <ac:spMk id="16" creationId="{D8B7B198-E4DF-43CD-AD8C-199884323745}"/>
          </ac:spMkLst>
        </pc:spChg>
        <pc:spChg chg="add">
          <ac:chgData name="Simona Ferraraccio" userId="c9694aeb-2f50-401b-8abf-67f8a7106701" providerId="ADAL" clId="{728671C3-614E-440E-8F04-5DA1EFA065FD}" dt="2026-10-12T19:50:16.705" v="2125" actId="26606"/>
          <ac:spMkLst>
            <pc:docMk/>
            <pc:sldMk cId="1335506522" sldId="350"/>
            <ac:spMk id="18" creationId="{2BE67753-EA0E-4819-8D22-0B6600CF7231}"/>
          </ac:spMkLst>
        </pc:spChg>
        <pc:spChg chg="del">
          <ac:chgData name="Simona Ferraraccio" userId="c9694aeb-2f50-401b-8abf-67f8a7106701" providerId="ADAL" clId="{728671C3-614E-440E-8F04-5DA1EFA065FD}" dt="2026-10-12T19:50:08.333" v="2124"/>
          <ac:spMkLst>
            <pc:docMk/>
            <pc:sldMk cId="1335506522" sldId="350"/>
            <ac:spMk id="34" creationId="{C5A10611-6727-1E9A-59DD-B7EAAFB4FC61}"/>
          </ac:spMkLst>
        </pc:spChg>
        <pc:spChg chg="del">
          <ac:chgData name="Simona Ferraraccio" userId="c9694aeb-2f50-401b-8abf-67f8a7106701" providerId="ADAL" clId="{728671C3-614E-440E-8F04-5DA1EFA065FD}" dt="2026-10-12T19:50:08.333" v="2124"/>
          <ac:spMkLst>
            <pc:docMk/>
            <pc:sldMk cId="1335506522" sldId="350"/>
            <ac:spMk id="40" creationId="{85ECA840-F176-71F7-702F-FDB722E6DFF2}"/>
          </ac:spMkLst>
        </pc:spChg>
        <pc:spChg chg="del">
          <ac:chgData name="Simona Ferraraccio" userId="c9694aeb-2f50-401b-8abf-67f8a7106701" providerId="ADAL" clId="{728671C3-614E-440E-8F04-5DA1EFA065FD}" dt="2026-10-12T19:50:08.333" v="2124"/>
          <ac:spMkLst>
            <pc:docMk/>
            <pc:sldMk cId="1335506522" sldId="350"/>
            <ac:spMk id="41" creationId="{E4A069A0-5270-7755-170E-84166044B97B}"/>
          </ac:spMkLst>
        </pc:spChg>
        <pc:grpChg chg="add">
          <ac:chgData name="Simona Ferraraccio" userId="c9694aeb-2f50-401b-8abf-67f8a7106701" providerId="ADAL" clId="{728671C3-614E-440E-8F04-5DA1EFA065FD}" dt="2026-10-12T19:50:16.705" v="2125" actId="26606"/>
          <ac:grpSpMkLst>
            <pc:docMk/>
            <pc:sldMk cId="1335506522" sldId="350"/>
            <ac:grpSpMk id="11" creationId="{87F87F1B-42BA-4AC7-A4E2-41544DDB2CE3}"/>
          </ac:grpSpMkLst>
        </pc:grpChg>
        <pc:grpChg chg="add">
          <ac:chgData name="Simona Ferraraccio" userId="c9694aeb-2f50-401b-8abf-67f8a7106701" providerId="ADAL" clId="{728671C3-614E-440E-8F04-5DA1EFA065FD}" dt="2026-10-12T19:50:16.705" v="2125" actId="26606"/>
          <ac:grpSpMkLst>
            <pc:docMk/>
            <pc:sldMk cId="1335506522" sldId="350"/>
            <ac:grpSpMk id="12" creationId="{967346A5-7569-4F15-AB5D-BE3DADF192C0}"/>
          </ac:grpSpMkLst>
        </pc:grpChg>
        <pc:grpChg chg="add">
          <ac:chgData name="Simona Ferraraccio" userId="c9694aeb-2f50-401b-8abf-67f8a7106701" providerId="ADAL" clId="{728671C3-614E-440E-8F04-5DA1EFA065FD}" dt="2026-10-12T19:50:16.705" v="2125" actId="26606"/>
          <ac:grpSpMkLst>
            <pc:docMk/>
            <pc:sldMk cId="1335506522" sldId="350"/>
            <ac:grpSpMk id="20" creationId="{D76D63AC-0421-45EC-B383-E79A61A78C6B}"/>
          </ac:grpSpMkLst>
        </pc:grpChg>
        <pc:grpChg chg="del">
          <ac:chgData name="Simona Ferraraccio" userId="c9694aeb-2f50-401b-8abf-67f8a7106701" providerId="ADAL" clId="{728671C3-614E-440E-8F04-5DA1EFA065FD}" dt="2026-10-12T19:50:08.333" v="2124"/>
          <ac:grpSpMkLst>
            <pc:docMk/>
            <pc:sldMk cId="1335506522" sldId="350"/>
            <ac:grpSpMk id="29" creationId="{B90838A6-1FF7-D2E0-EFC6-D0340CAA91F9}"/>
          </ac:grpSpMkLst>
        </pc:grpChg>
        <pc:grpChg chg="del">
          <ac:chgData name="Simona Ferraraccio" userId="c9694aeb-2f50-401b-8abf-67f8a7106701" providerId="ADAL" clId="{728671C3-614E-440E-8F04-5DA1EFA065FD}" dt="2026-10-12T19:50:08.333" v="2124"/>
          <ac:grpSpMkLst>
            <pc:docMk/>
            <pc:sldMk cId="1335506522" sldId="350"/>
            <ac:grpSpMk id="35" creationId="{DEB22954-9B89-C70E-7E7A-007306900D97}"/>
          </ac:grpSpMkLst>
        </pc:grpChg>
        <pc:grpChg chg="del">
          <ac:chgData name="Simona Ferraraccio" userId="c9694aeb-2f50-401b-8abf-67f8a7106701" providerId="ADAL" clId="{728671C3-614E-440E-8F04-5DA1EFA065FD}" dt="2026-10-12T19:50:08.333" v="2124"/>
          <ac:grpSpMkLst>
            <pc:docMk/>
            <pc:sldMk cId="1335506522" sldId="350"/>
            <ac:grpSpMk id="42" creationId="{A3A12BF3-4003-6001-FD1A-DBA673C9FDB6}"/>
          </ac:grpSpMkLst>
        </pc:grpChg>
      </pc:sldChg>
      <pc:sldChg chg="addSp delSp modSp new mod ord modAnim">
        <pc:chgData name="Simona Ferraraccio" userId="c9694aeb-2f50-401b-8abf-67f8a7106701" providerId="ADAL" clId="{728671C3-614E-440E-8F04-5DA1EFA065FD}" dt="2026-10-12T19:55:56.440" v="2483" actId="22"/>
        <pc:sldMkLst>
          <pc:docMk/>
          <pc:sldMk cId="2601565014" sldId="351"/>
        </pc:sldMkLst>
        <pc:spChg chg="del">
          <ac:chgData name="Simona Ferraraccio" userId="c9694aeb-2f50-401b-8abf-67f8a7106701" providerId="ADAL" clId="{728671C3-614E-440E-8F04-5DA1EFA065FD}" dt="2026-10-12T19:53:28.948" v="2324" actId="478"/>
          <ac:spMkLst>
            <pc:docMk/>
            <pc:sldMk cId="2601565014" sldId="351"/>
            <ac:spMk id="2" creationId="{F9DACADA-C043-ADF7-26A4-CACB3BBB903B}"/>
          </ac:spMkLst>
        </pc:spChg>
        <pc:spChg chg="del">
          <ac:chgData name="Simona Ferraraccio" userId="c9694aeb-2f50-401b-8abf-67f8a7106701" providerId="ADAL" clId="{728671C3-614E-440E-8F04-5DA1EFA065FD}" dt="2026-10-12T19:53:27.465" v="2323" actId="478"/>
          <ac:spMkLst>
            <pc:docMk/>
            <pc:sldMk cId="2601565014" sldId="351"/>
            <ac:spMk id="3" creationId="{BDDF11F1-4B10-5687-97A2-9D1C5CDBA782}"/>
          </ac:spMkLst>
        </pc:spChg>
        <pc:spChg chg="mod">
          <ac:chgData name="Simona Ferraraccio" userId="c9694aeb-2f50-401b-8abf-67f8a7106701" providerId="ADAL" clId="{728671C3-614E-440E-8F04-5DA1EFA065FD}" dt="2026-10-12T19:55:41.566" v="2481" actId="1076"/>
          <ac:spMkLst>
            <pc:docMk/>
            <pc:sldMk cId="2601565014" sldId="351"/>
            <ac:spMk id="4" creationId="{A1414228-514A-6F5E-7900-87C0D0926BA5}"/>
          </ac:spMkLst>
        </pc:spChg>
        <pc:spChg chg="add mod">
          <ac:chgData name="Simona Ferraraccio" userId="c9694aeb-2f50-401b-8abf-67f8a7106701" providerId="ADAL" clId="{728671C3-614E-440E-8F04-5DA1EFA065FD}" dt="2026-10-12T19:55:53.302" v="2482" actId="1076"/>
          <ac:spMkLst>
            <pc:docMk/>
            <pc:sldMk cId="2601565014" sldId="351"/>
            <ac:spMk id="6" creationId="{7218CCB1-5A21-244E-9DE5-142181E7BB08}"/>
          </ac:spMkLst>
        </pc:spChg>
        <pc:spChg chg="add mod">
          <ac:chgData name="Simona Ferraraccio" userId="c9694aeb-2f50-401b-8abf-67f8a7106701" providerId="ADAL" clId="{728671C3-614E-440E-8F04-5DA1EFA065FD}" dt="2026-10-12T19:54:16.744" v="2352"/>
          <ac:spMkLst>
            <pc:docMk/>
            <pc:sldMk cId="2601565014" sldId="351"/>
            <ac:spMk id="7" creationId="{804E4D4E-640B-15AA-4F29-48AAAB469D3E}"/>
          </ac:spMkLst>
        </pc:spChg>
        <pc:spChg chg="mod">
          <ac:chgData name="Simona Ferraraccio" userId="c9694aeb-2f50-401b-8abf-67f8a7106701" providerId="ADAL" clId="{728671C3-614E-440E-8F04-5DA1EFA065FD}" dt="2026-10-12T19:54:08.468" v="2351" actId="20577"/>
          <ac:spMkLst>
            <pc:docMk/>
            <pc:sldMk cId="2601565014" sldId="351"/>
            <ac:spMk id="8" creationId="{57FF0DE6-7842-4F74-BD20-F97FFDBA3C33}"/>
          </ac:spMkLst>
        </pc:spChg>
        <pc:spChg chg="add mod">
          <ac:chgData name="Simona Ferraraccio" userId="c9694aeb-2f50-401b-8abf-67f8a7106701" providerId="ADAL" clId="{728671C3-614E-440E-8F04-5DA1EFA065FD}" dt="2026-10-12T19:54:30.849" v="2387"/>
          <ac:spMkLst>
            <pc:docMk/>
            <pc:sldMk cId="2601565014" sldId="351"/>
            <ac:spMk id="9" creationId="{057F7934-4885-FB76-B3C3-8EF937D457C3}"/>
          </ac:spMkLst>
        </pc:spChg>
        <pc:spChg chg="add mod">
          <ac:chgData name="Simona Ferraraccio" userId="c9694aeb-2f50-401b-8abf-67f8a7106701" providerId="ADAL" clId="{728671C3-614E-440E-8F04-5DA1EFA065FD}" dt="2026-10-12T19:54:25.716" v="2386" actId="20577"/>
          <ac:spMkLst>
            <pc:docMk/>
            <pc:sldMk cId="2601565014" sldId="351"/>
            <ac:spMk id="10" creationId="{FCC87AB0-93AC-CB89-EA21-2EDD0FE34409}"/>
          </ac:spMkLst>
        </pc:spChg>
        <pc:spChg chg="add mod">
          <ac:chgData name="Simona Ferraraccio" userId="c9694aeb-2f50-401b-8abf-67f8a7106701" providerId="ADAL" clId="{728671C3-614E-440E-8F04-5DA1EFA065FD}" dt="2026-10-12T19:54:43.411" v="2409"/>
          <ac:spMkLst>
            <pc:docMk/>
            <pc:sldMk cId="2601565014" sldId="351"/>
            <ac:spMk id="11" creationId="{174896F3-5213-0339-74A6-288596122B8E}"/>
          </ac:spMkLst>
        </pc:spChg>
        <pc:spChg chg="add mod">
          <ac:chgData name="Simona Ferraraccio" userId="c9694aeb-2f50-401b-8abf-67f8a7106701" providerId="ADAL" clId="{728671C3-614E-440E-8F04-5DA1EFA065FD}" dt="2026-10-12T19:54:36.214" v="2408" actId="20577"/>
          <ac:spMkLst>
            <pc:docMk/>
            <pc:sldMk cId="2601565014" sldId="351"/>
            <ac:spMk id="12" creationId="{D1A25516-DFD9-D351-306D-F5F87106D962}"/>
          </ac:spMkLst>
        </pc:spChg>
        <pc:spChg chg="add mod">
          <ac:chgData name="Simona Ferraraccio" userId="c9694aeb-2f50-401b-8abf-67f8a7106701" providerId="ADAL" clId="{728671C3-614E-440E-8F04-5DA1EFA065FD}" dt="2026-10-12T19:54:59.186" v="2436"/>
          <ac:spMkLst>
            <pc:docMk/>
            <pc:sldMk cId="2601565014" sldId="351"/>
            <ac:spMk id="13" creationId="{065CB085-CD3F-DE83-7E42-10CBB413373A}"/>
          </ac:spMkLst>
        </pc:spChg>
        <pc:spChg chg="add mod">
          <ac:chgData name="Simona Ferraraccio" userId="c9694aeb-2f50-401b-8abf-67f8a7106701" providerId="ADAL" clId="{728671C3-614E-440E-8F04-5DA1EFA065FD}" dt="2026-10-12T19:54:52.500" v="2435" actId="20577"/>
          <ac:spMkLst>
            <pc:docMk/>
            <pc:sldMk cId="2601565014" sldId="351"/>
            <ac:spMk id="14" creationId="{054BA791-4E31-82DD-111F-5B053BD3B723}"/>
          </ac:spMkLst>
        </pc:spChg>
        <pc:spChg chg="mod">
          <ac:chgData name="Simona Ferraraccio" userId="c9694aeb-2f50-401b-8abf-67f8a7106701" providerId="ADAL" clId="{728671C3-614E-440E-8F04-5DA1EFA065FD}" dt="2026-10-12T19:55:16.211" v="2457"/>
          <ac:spMkLst>
            <pc:docMk/>
            <pc:sldMk cId="2601565014" sldId="351"/>
            <ac:spMk id="15" creationId="{05BB70C0-8248-FFF6-E473-A680428F6C1C}"/>
          </ac:spMkLst>
        </pc:spChg>
        <pc:spChg chg="mod">
          <ac:chgData name="Simona Ferraraccio" userId="c9694aeb-2f50-401b-8abf-67f8a7106701" providerId="ADAL" clId="{728671C3-614E-440E-8F04-5DA1EFA065FD}" dt="2026-10-12T19:55:06.184" v="2455" actId="20577"/>
          <ac:spMkLst>
            <pc:docMk/>
            <pc:sldMk cId="2601565014" sldId="351"/>
            <ac:spMk id="16" creationId="{04F00B55-241F-9B4C-72BF-EDFDF11480DB}"/>
          </ac:spMkLst>
        </pc:spChg>
        <pc:spChg chg="add mod">
          <ac:chgData name="Simona Ferraraccio" userId="c9694aeb-2f50-401b-8abf-67f8a7106701" providerId="ADAL" clId="{728671C3-614E-440E-8F04-5DA1EFA065FD}" dt="2026-10-12T19:55:35.447" v="2479"/>
          <ac:spMkLst>
            <pc:docMk/>
            <pc:sldMk cId="2601565014" sldId="351"/>
            <ac:spMk id="17" creationId="{7C3B2BF4-F6D2-D520-9FDE-C63739D8E7B3}"/>
          </ac:spMkLst>
        </pc:spChg>
        <pc:spChg chg="add mod">
          <ac:chgData name="Simona Ferraraccio" userId="c9694aeb-2f50-401b-8abf-67f8a7106701" providerId="ADAL" clId="{728671C3-614E-440E-8F04-5DA1EFA065FD}" dt="2026-10-12T19:55:27.149" v="2478" actId="20577"/>
          <ac:spMkLst>
            <pc:docMk/>
            <pc:sldMk cId="2601565014" sldId="351"/>
            <ac:spMk id="18" creationId="{BC7BC008-9BCF-B899-11FC-A27C1F436325}"/>
          </ac:spMkLst>
        </pc:spChg>
        <pc:picChg chg="add">
          <ac:chgData name="Simona Ferraraccio" userId="c9694aeb-2f50-401b-8abf-67f8a7106701" providerId="ADAL" clId="{728671C3-614E-440E-8F04-5DA1EFA065FD}" dt="2026-10-12T19:55:56.440" v="2483" actId="22"/>
          <ac:picMkLst>
            <pc:docMk/>
            <pc:sldMk cId="2601565014" sldId="351"/>
            <ac:picMk id="20" creationId="{CD601198-1B54-4504-52CA-0503C1F055D3}"/>
          </ac:picMkLst>
        </pc:picChg>
      </pc:sldChg>
      <pc:sldChg chg="addSp modSp add mod modAnim">
        <pc:chgData name="Simona Ferraraccio" userId="c9694aeb-2f50-401b-8abf-67f8a7106701" providerId="ADAL" clId="{728671C3-614E-440E-8F04-5DA1EFA065FD}" dt="2026-10-12T19:53:05.884" v="2321"/>
        <pc:sldMkLst>
          <pc:docMk/>
          <pc:sldMk cId="2481800419" sldId="352"/>
        </pc:sldMkLst>
        <pc:spChg chg="add mod">
          <ac:chgData name="Simona Ferraraccio" userId="c9694aeb-2f50-401b-8abf-67f8a7106701" providerId="ADAL" clId="{728671C3-614E-440E-8F04-5DA1EFA065FD}" dt="2026-10-12T19:53:05.884" v="2321"/>
          <ac:spMkLst>
            <pc:docMk/>
            <pc:sldMk cId="2481800419" sldId="352"/>
            <ac:spMk id="2" creationId="{06144D84-BBAE-BE0C-300F-E24EB0948691}"/>
          </ac:spMkLst>
        </pc:spChg>
        <pc:spChg chg="add mod">
          <ac:chgData name="Simona Ferraraccio" userId="c9694aeb-2f50-401b-8abf-67f8a7106701" providerId="ADAL" clId="{728671C3-614E-440E-8F04-5DA1EFA065FD}" dt="2026-10-12T19:52:58.570" v="2320" actId="20577"/>
          <ac:spMkLst>
            <pc:docMk/>
            <pc:sldMk cId="2481800419" sldId="352"/>
            <ac:spMk id="3" creationId="{4BF98C92-CC7E-0F90-DC8F-3013A3AE8953}"/>
          </ac:spMkLst>
        </pc:spChg>
        <pc:spChg chg="mod">
          <ac:chgData name="Simona Ferraraccio" userId="c9694aeb-2f50-401b-8abf-67f8a7106701" providerId="ADAL" clId="{728671C3-614E-440E-8F04-5DA1EFA065FD}" dt="2026-10-12T19:52:40.508" v="2302" actId="1076"/>
          <ac:spMkLst>
            <pc:docMk/>
            <pc:sldMk cId="2481800419" sldId="352"/>
            <ac:spMk id="4" creationId="{9E70DF39-D7D8-A4AA-8BE0-205D60BAC12C}"/>
          </ac:spMkLst>
        </pc:spChg>
        <pc:spChg chg="mod">
          <ac:chgData name="Simona Ferraraccio" userId="c9694aeb-2f50-401b-8abf-67f8a7106701" providerId="ADAL" clId="{728671C3-614E-440E-8F04-5DA1EFA065FD}" dt="2026-10-12T19:52:27.945" v="2299" actId="1036"/>
          <ac:spMkLst>
            <pc:docMk/>
            <pc:sldMk cId="2481800419" sldId="352"/>
            <ac:spMk id="12" creationId="{D77A41E1-DE6E-BF68-A396-2B1A7A7B3C02}"/>
          </ac:spMkLst>
        </pc:spChg>
        <pc:spChg chg="mod">
          <ac:chgData name="Simona Ferraraccio" userId="c9694aeb-2f50-401b-8abf-67f8a7106701" providerId="ADAL" clId="{728671C3-614E-440E-8F04-5DA1EFA065FD}" dt="2026-10-12T19:52:27.945" v="2299" actId="1036"/>
          <ac:spMkLst>
            <pc:docMk/>
            <pc:sldMk cId="2481800419" sldId="352"/>
            <ac:spMk id="13" creationId="{E7644AD4-6F06-199D-B5B4-AE77B8F0F1BF}"/>
          </ac:spMkLst>
        </pc:spChg>
        <pc:spChg chg="mod">
          <ac:chgData name="Simona Ferraraccio" userId="c9694aeb-2f50-401b-8abf-67f8a7106701" providerId="ADAL" clId="{728671C3-614E-440E-8F04-5DA1EFA065FD}" dt="2026-10-12T19:52:27.945" v="2299" actId="1036"/>
          <ac:spMkLst>
            <pc:docMk/>
            <pc:sldMk cId="2481800419" sldId="352"/>
            <ac:spMk id="14" creationId="{1F0B5B3E-3152-2133-3E35-9EF4A16A2743}"/>
          </ac:spMkLst>
        </pc:spChg>
        <pc:spChg chg="mod">
          <ac:chgData name="Simona Ferraraccio" userId="c9694aeb-2f50-401b-8abf-67f8a7106701" providerId="ADAL" clId="{728671C3-614E-440E-8F04-5DA1EFA065FD}" dt="2026-10-12T19:52:27.945" v="2299" actId="1036"/>
          <ac:spMkLst>
            <pc:docMk/>
            <pc:sldMk cId="2481800419" sldId="352"/>
            <ac:spMk id="15" creationId="{1CCC8AD5-6B36-1F9A-D951-D70A15A82202}"/>
          </ac:spMkLst>
        </pc:spChg>
        <pc:spChg chg="mod">
          <ac:chgData name="Simona Ferraraccio" userId="c9694aeb-2f50-401b-8abf-67f8a7106701" providerId="ADAL" clId="{728671C3-614E-440E-8F04-5DA1EFA065FD}" dt="2026-10-12T19:52:27.945" v="2299" actId="1036"/>
          <ac:spMkLst>
            <pc:docMk/>
            <pc:sldMk cId="2481800419" sldId="352"/>
            <ac:spMk id="16" creationId="{52FE5791-ED0A-46E1-2F59-AF431046973F}"/>
          </ac:spMkLst>
        </pc:spChg>
        <pc:spChg chg="mod">
          <ac:chgData name="Simona Ferraraccio" userId="c9694aeb-2f50-401b-8abf-67f8a7106701" providerId="ADAL" clId="{728671C3-614E-440E-8F04-5DA1EFA065FD}" dt="2026-10-12T19:52:27.945" v="2299" actId="1036"/>
          <ac:spMkLst>
            <pc:docMk/>
            <pc:sldMk cId="2481800419" sldId="352"/>
            <ac:spMk id="17" creationId="{297A83E0-4040-E56B-4CB8-FBA8B5EE26C5}"/>
          </ac:spMkLst>
        </pc:spChg>
        <pc:spChg chg="mod">
          <ac:chgData name="Simona Ferraraccio" userId="c9694aeb-2f50-401b-8abf-67f8a7106701" providerId="ADAL" clId="{728671C3-614E-440E-8F04-5DA1EFA065FD}" dt="2026-10-12T19:52:27.945" v="2299" actId="1036"/>
          <ac:spMkLst>
            <pc:docMk/>
            <pc:sldMk cId="2481800419" sldId="352"/>
            <ac:spMk id="18" creationId="{BE2F604C-ABAB-B610-5894-1A157C55E8E1}"/>
          </ac:spMkLst>
        </pc:spChg>
        <pc:spChg chg="mod">
          <ac:chgData name="Simona Ferraraccio" userId="c9694aeb-2f50-401b-8abf-67f8a7106701" providerId="ADAL" clId="{728671C3-614E-440E-8F04-5DA1EFA065FD}" dt="2026-10-12T19:52:27.945" v="2299" actId="1036"/>
          <ac:spMkLst>
            <pc:docMk/>
            <pc:sldMk cId="2481800419" sldId="352"/>
            <ac:spMk id="19" creationId="{909D76BE-5625-22D5-09F7-134F30926ED7}"/>
          </ac:spMkLst>
        </pc:spChg>
        <pc:spChg chg="mod">
          <ac:chgData name="Simona Ferraraccio" userId="c9694aeb-2f50-401b-8abf-67f8a7106701" providerId="ADAL" clId="{728671C3-614E-440E-8F04-5DA1EFA065FD}" dt="2026-10-12T19:52:27.945" v="2299" actId="1036"/>
          <ac:spMkLst>
            <pc:docMk/>
            <pc:sldMk cId="2481800419" sldId="352"/>
            <ac:spMk id="20" creationId="{C790E5F5-42D9-ABE6-9048-F713A1A7C4D2}"/>
          </ac:spMkLst>
        </pc:spChg>
        <pc:spChg chg="mod">
          <ac:chgData name="Simona Ferraraccio" userId="c9694aeb-2f50-401b-8abf-67f8a7106701" providerId="ADAL" clId="{728671C3-614E-440E-8F04-5DA1EFA065FD}" dt="2026-10-12T19:52:27.945" v="2299" actId="1036"/>
          <ac:spMkLst>
            <pc:docMk/>
            <pc:sldMk cId="2481800419" sldId="352"/>
            <ac:spMk id="21" creationId="{E932F77E-322A-B4F5-92D1-7AAC72BD43FB}"/>
          </ac:spMkLst>
        </pc:spChg>
      </pc:sldChg>
      <pc:sldChg chg="addSp delSp modSp new mod modAnim">
        <pc:chgData name="Simona Ferraraccio" userId="c9694aeb-2f50-401b-8abf-67f8a7106701" providerId="ADAL" clId="{728671C3-614E-440E-8F04-5DA1EFA065FD}" dt="2026-10-12T19:59:10.773" v="2692" actId="22"/>
        <pc:sldMkLst>
          <pc:docMk/>
          <pc:sldMk cId="266217372" sldId="353"/>
        </pc:sldMkLst>
        <pc:spChg chg="del">
          <ac:chgData name="Simona Ferraraccio" userId="c9694aeb-2f50-401b-8abf-67f8a7106701" providerId="ADAL" clId="{728671C3-614E-440E-8F04-5DA1EFA065FD}" dt="2026-10-12T19:56:06.481" v="2486" actId="478"/>
          <ac:spMkLst>
            <pc:docMk/>
            <pc:sldMk cId="266217372" sldId="353"/>
            <ac:spMk id="2" creationId="{8FD91F37-6E99-7DA3-3D10-7FA9C776D3BB}"/>
          </ac:spMkLst>
        </pc:spChg>
        <pc:spChg chg="del">
          <ac:chgData name="Simona Ferraraccio" userId="c9694aeb-2f50-401b-8abf-67f8a7106701" providerId="ADAL" clId="{728671C3-614E-440E-8F04-5DA1EFA065FD}" dt="2026-10-12T19:56:04.650" v="2485" actId="478"/>
          <ac:spMkLst>
            <pc:docMk/>
            <pc:sldMk cId="266217372" sldId="353"/>
            <ac:spMk id="3" creationId="{FB6202D0-49BD-0EFC-D948-136A130946BC}"/>
          </ac:spMkLst>
        </pc:spChg>
        <pc:spChg chg="mod">
          <ac:chgData name="Simona Ferraraccio" userId="c9694aeb-2f50-401b-8abf-67f8a7106701" providerId="ADAL" clId="{728671C3-614E-440E-8F04-5DA1EFA065FD}" dt="2026-10-12T19:58:59.293" v="2690" actId="1076"/>
          <ac:spMkLst>
            <pc:docMk/>
            <pc:sldMk cId="266217372" sldId="353"/>
            <ac:spMk id="4" creationId="{7FB15B28-C0A3-4280-59F7-7E8812C90041}"/>
          </ac:spMkLst>
        </pc:spChg>
        <pc:spChg chg="add mod">
          <ac:chgData name="Simona Ferraraccio" userId="c9694aeb-2f50-401b-8abf-67f8a7106701" providerId="ADAL" clId="{728671C3-614E-440E-8F04-5DA1EFA065FD}" dt="2026-10-12T19:56:22.215" v="2500" actId="20577"/>
          <ac:spMkLst>
            <pc:docMk/>
            <pc:sldMk cId="266217372" sldId="353"/>
            <ac:spMk id="6" creationId="{66FD6E0F-54C9-1935-10EB-E15B1268D852}"/>
          </ac:spMkLst>
        </pc:spChg>
        <pc:spChg chg="add mod">
          <ac:chgData name="Simona Ferraraccio" userId="c9694aeb-2f50-401b-8abf-67f8a7106701" providerId="ADAL" clId="{728671C3-614E-440E-8F04-5DA1EFA065FD}" dt="2026-10-12T19:57:16.166" v="2534"/>
          <ac:spMkLst>
            <pc:docMk/>
            <pc:sldMk cId="266217372" sldId="353"/>
            <ac:spMk id="7" creationId="{D46186DD-49A3-2BA6-10DF-28BCFF6A1C6E}"/>
          </ac:spMkLst>
        </pc:spChg>
        <pc:spChg chg="add mod">
          <ac:chgData name="Simona Ferraraccio" userId="c9694aeb-2f50-401b-8abf-67f8a7106701" providerId="ADAL" clId="{728671C3-614E-440E-8F04-5DA1EFA065FD}" dt="2026-10-12T19:57:06.565" v="2533" actId="20577"/>
          <ac:spMkLst>
            <pc:docMk/>
            <pc:sldMk cId="266217372" sldId="353"/>
            <ac:spMk id="8" creationId="{663764B0-AC01-FF75-885D-D62612B83C03}"/>
          </ac:spMkLst>
        </pc:spChg>
        <pc:spChg chg="mod">
          <ac:chgData name="Simona Ferraraccio" userId="c9694aeb-2f50-401b-8abf-67f8a7106701" providerId="ADAL" clId="{728671C3-614E-440E-8F04-5DA1EFA065FD}" dt="2026-10-12T19:57:36.855" v="2575"/>
          <ac:spMkLst>
            <pc:docMk/>
            <pc:sldMk cId="266217372" sldId="353"/>
            <ac:spMk id="9" creationId="{B847FEA7-B9D0-F2BF-5DF8-56A701587955}"/>
          </ac:spMkLst>
        </pc:spChg>
        <pc:spChg chg="add mod">
          <ac:chgData name="Simona Ferraraccio" userId="c9694aeb-2f50-401b-8abf-67f8a7106701" providerId="ADAL" clId="{728671C3-614E-440E-8F04-5DA1EFA065FD}" dt="2026-10-12T19:57:27.607" v="2574" actId="20577"/>
          <ac:spMkLst>
            <pc:docMk/>
            <pc:sldMk cId="266217372" sldId="353"/>
            <ac:spMk id="10" creationId="{1E342915-5AD6-1580-079D-975296D604BA}"/>
          </ac:spMkLst>
        </pc:spChg>
        <pc:spChg chg="add mod">
          <ac:chgData name="Simona Ferraraccio" userId="c9694aeb-2f50-401b-8abf-67f8a7106701" providerId="ADAL" clId="{728671C3-614E-440E-8F04-5DA1EFA065FD}" dt="2026-10-12T19:57:50.469" v="2591"/>
          <ac:spMkLst>
            <pc:docMk/>
            <pc:sldMk cId="266217372" sldId="353"/>
            <ac:spMk id="11" creationId="{10ABA535-27F5-6535-9C6D-CFBED2020EDD}"/>
          </ac:spMkLst>
        </pc:spChg>
        <pc:spChg chg="add mod">
          <ac:chgData name="Simona Ferraraccio" userId="c9694aeb-2f50-401b-8abf-67f8a7106701" providerId="ADAL" clId="{728671C3-614E-440E-8F04-5DA1EFA065FD}" dt="2026-10-12T19:57:43.739" v="2590" actId="20577"/>
          <ac:spMkLst>
            <pc:docMk/>
            <pc:sldMk cId="266217372" sldId="353"/>
            <ac:spMk id="12" creationId="{06ADBF24-E3DA-D3E2-44F2-75058F9B3215}"/>
          </ac:spMkLst>
        </pc:spChg>
        <pc:spChg chg="add mod">
          <ac:chgData name="Simona Ferraraccio" userId="c9694aeb-2f50-401b-8abf-67f8a7106701" providerId="ADAL" clId="{728671C3-614E-440E-8F04-5DA1EFA065FD}" dt="2026-10-12T19:58:05.359" v="2610"/>
          <ac:spMkLst>
            <pc:docMk/>
            <pc:sldMk cId="266217372" sldId="353"/>
            <ac:spMk id="13" creationId="{F56AC5F0-6E43-A1F7-3A22-DC17E9B2CF3D}"/>
          </ac:spMkLst>
        </pc:spChg>
        <pc:spChg chg="add mod">
          <ac:chgData name="Simona Ferraraccio" userId="c9694aeb-2f50-401b-8abf-67f8a7106701" providerId="ADAL" clId="{728671C3-614E-440E-8F04-5DA1EFA065FD}" dt="2026-10-12T19:57:57.603" v="2609" actId="20577"/>
          <ac:spMkLst>
            <pc:docMk/>
            <pc:sldMk cId="266217372" sldId="353"/>
            <ac:spMk id="14" creationId="{9928A976-41E9-CA47-6D74-0302DBAF60BC}"/>
          </ac:spMkLst>
        </pc:spChg>
        <pc:spChg chg="mod">
          <ac:chgData name="Simona Ferraraccio" userId="c9694aeb-2f50-401b-8abf-67f8a7106701" providerId="ADAL" clId="{728671C3-614E-440E-8F04-5DA1EFA065FD}" dt="2026-10-12T19:58:32.401" v="2659"/>
          <ac:spMkLst>
            <pc:docMk/>
            <pc:sldMk cId="266217372" sldId="353"/>
            <ac:spMk id="15" creationId="{7B0B385D-CA32-C299-F83F-99145488AFFF}"/>
          </ac:spMkLst>
        </pc:spChg>
        <pc:spChg chg="mod">
          <ac:chgData name="Simona Ferraraccio" userId="c9694aeb-2f50-401b-8abf-67f8a7106701" providerId="ADAL" clId="{728671C3-614E-440E-8F04-5DA1EFA065FD}" dt="2026-10-12T19:58:18.149" v="2657" actId="20577"/>
          <ac:spMkLst>
            <pc:docMk/>
            <pc:sldMk cId="266217372" sldId="353"/>
            <ac:spMk id="16" creationId="{06F302C5-3CE7-07E7-D614-5C7326D5D4CB}"/>
          </ac:spMkLst>
        </pc:spChg>
        <pc:spChg chg="add mod">
          <ac:chgData name="Simona Ferraraccio" userId="c9694aeb-2f50-401b-8abf-67f8a7106701" providerId="ADAL" clId="{728671C3-614E-440E-8F04-5DA1EFA065FD}" dt="2026-10-12T19:58:48.740" v="2660"/>
          <ac:spMkLst>
            <pc:docMk/>
            <pc:sldMk cId="266217372" sldId="353"/>
            <ac:spMk id="17" creationId="{8D204E50-371C-6E37-1805-68AD83E26526}"/>
          </ac:spMkLst>
        </pc:spChg>
        <pc:spChg chg="add mod">
          <ac:chgData name="Simona Ferraraccio" userId="c9694aeb-2f50-401b-8abf-67f8a7106701" providerId="ADAL" clId="{728671C3-614E-440E-8F04-5DA1EFA065FD}" dt="2026-10-12T19:58:56.364" v="2689" actId="20577"/>
          <ac:spMkLst>
            <pc:docMk/>
            <pc:sldMk cId="266217372" sldId="353"/>
            <ac:spMk id="18" creationId="{CD695883-0CE5-26A3-1D20-B85CA2A644F7}"/>
          </ac:spMkLst>
        </pc:spChg>
        <pc:picChg chg="add">
          <ac:chgData name="Simona Ferraraccio" userId="c9694aeb-2f50-401b-8abf-67f8a7106701" providerId="ADAL" clId="{728671C3-614E-440E-8F04-5DA1EFA065FD}" dt="2026-10-12T19:59:10.773" v="2692" actId="22"/>
          <ac:picMkLst>
            <pc:docMk/>
            <pc:sldMk cId="266217372" sldId="353"/>
            <ac:picMk id="20" creationId="{1DD5E27C-47A4-59AB-92E9-D98B3DE0EDA2}"/>
          </ac:picMkLst>
        </pc:picChg>
      </pc:sldChg>
      <pc:sldChg chg="addSp delSp modSp new mod modAnim">
        <pc:chgData name="Simona Ferraraccio" userId="c9694aeb-2f50-401b-8abf-67f8a7106701" providerId="ADAL" clId="{728671C3-614E-440E-8F04-5DA1EFA065FD}" dt="2026-10-12T20:01:18.169" v="2866" actId="20577"/>
        <pc:sldMkLst>
          <pc:docMk/>
          <pc:sldMk cId="2901169911" sldId="354"/>
        </pc:sldMkLst>
        <pc:spChg chg="del">
          <ac:chgData name="Simona Ferraraccio" userId="c9694aeb-2f50-401b-8abf-67f8a7106701" providerId="ADAL" clId="{728671C3-614E-440E-8F04-5DA1EFA065FD}" dt="2026-10-12T19:59:29.681" v="2704" actId="478"/>
          <ac:spMkLst>
            <pc:docMk/>
            <pc:sldMk cId="2901169911" sldId="354"/>
            <ac:spMk id="2" creationId="{A2406DC6-97FC-D86B-DA61-EA6EAAC6031B}"/>
          </ac:spMkLst>
        </pc:spChg>
        <pc:spChg chg="del">
          <ac:chgData name="Simona Ferraraccio" userId="c9694aeb-2f50-401b-8abf-67f8a7106701" providerId="ADAL" clId="{728671C3-614E-440E-8F04-5DA1EFA065FD}" dt="2026-10-12T19:59:28.110" v="2703" actId="478"/>
          <ac:spMkLst>
            <pc:docMk/>
            <pc:sldMk cId="2901169911" sldId="354"/>
            <ac:spMk id="3" creationId="{B9ECB6C0-57A2-A124-01A0-DB988C68A66E}"/>
          </ac:spMkLst>
        </pc:spChg>
        <pc:spChg chg="mod">
          <ac:chgData name="Simona Ferraraccio" userId="c9694aeb-2f50-401b-8abf-67f8a7106701" providerId="ADAL" clId="{728671C3-614E-440E-8F04-5DA1EFA065FD}" dt="2026-10-12T19:59:26.266" v="2702" actId="20577"/>
          <ac:spMkLst>
            <pc:docMk/>
            <pc:sldMk cId="2901169911" sldId="354"/>
            <ac:spMk id="6" creationId="{C4E3C04E-16B0-E866-6BBB-BF00BCE764B2}"/>
          </ac:spMkLst>
        </pc:spChg>
        <pc:spChg chg="add mod">
          <ac:chgData name="Simona Ferraraccio" userId="c9694aeb-2f50-401b-8abf-67f8a7106701" providerId="ADAL" clId="{728671C3-614E-440E-8F04-5DA1EFA065FD}" dt="2026-10-12T19:59:46.693" v="2726"/>
          <ac:spMkLst>
            <pc:docMk/>
            <pc:sldMk cId="2901169911" sldId="354"/>
            <ac:spMk id="7" creationId="{255E1DEF-0D7D-537B-DEDC-54E7B1651F65}"/>
          </ac:spMkLst>
        </pc:spChg>
        <pc:spChg chg="add mod">
          <ac:chgData name="Simona Ferraraccio" userId="c9694aeb-2f50-401b-8abf-67f8a7106701" providerId="ADAL" clId="{728671C3-614E-440E-8F04-5DA1EFA065FD}" dt="2026-10-12T19:59:40.506" v="2725" actId="20577"/>
          <ac:spMkLst>
            <pc:docMk/>
            <pc:sldMk cId="2901169911" sldId="354"/>
            <ac:spMk id="8" creationId="{2FBCB38D-0C3B-AF8D-57F6-0D514EB56E34}"/>
          </ac:spMkLst>
        </pc:spChg>
        <pc:spChg chg="add mod">
          <ac:chgData name="Simona Ferraraccio" userId="c9694aeb-2f50-401b-8abf-67f8a7106701" providerId="ADAL" clId="{728671C3-614E-440E-8F04-5DA1EFA065FD}" dt="2026-10-12T20:00:04.437" v="2755"/>
          <ac:spMkLst>
            <pc:docMk/>
            <pc:sldMk cId="2901169911" sldId="354"/>
            <ac:spMk id="9" creationId="{E7ACC3E3-3C6E-51CE-DE9A-3D253D64456B}"/>
          </ac:spMkLst>
        </pc:spChg>
        <pc:spChg chg="add mod">
          <ac:chgData name="Simona Ferraraccio" userId="c9694aeb-2f50-401b-8abf-67f8a7106701" providerId="ADAL" clId="{728671C3-614E-440E-8F04-5DA1EFA065FD}" dt="2026-10-12T19:59:54.935" v="2754" actId="20577"/>
          <ac:spMkLst>
            <pc:docMk/>
            <pc:sldMk cId="2901169911" sldId="354"/>
            <ac:spMk id="10" creationId="{DFA749BA-8E02-8CE9-C89F-8B85DB39BBCD}"/>
          </ac:spMkLst>
        </pc:spChg>
        <pc:spChg chg="add mod">
          <ac:chgData name="Simona Ferraraccio" userId="c9694aeb-2f50-401b-8abf-67f8a7106701" providerId="ADAL" clId="{728671C3-614E-440E-8F04-5DA1EFA065FD}" dt="2026-10-12T20:00:16.728" v="2771"/>
          <ac:spMkLst>
            <pc:docMk/>
            <pc:sldMk cId="2901169911" sldId="354"/>
            <ac:spMk id="11" creationId="{61E31AA6-7358-042E-FC3B-77DFD90BC8BC}"/>
          </ac:spMkLst>
        </pc:spChg>
        <pc:spChg chg="add mod">
          <ac:chgData name="Simona Ferraraccio" userId="c9694aeb-2f50-401b-8abf-67f8a7106701" providerId="ADAL" clId="{728671C3-614E-440E-8F04-5DA1EFA065FD}" dt="2026-10-12T20:00:10.186" v="2770" actId="20577"/>
          <ac:spMkLst>
            <pc:docMk/>
            <pc:sldMk cId="2901169911" sldId="354"/>
            <ac:spMk id="12" creationId="{48FE3D2D-5C70-6FBE-8CC4-5378145CE56C}"/>
          </ac:spMkLst>
        </pc:spChg>
        <pc:spChg chg="add mod">
          <ac:chgData name="Simona Ferraraccio" userId="c9694aeb-2f50-401b-8abf-67f8a7106701" providerId="ADAL" clId="{728671C3-614E-440E-8F04-5DA1EFA065FD}" dt="2026-10-12T20:00:31.166" v="2788"/>
          <ac:spMkLst>
            <pc:docMk/>
            <pc:sldMk cId="2901169911" sldId="354"/>
            <ac:spMk id="13" creationId="{073A5B14-A397-7940-921B-C39D0902ED7C}"/>
          </ac:spMkLst>
        </pc:spChg>
        <pc:spChg chg="add mod">
          <ac:chgData name="Simona Ferraraccio" userId="c9694aeb-2f50-401b-8abf-67f8a7106701" providerId="ADAL" clId="{728671C3-614E-440E-8F04-5DA1EFA065FD}" dt="2026-10-12T20:00:25.224" v="2787" actId="20577"/>
          <ac:spMkLst>
            <pc:docMk/>
            <pc:sldMk cId="2901169911" sldId="354"/>
            <ac:spMk id="14" creationId="{02C10E99-5C3C-D428-FB55-2C79D8AD3510}"/>
          </ac:spMkLst>
        </pc:spChg>
        <pc:spChg chg="mod">
          <ac:chgData name="Simona Ferraraccio" userId="c9694aeb-2f50-401b-8abf-67f8a7106701" providerId="ADAL" clId="{728671C3-614E-440E-8F04-5DA1EFA065FD}" dt="2026-10-12T20:00:47.684" v="2806"/>
          <ac:spMkLst>
            <pc:docMk/>
            <pc:sldMk cId="2901169911" sldId="354"/>
            <ac:spMk id="15" creationId="{19124833-1EED-4CD5-2EE1-F1FCED65200F}"/>
          </ac:spMkLst>
        </pc:spChg>
        <pc:spChg chg="mod">
          <ac:chgData name="Simona Ferraraccio" userId="c9694aeb-2f50-401b-8abf-67f8a7106701" providerId="ADAL" clId="{728671C3-614E-440E-8F04-5DA1EFA065FD}" dt="2026-10-12T20:00:41.441" v="2805" actId="20577"/>
          <ac:spMkLst>
            <pc:docMk/>
            <pc:sldMk cId="2901169911" sldId="354"/>
            <ac:spMk id="16" creationId="{BD4EAF83-F2FB-57FB-5926-D7400100C567}"/>
          </ac:spMkLst>
        </pc:spChg>
        <pc:spChg chg="add mod">
          <ac:chgData name="Simona Ferraraccio" userId="c9694aeb-2f50-401b-8abf-67f8a7106701" providerId="ADAL" clId="{728671C3-614E-440E-8F04-5DA1EFA065FD}" dt="2026-10-12T20:00:57.863" v="2807"/>
          <ac:spMkLst>
            <pc:docMk/>
            <pc:sldMk cId="2901169911" sldId="354"/>
            <ac:spMk id="17" creationId="{52B03797-3F57-405E-6B71-7A964DC88605}"/>
          </ac:spMkLst>
        </pc:spChg>
        <pc:spChg chg="add mod">
          <ac:chgData name="Simona Ferraraccio" userId="c9694aeb-2f50-401b-8abf-67f8a7106701" providerId="ADAL" clId="{728671C3-614E-440E-8F04-5DA1EFA065FD}" dt="2026-10-12T20:01:18.169" v="2866" actId="20577"/>
          <ac:spMkLst>
            <pc:docMk/>
            <pc:sldMk cId="2901169911" sldId="354"/>
            <ac:spMk id="18" creationId="{55548B70-A5F0-ACEC-9CFF-27976D250389}"/>
          </ac:spMkLst>
        </pc:spChg>
      </pc:sldChg>
      <pc:sldChg chg="delSp modSp add mod setBg delDesignElem">
        <pc:chgData name="Simona Ferraraccio" userId="c9694aeb-2f50-401b-8abf-67f8a7106701" providerId="ADAL" clId="{728671C3-614E-440E-8F04-5DA1EFA065FD}" dt="2026-10-12T20:01:53.268" v="2888" actId="20577"/>
        <pc:sldMkLst>
          <pc:docMk/>
          <pc:sldMk cId="3158635694" sldId="355"/>
        </pc:sldMkLst>
        <pc:spChg chg="mod">
          <ac:chgData name="Simona Ferraraccio" userId="c9694aeb-2f50-401b-8abf-67f8a7106701" providerId="ADAL" clId="{728671C3-614E-440E-8F04-5DA1EFA065FD}" dt="2026-10-12T20:01:53.268" v="2888" actId="20577"/>
          <ac:spMkLst>
            <pc:docMk/>
            <pc:sldMk cId="3158635694" sldId="355"/>
            <ac:spMk id="4" creationId="{0AC536CF-9159-3453-E68E-AAEF54BB9799}"/>
          </ac:spMkLst>
        </pc:spChg>
        <pc:spChg chg="del">
          <ac:chgData name="Simona Ferraraccio" userId="c9694aeb-2f50-401b-8abf-67f8a7106701" providerId="ADAL" clId="{728671C3-614E-440E-8F04-5DA1EFA065FD}" dt="2026-10-12T20:01:34.535" v="2868"/>
          <ac:spMkLst>
            <pc:docMk/>
            <pc:sldMk cId="3158635694" sldId="355"/>
            <ac:spMk id="11" creationId="{23EBC3E0-C276-B6EE-F9C7-C04C2F91D64C}"/>
          </ac:spMkLst>
        </pc:spChg>
        <pc:spChg chg="del">
          <ac:chgData name="Simona Ferraraccio" userId="c9694aeb-2f50-401b-8abf-67f8a7106701" providerId="ADAL" clId="{728671C3-614E-440E-8F04-5DA1EFA065FD}" dt="2026-10-12T20:01:34.535" v="2868"/>
          <ac:spMkLst>
            <pc:docMk/>
            <pc:sldMk cId="3158635694" sldId="355"/>
            <ac:spMk id="13" creationId="{1EA1C27D-C94B-0848-49F2-F999C635338D}"/>
          </ac:spMkLst>
        </pc:spChg>
      </pc:sldChg>
      <pc:sldChg chg="delSp add setBg delDesignElem">
        <pc:chgData name="Simona Ferraraccio" userId="c9694aeb-2f50-401b-8abf-67f8a7106701" providerId="ADAL" clId="{728671C3-614E-440E-8F04-5DA1EFA065FD}" dt="2026-10-12T20:02:02.416" v="2890"/>
        <pc:sldMkLst>
          <pc:docMk/>
          <pc:sldMk cId="1941878258" sldId="356"/>
        </pc:sldMkLst>
        <pc:spChg chg="del">
          <ac:chgData name="Simona Ferraraccio" userId="c9694aeb-2f50-401b-8abf-67f8a7106701" providerId="ADAL" clId="{728671C3-614E-440E-8F04-5DA1EFA065FD}" dt="2026-10-12T20:02:02.416" v="2890"/>
          <ac:spMkLst>
            <pc:docMk/>
            <pc:sldMk cId="1941878258" sldId="356"/>
            <ac:spMk id="10" creationId="{244FAF16-8166-5AA5-5C2B-EB40D6F4CFDC}"/>
          </ac:spMkLst>
        </pc:spChg>
      </pc:sldChg>
      <pc:sldChg chg="addSp delSp modSp new mod">
        <pc:chgData name="Simona Ferraraccio" userId="c9694aeb-2f50-401b-8abf-67f8a7106701" providerId="ADAL" clId="{728671C3-614E-440E-8F04-5DA1EFA065FD}" dt="2026-10-12T20:06:32.353" v="3047" actId="22"/>
        <pc:sldMkLst>
          <pc:docMk/>
          <pc:sldMk cId="729994353" sldId="357"/>
        </pc:sldMkLst>
        <pc:spChg chg="mod">
          <ac:chgData name="Simona Ferraraccio" userId="c9694aeb-2f50-401b-8abf-67f8a7106701" providerId="ADAL" clId="{728671C3-614E-440E-8F04-5DA1EFA065FD}" dt="2026-10-12T20:02:57.175" v="2954" actId="1076"/>
          <ac:spMkLst>
            <pc:docMk/>
            <pc:sldMk cId="729994353" sldId="357"/>
            <ac:spMk id="2" creationId="{9300660A-144F-9BB6-ACC4-C5F94AF27795}"/>
          </ac:spMkLst>
        </pc:spChg>
        <pc:spChg chg="del">
          <ac:chgData name="Simona Ferraraccio" userId="c9694aeb-2f50-401b-8abf-67f8a7106701" providerId="ADAL" clId="{728671C3-614E-440E-8F04-5DA1EFA065FD}" dt="2026-10-12T20:02:59.137" v="2955" actId="478"/>
          <ac:spMkLst>
            <pc:docMk/>
            <pc:sldMk cId="729994353" sldId="357"/>
            <ac:spMk id="3" creationId="{84C6BEC2-B562-85CF-ABC2-3ADF32875B02}"/>
          </ac:spMkLst>
        </pc:spChg>
        <pc:spChg chg="add mod">
          <ac:chgData name="Simona Ferraraccio" userId="c9694aeb-2f50-401b-8abf-67f8a7106701" providerId="ADAL" clId="{728671C3-614E-440E-8F04-5DA1EFA065FD}" dt="2026-10-12T20:05:43.919" v="3042" actId="1035"/>
          <ac:spMkLst>
            <pc:docMk/>
            <pc:sldMk cId="729994353" sldId="357"/>
            <ac:spMk id="7" creationId="{C39AADBE-AB68-E41F-B11E-2479890C4F63}"/>
          </ac:spMkLst>
        </pc:spChg>
        <pc:spChg chg="add mod">
          <ac:chgData name="Simona Ferraraccio" userId="c9694aeb-2f50-401b-8abf-67f8a7106701" providerId="ADAL" clId="{728671C3-614E-440E-8F04-5DA1EFA065FD}" dt="2026-10-12T20:05:43.919" v="3042" actId="1035"/>
          <ac:spMkLst>
            <pc:docMk/>
            <pc:sldMk cId="729994353" sldId="357"/>
            <ac:spMk id="8" creationId="{F9C3C9CC-54C4-086C-3C85-88EAFA5BD401}"/>
          </ac:spMkLst>
        </pc:spChg>
        <pc:spChg chg="add mod">
          <ac:chgData name="Simona Ferraraccio" userId="c9694aeb-2f50-401b-8abf-67f8a7106701" providerId="ADAL" clId="{728671C3-614E-440E-8F04-5DA1EFA065FD}" dt="2026-10-12T20:05:43.919" v="3042" actId="1035"/>
          <ac:spMkLst>
            <pc:docMk/>
            <pc:sldMk cId="729994353" sldId="357"/>
            <ac:spMk id="10" creationId="{DF5F49CA-2D65-E3B3-D3D3-EAA09F5F3146}"/>
          </ac:spMkLst>
        </pc:spChg>
        <pc:spChg chg="add mod">
          <ac:chgData name="Simona Ferraraccio" userId="c9694aeb-2f50-401b-8abf-67f8a7106701" providerId="ADAL" clId="{728671C3-614E-440E-8F04-5DA1EFA065FD}" dt="2026-10-12T20:05:43.919" v="3042" actId="1035"/>
          <ac:spMkLst>
            <pc:docMk/>
            <pc:sldMk cId="729994353" sldId="357"/>
            <ac:spMk id="12" creationId="{421E9211-F672-618E-E071-14667F6888E6}"/>
          </ac:spMkLst>
        </pc:spChg>
        <pc:graphicFrameChg chg="add mod modGraphic">
          <ac:chgData name="Simona Ferraraccio" userId="c9694aeb-2f50-401b-8abf-67f8a7106701" providerId="ADAL" clId="{728671C3-614E-440E-8F04-5DA1EFA065FD}" dt="2026-10-12T20:06:10.555" v="3046" actId="14100"/>
          <ac:graphicFrameMkLst>
            <pc:docMk/>
            <pc:sldMk cId="729994353" sldId="357"/>
            <ac:graphicFrameMk id="13" creationId="{F8A7BFCF-A337-F117-08B2-3928BCFF135F}"/>
          </ac:graphicFrameMkLst>
        </pc:graphicFrameChg>
        <pc:picChg chg="add">
          <ac:chgData name="Simona Ferraraccio" userId="c9694aeb-2f50-401b-8abf-67f8a7106701" providerId="ADAL" clId="{728671C3-614E-440E-8F04-5DA1EFA065FD}" dt="2026-10-12T20:06:32.353" v="3047" actId="22"/>
          <ac:picMkLst>
            <pc:docMk/>
            <pc:sldMk cId="729994353" sldId="357"/>
            <ac:picMk id="15" creationId="{D066D12B-0310-C390-71F5-AFDA6687D8C4}"/>
          </ac:picMkLst>
        </pc:picChg>
      </pc:sldChg>
      <pc:sldChg chg="addSp delSp modSp new del mod">
        <pc:chgData name="Simona Ferraraccio" userId="c9694aeb-2f50-401b-8abf-67f8a7106701" providerId="ADAL" clId="{728671C3-614E-440E-8F04-5DA1EFA065FD}" dt="2026-10-12T20:11:07.932" v="3119" actId="47"/>
        <pc:sldMkLst>
          <pc:docMk/>
          <pc:sldMk cId="486340636" sldId="358"/>
        </pc:sldMkLst>
        <pc:spChg chg="add del mod">
          <ac:chgData name="Simona Ferraraccio" userId="c9694aeb-2f50-401b-8abf-67f8a7106701" providerId="ADAL" clId="{728671C3-614E-440E-8F04-5DA1EFA065FD}" dt="2026-10-12T20:08:57.525" v="3065"/>
          <ac:spMkLst>
            <pc:docMk/>
            <pc:sldMk cId="486340636" sldId="358"/>
            <ac:spMk id="5" creationId="{AC3AFA54-9590-1ACD-4323-0D8793A8BA95}"/>
          </ac:spMkLst>
        </pc:spChg>
      </pc:sldChg>
      <pc:sldChg chg="addSp modSp add mod">
        <pc:chgData name="Simona Ferraraccio" userId="c9694aeb-2f50-401b-8abf-67f8a7106701" providerId="ADAL" clId="{728671C3-614E-440E-8F04-5DA1EFA065FD}" dt="2026-10-12T20:11:03.086" v="3118" actId="1076"/>
        <pc:sldMkLst>
          <pc:docMk/>
          <pc:sldMk cId="2347089097" sldId="359"/>
        </pc:sldMkLst>
        <pc:spChg chg="mod">
          <ac:chgData name="Simona Ferraraccio" userId="c9694aeb-2f50-401b-8abf-67f8a7106701" providerId="ADAL" clId="{728671C3-614E-440E-8F04-5DA1EFA065FD}" dt="2026-10-12T20:11:03.086" v="3118" actId="1076"/>
          <ac:spMkLst>
            <pc:docMk/>
            <pc:sldMk cId="2347089097" sldId="359"/>
            <ac:spMk id="2" creationId="{55E91008-EF4C-74F9-7C72-9FB31E877721}"/>
          </ac:spMkLst>
        </pc:spChg>
        <pc:spChg chg="add mod">
          <ac:chgData name="Simona Ferraraccio" userId="c9694aeb-2f50-401b-8abf-67f8a7106701" providerId="ADAL" clId="{728671C3-614E-440E-8F04-5DA1EFA065FD}" dt="2026-10-12T20:10:29.249" v="3104" actId="21"/>
          <ac:spMkLst>
            <pc:docMk/>
            <pc:sldMk cId="2347089097" sldId="359"/>
            <ac:spMk id="6" creationId="{6A3C9021-F37E-AA1A-A7C5-0931D5661D22}"/>
          </ac:spMkLst>
        </pc:spChg>
        <pc:spChg chg="add mod">
          <ac:chgData name="Simona Ferraraccio" userId="c9694aeb-2f50-401b-8abf-67f8a7106701" providerId="ADAL" clId="{728671C3-614E-440E-8F04-5DA1EFA065FD}" dt="2026-10-12T20:10:40.305" v="3109" actId="21"/>
          <ac:spMkLst>
            <pc:docMk/>
            <pc:sldMk cId="2347089097" sldId="359"/>
            <ac:spMk id="9" creationId="{241EF2E8-0D04-F3B8-76CE-50EEDE77BB01}"/>
          </ac:spMkLst>
        </pc:spChg>
        <pc:spChg chg="add mod">
          <ac:chgData name="Simona Ferraraccio" userId="c9694aeb-2f50-401b-8abf-67f8a7106701" providerId="ADAL" clId="{728671C3-614E-440E-8F04-5DA1EFA065FD}" dt="2026-10-12T20:10:52.586" v="3114" actId="21"/>
          <ac:spMkLst>
            <pc:docMk/>
            <pc:sldMk cId="2347089097" sldId="359"/>
            <ac:spMk id="12" creationId="{089549C5-F21D-7740-AAD4-D9B41D92B93C}"/>
          </ac:spMkLst>
        </pc:spChg>
        <pc:spChg chg="add mod">
          <ac:chgData name="Simona Ferraraccio" userId="c9694aeb-2f50-401b-8abf-67f8a7106701" providerId="ADAL" clId="{728671C3-614E-440E-8F04-5DA1EFA065FD}" dt="2026-10-12T20:10:58.169" v="3117" actId="12"/>
          <ac:spMkLst>
            <pc:docMk/>
            <pc:sldMk cId="2347089097" sldId="359"/>
            <ac:spMk id="14" creationId="{95E9C8EC-40DA-E632-CD98-929761E35D4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5#1">
  <dgm:title val=""/>
  <dgm:desc val=""/>
  <dgm:catLst>
    <dgm:cat type="accent1" pri="11500"/>
  </dgm:catLst>
  <dgm:styleLbl name="node0">
    <dgm:fillClrLst meth="cycle"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1">
        <a:alpha val="90000"/>
      </a:schemeClr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alpha val="90000"/>
      </a:schemeClr>
      <a:schemeClr val="accent1">
        <a:alpha val="5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/>
    <dgm:txEffectClrLst/>
  </dgm:styleLbl>
  <dgm:styleLbl name="lnNode1">
    <dgm:fillClrLst>
      <a:schemeClr val="accent1">
        <a:shade val="90000"/>
      </a:schemeClr>
      <a:schemeClr val="accent1">
        <a:alpha val="50000"/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  <a:alpha val="90000"/>
      </a:schemeClr>
      <a:schemeClr val="accent1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>
      <a:schemeClr val="accent1">
        <a:shade val="90000"/>
      </a:schemeClr>
      <a:schemeClr val="accent1">
        <a:tint val="50000"/>
      </a:schemeClr>
    </dgm:fillClrLst>
    <dgm:linClrLst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alpha val="90000"/>
      </a:schemeClr>
      <a:schemeClr val="accent1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1">
        <a:alpha val="90000"/>
        <a:tint val="40000"/>
      </a:schemeClr>
      <a:schemeClr val="accent1">
        <a:alpha val="5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3#1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3#1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CC9743-305D-4B21-ADC9-9C45B9698F8E}" type="doc">
      <dgm:prSet loTypeId="urn:microsoft.com/office/officeart/2005/8/layout/chevron1" loCatId="process" qsTypeId="urn:microsoft.com/office/officeart/2005/8/quickstyle/simple1#8" qsCatId="simple" csTypeId="urn:microsoft.com/office/officeart/2005/8/colors/accent1_5#1" csCatId="accent1" phldr="1"/>
      <dgm:spPr/>
      <dgm:t>
        <a:bodyPr/>
        <a:lstStyle/>
        <a:p>
          <a:endParaRPr lang="en-GB"/>
        </a:p>
      </dgm:t>
    </dgm:pt>
    <dgm:pt modelId="{8412AD60-4BE9-492E-BA12-3C07ECBC1364}">
      <dgm:prSet phldrT="[Text]" custT="1"/>
      <dgm:spPr/>
      <dgm:t>
        <a:bodyPr/>
        <a:lstStyle/>
        <a:p>
          <a:r>
            <a:rPr lang="en-GB" sz="1600"/>
            <a:t>WEEK 1</a:t>
          </a:r>
        </a:p>
      </dgm:t>
    </dgm:pt>
    <dgm:pt modelId="{BFF04887-C451-4B5B-BA58-C30DA0449260}" type="parTrans" cxnId="{69C6DC12-5566-445D-BE44-61C87ADCDAAE}">
      <dgm:prSet/>
      <dgm:spPr/>
      <dgm:t>
        <a:bodyPr/>
        <a:lstStyle/>
        <a:p>
          <a:endParaRPr lang="en-GB"/>
        </a:p>
      </dgm:t>
    </dgm:pt>
    <dgm:pt modelId="{7EEAC42E-971B-4B60-942B-F21F996CFF8B}" type="sibTrans" cxnId="{69C6DC12-5566-445D-BE44-61C87ADCDAAE}">
      <dgm:prSet/>
      <dgm:spPr/>
      <dgm:t>
        <a:bodyPr/>
        <a:lstStyle/>
        <a:p>
          <a:endParaRPr lang="en-GB"/>
        </a:p>
      </dgm:t>
    </dgm:pt>
    <dgm:pt modelId="{81AC69AF-6685-4227-9B83-2FC21DD8C8EA}">
      <dgm:prSet phldrT="[Text]" custT="1"/>
      <dgm:spPr/>
      <dgm:t>
        <a:bodyPr/>
        <a:lstStyle/>
        <a:p>
          <a:r>
            <a:rPr lang="en-GB" sz="1600"/>
            <a:t>WEEK 2</a:t>
          </a:r>
        </a:p>
      </dgm:t>
    </dgm:pt>
    <dgm:pt modelId="{E5807A3C-FD0B-4880-BB01-DE7CCA6F2752}" type="parTrans" cxnId="{7013D3A3-C73F-4BE5-843F-5D475F94D549}">
      <dgm:prSet/>
      <dgm:spPr/>
      <dgm:t>
        <a:bodyPr/>
        <a:lstStyle/>
        <a:p>
          <a:endParaRPr lang="en-GB"/>
        </a:p>
      </dgm:t>
    </dgm:pt>
    <dgm:pt modelId="{885CF119-D490-4D77-AB86-BDB4C8465263}" type="sibTrans" cxnId="{7013D3A3-C73F-4BE5-843F-5D475F94D549}">
      <dgm:prSet/>
      <dgm:spPr/>
      <dgm:t>
        <a:bodyPr/>
        <a:lstStyle/>
        <a:p>
          <a:endParaRPr lang="en-GB"/>
        </a:p>
      </dgm:t>
    </dgm:pt>
    <dgm:pt modelId="{0B71A537-D638-4641-850B-FA68922D1B18}">
      <dgm:prSet phldrT="[Text]" custT="1"/>
      <dgm:spPr/>
      <dgm:t>
        <a:bodyPr/>
        <a:lstStyle/>
        <a:p>
          <a:r>
            <a:rPr lang="en-GB" sz="1600"/>
            <a:t>WEEK 3</a:t>
          </a:r>
        </a:p>
      </dgm:t>
    </dgm:pt>
    <dgm:pt modelId="{246EF22E-FE38-4B05-B023-AB4E3FD6AE31}" type="parTrans" cxnId="{D52FD005-80BD-4D6B-8FCD-7607A70B233A}">
      <dgm:prSet/>
      <dgm:spPr/>
      <dgm:t>
        <a:bodyPr/>
        <a:lstStyle/>
        <a:p>
          <a:endParaRPr lang="en-GB"/>
        </a:p>
      </dgm:t>
    </dgm:pt>
    <dgm:pt modelId="{CCEA4A47-23D2-4521-B2D2-18E4760C555A}" type="sibTrans" cxnId="{D52FD005-80BD-4D6B-8FCD-7607A70B233A}">
      <dgm:prSet/>
      <dgm:spPr/>
      <dgm:t>
        <a:bodyPr/>
        <a:lstStyle/>
        <a:p>
          <a:endParaRPr lang="en-GB"/>
        </a:p>
      </dgm:t>
    </dgm:pt>
    <dgm:pt modelId="{9FAB7071-B6B7-452C-8866-FED2A744818F}">
      <dgm:prSet custT="1"/>
      <dgm:spPr/>
      <dgm:t>
        <a:bodyPr/>
        <a:lstStyle/>
        <a:p>
          <a:r>
            <a:rPr lang="en-GB" sz="1400"/>
            <a:t>WEEK 4</a:t>
          </a:r>
        </a:p>
      </dgm:t>
    </dgm:pt>
    <dgm:pt modelId="{23E8CCB2-4343-4A40-868D-264107BCDC43}" type="parTrans" cxnId="{9CC358D6-AB64-4F73-B307-6AD262530EF0}">
      <dgm:prSet/>
      <dgm:spPr/>
      <dgm:t>
        <a:bodyPr/>
        <a:lstStyle/>
        <a:p>
          <a:endParaRPr lang="en-GB"/>
        </a:p>
      </dgm:t>
    </dgm:pt>
    <dgm:pt modelId="{24DDF9F4-EB08-41CF-8E7D-45AAEDB89F2E}" type="sibTrans" cxnId="{9CC358D6-AB64-4F73-B307-6AD262530EF0}">
      <dgm:prSet/>
      <dgm:spPr/>
      <dgm:t>
        <a:bodyPr/>
        <a:lstStyle/>
        <a:p>
          <a:endParaRPr lang="en-GB"/>
        </a:p>
      </dgm:t>
    </dgm:pt>
    <dgm:pt modelId="{F5792DB4-0C34-4A11-B1F6-4782AD2271D0}">
      <dgm:prSet custT="1"/>
      <dgm:spPr/>
      <dgm:t>
        <a:bodyPr/>
        <a:lstStyle/>
        <a:p>
          <a:r>
            <a:rPr lang="en-GB" sz="1600"/>
            <a:t>WEEK 5</a:t>
          </a:r>
        </a:p>
      </dgm:t>
    </dgm:pt>
    <dgm:pt modelId="{8B699E06-96AC-4791-AE02-E36DD4311270}" type="parTrans" cxnId="{A0881889-387D-4CBA-9C88-A7C1465F599C}">
      <dgm:prSet/>
      <dgm:spPr/>
      <dgm:t>
        <a:bodyPr/>
        <a:lstStyle/>
        <a:p>
          <a:endParaRPr lang="en-GB"/>
        </a:p>
      </dgm:t>
    </dgm:pt>
    <dgm:pt modelId="{8AACC8FB-F770-44E4-90A3-E955572F50A5}" type="sibTrans" cxnId="{A0881889-387D-4CBA-9C88-A7C1465F599C}">
      <dgm:prSet/>
      <dgm:spPr/>
      <dgm:t>
        <a:bodyPr/>
        <a:lstStyle/>
        <a:p>
          <a:endParaRPr lang="en-GB"/>
        </a:p>
      </dgm:t>
    </dgm:pt>
    <dgm:pt modelId="{6D6BE85B-CC47-421E-8D24-D3F7F17B464E}">
      <dgm:prSet custT="1"/>
      <dgm:spPr/>
      <dgm:t>
        <a:bodyPr/>
        <a:lstStyle/>
        <a:p>
          <a:r>
            <a:rPr lang="en-GB" sz="1600"/>
            <a:t>WEEK 6</a:t>
          </a:r>
        </a:p>
      </dgm:t>
    </dgm:pt>
    <dgm:pt modelId="{B64B35E0-1650-43E3-B65A-845659BF4825}" type="parTrans" cxnId="{705F4A1F-EF20-44EF-91B9-9C933C71BE28}">
      <dgm:prSet/>
      <dgm:spPr/>
      <dgm:t>
        <a:bodyPr/>
        <a:lstStyle/>
        <a:p>
          <a:endParaRPr lang="en-GB"/>
        </a:p>
      </dgm:t>
    </dgm:pt>
    <dgm:pt modelId="{195149E8-079C-485C-86F4-D5F60ABF875E}" type="sibTrans" cxnId="{705F4A1F-EF20-44EF-91B9-9C933C71BE28}">
      <dgm:prSet/>
      <dgm:spPr/>
      <dgm:t>
        <a:bodyPr/>
        <a:lstStyle/>
        <a:p>
          <a:endParaRPr lang="en-GB"/>
        </a:p>
      </dgm:t>
    </dgm:pt>
    <dgm:pt modelId="{2FC48C6D-F674-42F9-A5C7-74BFEA10D76C}">
      <dgm:prSet custT="1"/>
      <dgm:spPr/>
      <dgm:t>
        <a:bodyPr/>
        <a:lstStyle/>
        <a:p>
          <a:r>
            <a:rPr lang="en-GB" sz="1600"/>
            <a:t>WEEK 7</a:t>
          </a:r>
        </a:p>
      </dgm:t>
    </dgm:pt>
    <dgm:pt modelId="{BEE9161A-E027-438B-BD28-0DBC43CA50F9}" type="parTrans" cxnId="{B41FD8F0-C79C-4166-95F4-C5B03115A18D}">
      <dgm:prSet/>
      <dgm:spPr/>
      <dgm:t>
        <a:bodyPr/>
        <a:lstStyle/>
        <a:p>
          <a:endParaRPr lang="en-GB"/>
        </a:p>
      </dgm:t>
    </dgm:pt>
    <dgm:pt modelId="{FAC94B64-E3EB-4C2E-BC9F-C689FA75B683}" type="sibTrans" cxnId="{B41FD8F0-C79C-4166-95F4-C5B03115A18D}">
      <dgm:prSet/>
      <dgm:spPr/>
      <dgm:t>
        <a:bodyPr/>
        <a:lstStyle/>
        <a:p>
          <a:endParaRPr lang="en-GB"/>
        </a:p>
      </dgm:t>
    </dgm:pt>
    <dgm:pt modelId="{67BE3CDD-AAC4-41BD-AF1C-E5DF8CB819C2}">
      <dgm:prSet custT="1"/>
      <dgm:spPr/>
      <dgm:t>
        <a:bodyPr/>
        <a:lstStyle/>
        <a:p>
          <a:r>
            <a:rPr lang="en-GB" sz="1600"/>
            <a:t>WEEK 8</a:t>
          </a:r>
        </a:p>
      </dgm:t>
    </dgm:pt>
    <dgm:pt modelId="{D73DDDF3-8D55-4F54-9BE7-3144AF1CE08D}" type="parTrans" cxnId="{039B9ED5-6893-419C-B14C-DB50ACA2EDC0}">
      <dgm:prSet/>
      <dgm:spPr/>
      <dgm:t>
        <a:bodyPr/>
        <a:lstStyle/>
        <a:p>
          <a:endParaRPr lang="en-GB"/>
        </a:p>
      </dgm:t>
    </dgm:pt>
    <dgm:pt modelId="{67D13E66-D805-41F7-A96D-B1834A9A150B}" type="sibTrans" cxnId="{039B9ED5-6893-419C-B14C-DB50ACA2EDC0}">
      <dgm:prSet/>
      <dgm:spPr/>
      <dgm:t>
        <a:bodyPr/>
        <a:lstStyle/>
        <a:p>
          <a:endParaRPr lang="en-GB"/>
        </a:p>
      </dgm:t>
    </dgm:pt>
    <dgm:pt modelId="{3DCB3303-EE03-4DC3-83E2-66B1A3E62456}">
      <dgm:prSet custT="1"/>
      <dgm:spPr/>
      <dgm:t>
        <a:bodyPr/>
        <a:lstStyle/>
        <a:p>
          <a:r>
            <a:rPr lang="en-GB" sz="1600"/>
            <a:t>WEEK 9</a:t>
          </a:r>
        </a:p>
      </dgm:t>
    </dgm:pt>
    <dgm:pt modelId="{92F135EE-E610-401F-9A77-9898F37606E9}" type="parTrans" cxnId="{5D28A04F-199C-48DE-9CD9-462EB2472983}">
      <dgm:prSet/>
      <dgm:spPr/>
      <dgm:t>
        <a:bodyPr/>
        <a:lstStyle/>
        <a:p>
          <a:endParaRPr lang="en-GB"/>
        </a:p>
      </dgm:t>
    </dgm:pt>
    <dgm:pt modelId="{5474B845-2CF8-4AD6-99F9-EAF8B4A253A1}" type="sibTrans" cxnId="{5D28A04F-199C-48DE-9CD9-462EB2472983}">
      <dgm:prSet/>
      <dgm:spPr/>
      <dgm:t>
        <a:bodyPr/>
        <a:lstStyle/>
        <a:p>
          <a:endParaRPr lang="en-GB"/>
        </a:p>
      </dgm:t>
    </dgm:pt>
    <dgm:pt modelId="{3082C610-8D9A-4D90-9515-5F6CFCCCCECE}">
      <dgm:prSet custT="1"/>
      <dgm:spPr/>
      <dgm:t>
        <a:bodyPr/>
        <a:lstStyle/>
        <a:p>
          <a:r>
            <a:rPr lang="en-GB" sz="1400"/>
            <a:t>WEEK 10</a:t>
          </a:r>
        </a:p>
      </dgm:t>
    </dgm:pt>
    <dgm:pt modelId="{73CAB0FD-4DA9-4C57-B5E4-D86C2323541E}" type="parTrans" cxnId="{8454F936-E639-4A49-833B-A71E027455EC}">
      <dgm:prSet/>
      <dgm:spPr/>
      <dgm:t>
        <a:bodyPr/>
        <a:lstStyle/>
        <a:p>
          <a:endParaRPr lang="en-GB"/>
        </a:p>
      </dgm:t>
    </dgm:pt>
    <dgm:pt modelId="{6A595436-C9A8-4E4E-830A-98A08F9B7770}" type="sibTrans" cxnId="{8454F936-E639-4A49-833B-A71E027455EC}">
      <dgm:prSet/>
      <dgm:spPr/>
      <dgm:t>
        <a:bodyPr/>
        <a:lstStyle/>
        <a:p>
          <a:endParaRPr lang="en-GB"/>
        </a:p>
      </dgm:t>
    </dgm:pt>
    <dgm:pt modelId="{32BF3915-7677-4F93-980F-B15260F0A194}" type="pres">
      <dgm:prSet presAssocID="{70CC9743-305D-4B21-ADC9-9C45B9698F8E}" presName="Name0" presStyleCnt="0">
        <dgm:presLayoutVars>
          <dgm:dir/>
          <dgm:animLvl val="lvl"/>
          <dgm:resizeHandles val="exact"/>
        </dgm:presLayoutVars>
      </dgm:prSet>
      <dgm:spPr/>
    </dgm:pt>
    <dgm:pt modelId="{E8BB49AC-59D8-40C9-8595-B0F991D9C109}" type="pres">
      <dgm:prSet presAssocID="{8412AD60-4BE9-492E-BA12-3C07ECBC1364}" presName="parTxOnly" presStyleLbl="node1" presStyleIdx="0" presStyleCnt="10">
        <dgm:presLayoutVars>
          <dgm:chMax val="0"/>
          <dgm:chPref val="0"/>
          <dgm:bulletEnabled val="1"/>
        </dgm:presLayoutVars>
      </dgm:prSet>
      <dgm:spPr/>
    </dgm:pt>
    <dgm:pt modelId="{E4C53D35-F029-4881-BAF5-84852A1AACD4}" type="pres">
      <dgm:prSet presAssocID="{7EEAC42E-971B-4B60-942B-F21F996CFF8B}" presName="parTxOnlySpace" presStyleCnt="0"/>
      <dgm:spPr/>
    </dgm:pt>
    <dgm:pt modelId="{0F4055E7-D0E2-4C2D-86C3-901DC06725E0}" type="pres">
      <dgm:prSet presAssocID="{81AC69AF-6685-4227-9B83-2FC21DD8C8EA}" presName="parTxOnly" presStyleLbl="node1" presStyleIdx="1" presStyleCnt="10">
        <dgm:presLayoutVars>
          <dgm:chMax val="0"/>
          <dgm:chPref val="0"/>
          <dgm:bulletEnabled val="1"/>
        </dgm:presLayoutVars>
      </dgm:prSet>
      <dgm:spPr/>
    </dgm:pt>
    <dgm:pt modelId="{48A3B7A4-0D7E-4E23-B3D6-708D31E6E059}" type="pres">
      <dgm:prSet presAssocID="{885CF119-D490-4D77-AB86-BDB4C8465263}" presName="parTxOnlySpace" presStyleCnt="0"/>
      <dgm:spPr/>
    </dgm:pt>
    <dgm:pt modelId="{251F6170-1F8F-49CB-BD37-C4D2D741D203}" type="pres">
      <dgm:prSet presAssocID="{0B71A537-D638-4641-850B-FA68922D1B18}" presName="parTxOnly" presStyleLbl="node1" presStyleIdx="2" presStyleCnt="10">
        <dgm:presLayoutVars>
          <dgm:chMax val="0"/>
          <dgm:chPref val="0"/>
          <dgm:bulletEnabled val="1"/>
        </dgm:presLayoutVars>
      </dgm:prSet>
      <dgm:spPr/>
    </dgm:pt>
    <dgm:pt modelId="{77E9707D-679F-42F8-B73F-393333CE6624}" type="pres">
      <dgm:prSet presAssocID="{CCEA4A47-23D2-4521-B2D2-18E4760C555A}" presName="parTxOnlySpace" presStyleCnt="0"/>
      <dgm:spPr/>
    </dgm:pt>
    <dgm:pt modelId="{F8745ABD-1B65-47DA-BF6D-9B8128C8AF28}" type="pres">
      <dgm:prSet presAssocID="{9FAB7071-B6B7-452C-8866-FED2A744818F}" presName="parTxOnly" presStyleLbl="node1" presStyleIdx="3" presStyleCnt="10">
        <dgm:presLayoutVars>
          <dgm:chMax val="0"/>
          <dgm:chPref val="0"/>
          <dgm:bulletEnabled val="1"/>
        </dgm:presLayoutVars>
      </dgm:prSet>
      <dgm:spPr/>
    </dgm:pt>
    <dgm:pt modelId="{3979D648-E268-448A-BE5B-D6A144423649}" type="pres">
      <dgm:prSet presAssocID="{24DDF9F4-EB08-41CF-8E7D-45AAEDB89F2E}" presName="parTxOnlySpace" presStyleCnt="0"/>
      <dgm:spPr/>
    </dgm:pt>
    <dgm:pt modelId="{BB35BDDC-A2BE-4333-AEE6-5A09060E10E3}" type="pres">
      <dgm:prSet presAssocID="{F5792DB4-0C34-4A11-B1F6-4782AD2271D0}" presName="parTxOnly" presStyleLbl="node1" presStyleIdx="4" presStyleCnt="10">
        <dgm:presLayoutVars>
          <dgm:chMax val="0"/>
          <dgm:chPref val="0"/>
          <dgm:bulletEnabled val="1"/>
        </dgm:presLayoutVars>
      </dgm:prSet>
      <dgm:spPr/>
    </dgm:pt>
    <dgm:pt modelId="{99BFCF1A-3B09-4FBD-80D9-9011276DBA6B}" type="pres">
      <dgm:prSet presAssocID="{8AACC8FB-F770-44E4-90A3-E955572F50A5}" presName="parTxOnlySpace" presStyleCnt="0"/>
      <dgm:spPr/>
    </dgm:pt>
    <dgm:pt modelId="{09189CF8-81AC-4C17-A995-80D320572844}" type="pres">
      <dgm:prSet presAssocID="{6D6BE85B-CC47-421E-8D24-D3F7F17B464E}" presName="parTxOnly" presStyleLbl="node1" presStyleIdx="5" presStyleCnt="10">
        <dgm:presLayoutVars>
          <dgm:chMax val="0"/>
          <dgm:chPref val="0"/>
          <dgm:bulletEnabled val="1"/>
        </dgm:presLayoutVars>
      </dgm:prSet>
      <dgm:spPr/>
    </dgm:pt>
    <dgm:pt modelId="{4EE14290-77FF-42E8-97F2-E30B64334A85}" type="pres">
      <dgm:prSet presAssocID="{195149E8-079C-485C-86F4-D5F60ABF875E}" presName="parTxOnlySpace" presStyleCnt="0"/>
      <dgm:spPr/>
    </dgm:pt>
    <dgm:pt modelId="{0AB321DB-7AB8-4A6E-BFB3-BFF77C43A56F}" type="pres">
      <dgm:prSet presAssocID="{2FC48C6D-F674-42F9-A5C7-74BFEA10D76C}" presName="parTxOnly" presStyleLbl="node1" presStyleIdx="6" presStyleCnt="10">
        <dgm:presLayoutVars>
          <dgm:chMax val="0"/>
          <dgm:chPref val="0"/>
          <dgm:bulletEnabled val="1"/>
        </dgm:presLayoutVars>
      </dgm:prSet>
      <dgm:spPr/>
    </dgm:pt>
    <dgm:pt modelId="{D43CE92E-1EE6-42DC-9874-738E9D6355A6}" type="pres">
      <dgm:prSet presAssocID="{FAC94B64-E3EB-4C2E-BC9F-C689FA75B683}" presName="parTxOnlySpace" presStyleCnt="0"/>
      <dgm:spPr/>
    </dgm:pt>
    <dgm:pt modelId="{CC066865-C4FC-41C9-A1C3-0EFA9A279B40}" type="pres">
      <dgm:prSet presAssocID="{67BE3CDD-AAC4-41BD-AF1C-E5DF8CB819C2}" presName="parTxOnly" presStyleLbl="node1" presStyleIdx="7" presStyleCnt="10">
        <dgm:presLayoutVars>
          <dgm:chMax val="0"/>
          <dgm:chPref val="0"/>
          <dgm:bulletEnabled val="1"/>
        </dgm:presLayoutVars>
      </dgm:prSet>
      <dgm:spPr/>
    </dgm:pt>
    <dgm:pt modelId="{04F7875C-1B97-481A-9134-EE4DE576A0B6}" type="pres">
      <dgm:prSet presAssocID="{67D13E66-D805-41F7-A96D-B1834A9A150B}" presName="parTxOnlySpace" presStyleCnt="0"/>
      <dgm:spPr/>
    </dgm:pt>
    <dgm:pt modelId="{27F7C80E-955F-4086-939A-77CDAFF767A5}" type="pres">
      <dgm:prSet presAssocID="{3DCB3303-EE03-4DC3-83E2-66B1A3E62456}" presName="parTxOnly" presStyleLbl="node1" presStyleIdx="8" presStyleCnt="10">
        <dgm:presLayoutVars>
          <dgm:chMax val="0"/>
          <dgm:chPref val="0"/>
          <dgm:bulletEnabled val="1"/>
        </dgm:presLayoutVars>
      </dgm:prSet>
      <dgm:spPr/>
    </dgm:pt>
    <dgm:pt modelId="{796245F2-0108-45C7-B319-CF468D58BF50}" type="pres">
      <dgm:prSet presAssocID="{5474B845-2CF8-4AD6-99F9-EAF8B4A253A1}" presName="parTxOnlySpace" presStyleCnt="0"/>
      <dgm:spPr/>
    </dgm:pt>
    <dgm:pt modelId="{30E8EC46-464A-49B7-BF08-783E2043D863}" type="pres">
      <dgm:prSet presAssocID="{3082C610-8D9A-4D90-9515-5F6CFCCCCECE}" presName="parTxOnly" presStyleLbl="node1" presStyleIdx="9" presStyleCnt="10">
        <dgm:presLayoutVars>
          <dgm:chMax val="0"/>
          <dgm:chPref val="0"/>
          <dgm:bulletEnabled val="1"/>
        </dgm:presLayoutVars>
      </dgm:prSet>
      <dgm:spPr/>
    </dgm:pt>
  </dgm:ptLst>
  <dgm:cxnLst>
    <dgm:cxn modelId="{D52FD005-80BD-4D6B-8FCD-7607A70B233A}" srcId="{70CC9743-305D-4B21-ADC9-9C45B9698F8E}" destId="{0B71A537-D638-4641-850B-FA68922D1B18}" srcOrd="2" destOrd="0" parTransId="{246EF22E-FE38-4B05-B023-AB4E3FD6AE31}" sibTransId="{CCEA4A47-23D2-4521-B2D2-18E4760C555A}"/>
    <dgm:cxn modelId="{69C6DC12-5566-445D-BE44-61C87ADCDAAE}" srcId="{70CC9743-305D-4B21-ADC9-9C45B9698F8E}" destId="{8412AD60-4BE9-492E-BA12-3C07ECBC1364}" srcOrd="0" destOrd="0" parTransId="{BFF04887-C451-4B5B-BA58-C30DA0449260}" sibTransId="{7EEAC42E-971B-4B60-942B-F21F996CFF8B}"/>
    <dgm:cxn modelId="{705F4A1F-EF20-44EF-91B9-9C933C71BE28}" srcId="{70CC9743-305D-4B21-ADC9-9C45B9698F8E}" destId="{6D6BE85B-CC47-421E-8D24-D3F7F17B464E}" srcOrd="5" destOrd="0" parTransId="{B64B35E0-1650-43E3-B65A-845659BF4825}" sibTransId="{195149E8-079C-485C-86F4-D5F60ABF875E}"/>
    <dgm:cxn modelId="{8454F936-E639-4A49-833B-A71E027455EC}" srcId="{70CC9743-305D-4B21-ADC9-9C45B9698F8E}" destId="{3082C610-8D9A-4D90-9515-5F6CFCCCCECE}" srcOrd="9" destOrd="0" parTransId="{73CAB0FD-4DA9-4C57-B5E4-D86C2323541E}" sibTransId="{6A595436-C9A8-4E4E-830A-98A08F9B7770}"/>
    <dgm:cxn modelId="{56D6786D-2B30-46DC-A83A-E193E710957B}" type="presOf" srcId="{6D6BE85B-CC47-421E-8D24-D3F7F17B464E}" destId="{09189CF8-81AC-4C17-A995-80D320572844}" srcOrd="0" destOrd="0" presId="urn:microsoft.com/office/officeart/2005/8/layout/chevron1"/>
    <dgm:cxn modelId="{1776816D-B9AD-4FED-8F2C-A16FA73C61A3}" type="presOf" srcId="{67BE3CDD-AAC4-41BD-AF1C-E5DF8CB819C2}" destId="{CC066865-C4FC-41C9-A1C3-0EFA9A279B40}" srcOrd="0" destOrd="0" presId="urn:microsoft.com/office/officeart/2005/8/layout/chevron1"/>
    <dgm:cxn modelId="{FDB2314E-F85B-4F93-ADB6-FAF3C3CF1474}" type="presOf" srcId="{81AC69AF-6685-4227-9B83-2FC21DD8C8EA}" destId="{0F4055E7-D0E2-4C2D-86C3-901DC06725E0}" srcOrd="0" destOrd="0" presId="urn:microsoft.com/office/officeart/2005/8/layout/chevron1"/>
    <dgm:cxn modelId="{5D28A04F-199C-48DE-9CD9-462EB2472983}" srcId="{70CC9743-305D-4B21-ADC9-9C45B9698F8E}" destId="{3DCB3303-EE03-4DC3-83E2-66B1A3E62456}" srcOrd="8" destOrd="0" parTransId="{92F135EE-E610-401F-9A77-9898F37606E9}" sibTransId="{5474B845-2CF8-4AD6-99F9-EAF8B4A253A1}"/>
    <dgm:cxn modelId="{A9D65655-6EE9-4458-919D-CD009CF33B21}" type="presOf" srcId="{3DCB3303-EE03-4DC3-83E2-66B1A3E62456}" destId="{27F7C80E-955F-4086-939A-77CDAFF767A5}" srcOrd="0" destOrd="0" presId="urn:microsoft.com/office/officeart/2005/8/layout/chevron1"/>
    <dgm:cxn modelId="{BDB2315A-AC26-4F59-A283-9473497E4511}" type="presOf" srcId="{70CC9743-305D-4B21-ADC9-9C45B9698F8E}" destId="{32BF3915-7677-4F93-980F-B15260F0A194}" srcOrd="0" destOrd="0" presId="urn:microsoft.com/office/officeart/2005/8/layout/chevron1"/>
    <dgm:cxn modelId="{8118DD81-C4AB-46C4-9484-CED6FFA64C33}" type="presOf" srcId="{9FAB7071-B6B7-452C-8866-FED2A744818F}" destId="{F8745ABD-1B65-47DA-BF6D-9B8128C8AF28}" srcOrd="0" destOrd="0" presId="urn:microsoft.com/office/officeart/2005/8/layout/chevron1"/>
    <dgm:cxn modelId="{A0881889-387D-4CBA-9C88-A7C1465F599C}" srcId="{70CC9743-305D-4B21-ADC9-9C45B9698F8E}" destId="{F5792DB4-0C34-4A11-B1F6-4782AD2271D0}" srcOrd="4" destOrd="0" parTransId="{8B699E06-96AC-4791-AE02-E36DD4311270}" sibTransId="{8AACC8FB-F770-44E4-90A3-E955572F50A5}"/>
    <dgm:cxn modelId="{7013D3A3-C73F-4BE5-843F-5D475F94D549}" srcId="{70CC9743-305D-4B21-ADC9-9C45B9698F8E}" destId="{81AC69AF-6685-4227-9B83-2FC21DD8C8EA}" srcOrd="1" destOrd="0" parTransId="{E5807A3C-FD0B-4880-BB01-DE7CCA6F2752}" sibTransId="{885CF119-D490-4D77-AB86-BDB4C8465263}"/>
    <dgm:cxn modelId="{9E92A0A4-2179-4D8F-A263-E936AFEE2881}" type="presOf" srcId="{0B71A537-D638-4641-850B-FA68922D1B18}" destId="{251F6170-1F8F-49CB-BD37-C4D2D741D203}" srcOrd="0" destOrd="0" presId="urn:microsoft.com/office/officeart/2005/8/layout/chevron1"/>
    <dgm:cxn modelId="{C8668DB0-E906-4374-B7B6-3E3062491AC9}" type="presOf" srcId="{F5792DB4-0C34-4A11-B1F6-4782AD2271D0}" destId="{BB35BDDC-A2BE-4333-AEE6-5A09060E10E3}" srcOrd="0" destOrd="0" presId="urn:microsoft.com/office/officeart/2005/8/layout/chevron1"/>
    <dgm:cxn modelId="{3E2713B6-EB04-4D19-9131-E93DC8F13CC9}" type="presOf" srcId="{3082C610-8D9A-4D90-9515-5F6CFCCCCECE}" destId="{30E8EC46-464A-49B7-BF08-783E2043D863}" srcOrd="0" destOrd="0" presId="urn:microsoft.com/office/officeart/2005/8/layout/chevron1"/>
    <dgm:cxn modelId="{A9B8DED2-D487-4E56-B251-CCF79B44A7B8}" type="presOf" srcId="{2FC48C6D-F674-42F9-A5C7-74BFEA10D76C}" destId="{0AB321DB-7AB8-4A6E-BFB3-BFF77C43A56F}" srcOrd="0" destOrd="0" presId="urn:microsoft.com/office/officeart/2005/8/layout/chevron1"/>
    <dgm:cxn modelId="{039B9ED5-6893-419C-B14C-DB50ACA2EDC0}" srcId="{70CC9743-305D-4B21-ADC9-9C45B9698F8E}" destId="{67BE3CDD-AAC4-41BD-AF1C-E5DF8CB819C2}" srcOrd="7" destOrd="0" parTransId="{D73DDDF3-8D55-4F54-9BE7-3144AF1CE08D}" sibTransId="{67D13E66-D805-41F7-A96D-B1834A9A150B}"/>
    <dgm:cxn modelId="{9CC358D6-AB64-4F73-B307-6AD262530EF0}" srcId="{70CC9743-305D-4B21-ADC9-9C45B9698F8E}" destId="{9FAB7071-B6B7-452C-8866-FED2A744818F}" srcOrd="3" destOrd="0" parTransId="{23E8CCB2-4343-4A40-868D-264107BCDC43}" sibTransId="{24DDF9F4-EB08-41CF-8E7D-45AAEDB89F2E}"/>
    <dgm:cxn modelId="{885F10E0-3745-490B-90B3-DC55661B6D1A}" type="presOf" srcId="{8412AD60-4BE9-492E-BA12-3C07ECBC1364}" destId="{E8BB49AC-59D8-40C9-8595-B0F991D9C109}" srcOrd="0" destOrd="0" presId="urn:microsoft.com/office/officeart/2005/8/layout/chevron1"/>
    <dgm:cxn modelId="{B41FD8F0-C79C-4166-95F4-C5B03115A18D}" srcId="{70CC9743-305D-4B21-ADC9-9C45B9698F8E}" destId="{2FC48C6D-F674-42F9-A5C7-74BFEA10D76C}" srcOrd="6" destOrd="0" parTransId="{BEE9161A-E027-438B-BD28-0DBC43CA50F9}" sibTransId="{FAC94B64-E3EB-4C2E-BC9F-C689FA75B683}"/>
    <dgm:cxn modelId="{E75E03D9-978C-4281-928C-0CB477DC106E}" type="presParOf" srcId="{32BF3915-7677-4F93-980F-B15260F0A194}" destId="{E8BB49AC-59D8-40C9-8595-B0F991D9C109}" srcOrd="0" destOrd="0" presId="urn:microsoft.com/office/officeart/2005/8/layout/chevron1"/>
    <dgm:cxn modelId="{5715D7F2-2B62-4FE0-9FDA-F0C802B2D188}" type="presParOf" srcId="{32BF3915-7677-4F93-980F-B15260F0A194}" destId="{E4C53D35-F029-4881-BAF5-84852A1AACD4}" srcOrd="1" destOrd="0" presId="urn:microsoft.com/office/officeart/2005/8/layout/chevron1"/>
    <dgm:cxn modelId="{A9DB9292-14B0-43B7-83F7-8A757A00565C}" type="presParOf" srcId="{32BF3915-7677-4F93-980F-B15260F0A194}" destId="{0F4055E7-D0E2-4C2D-86C3-901DC06725E0}" srcOrd="2" destOrd="0" presId="urn:microsoft.com/office/officeart/2005/8/layout/chevron1"/>
    <dgm:cxn modelId="{F82FC22E-45F1-4CED-8144-A8B44108BDDC}" type="presParOf" srcId="{32BF3915-7677-4F93-980F-B15260F0A194}" destId="{48A3B7A4-0D7E-4E23-B3D6-708D31E6E059}" srcOrd="3" destOrd="0" presId="urn:microsoft.com/office/officeart/2005/8/layout/chevron1"/>
    <dgm:cxn modelId="{C875D8C0-82B5-4A2B-83C8-9D216407C163}" type="presParOf" srcId="{32BF3915-7677-4F93-980F-B15260F0A194}" destId="{251F6170-1F8F-49CB-BD37-C4D2D741D203}" srcOrd="4" destOrd="0" presId="urn:microsoft.com/office/officeart/2005/8/layout/chevron1"/>
    <dgm:cxn modelId="{3FBA6230-6A39-4E35-B48A-585CB2F821F6}" type="presParOf" srcId="{32BF3915-7677-4F93-980F-B15260F0A194}" destId="{77E9707D-679F-42F8-B73F-393333CE6624}" srcOrd="5" destOrd="0" presId="urn:microsoft.com/office/officeart/2005/8/layout/chevron1"/>
    <dgm:cxn modelId="{C24B2729-CBC5-4F18-BCAE-85C41D0E5878}" type="presParOf" srcId="{32BF3915-7677-4F93-980F-B15260F0A194}" destId="{F8745ABD-1B65-47DA-BF6D-9B8128C8AF28}" srcOrd="6" destOrd="0" presId="urn:microsoft.com/office/officeart/2005/8/layout/chevron1"/>
    <dgm:cxn modelId="{F6DC5711-33D4-4053-A1CD-FAA193A1F894}" type="presParOf" srcId="{32BF3915-7677-4F93-980F-B15260F0A194}" destId="{3979D648-E268-448A-BE5B-D6A144423649}" srcOrd="7" destOrd="0" presId="urn:microsoft.com/office/officeart/2005/8/layout/chevron1"/>
    <dgm:cxn modelId="{C0715C0E-E84A-4B62-B0DC-4B016CDB2B5F}" type="presParOf" srcId="{32BF3915-7677-4F93-980F-B15260F0A194}" destId="{BB35BDDC-A2BE-4333-AEE6-5A09060E10E3}" srcOrd="8" destOrd="0" presId="urn:microsoft.com/office/officeart/2005/8/layout/chevron1"/>
    <dgm:cxn modelId="{64DDC3F8-3A84-456F-A590-72809B73DA5F}" type="presParOf" srcId="{32BF3915-7677-4F93-980F-B15260F0A194}" destId="{99BFCF1A-3B09-4FBD-80D9-9011276DBA6B}" srcOrd="9" destOrd="0" presId="urn:microsoft.com/office/officeart/2005/8/layout/chevron1"/>
    <dgm:cxn modelId="{9FDB3AAD-9F86-42B7-ACD3-73BF09553138}" type="presParOf" srcId="{32BF3915-7677-4F93-980F-B15260F0A194}" destId="{09189CF8-81AC-4C17-A995-80D320572844}" srcOrd="10" destOrd="0" presId="urn:microsoft.com/office/officeart/2005/8/layout/chevron1"/>
    <dgm:cxn modelId="{CFA74D2F-ADB5-41AF-8942-3DDC0D95C5D2}" type="presParOf" srcId="{32BF3915-7677-4F93-980F-B15260F0A194}" destId="{4EE14290-77FF-42E8-97F2-E30B64334A85}" srcOrd="11" destOrd="0" presId="urn:microsoft.com/office/officeart/2005/8/layout/chevron1"/>
    <dgm:cxn modelId="{F337307E-5FAF-4666-A8FE-575B6BA39951}" type="presParOf" srcId="{32BF3915-7677-4F93-980F-B15260F0A194}" destId="{0AB321DB-7AB8-4A6E-BFB3-BFF77C43A56F}" srcOrd="12" destOrd="0" presId="urn:microsoft.com/office/officeart/2005/8/layout/chevron1"/>
    <dgm:cxn modelId="{91F36858-E36B-4D55-9713-C7BB5437D143}" type="presParOf" srcId="{32BF3915-7677-4F93-980F-B15260F0A194}" destId="{D43CE92E-1EE6-42DC-9874-738E9D6355A6}" srcOrd="13" destOrd="0" presId="urn:microsoft.com/office/officeart/2005/8/layout/chevron1"/>
    <dgm:cxn modelId="{C2876C24-94E9-4AF1-82CA-2B50FA613925}" type="presParOf" srcId="{32BF3915-7677-4F93-980F-B15260F0A194}" destId="{CC066865-C4FC-41C9-A1C3-0EFA9A279B40}" srcOrd="14" destOrd="0" presId="urn:microsoft.com/office/officeart/2005/8/layout/chevron1"/>
    <dgm:cxn modelId="{F0A5DBEC-532E-43A2-836A-1E9BC5663FAA}" type="presParOf" srcId="{32BF3915-7677-4F93-980F-B15260F0A194}" destId="{04F7875C-1B97-481A-9134-EE4DE576A0B6}" srcOrd="15" destOrd="0" presId="urn:microsoft.com/office/officeart/2005/8/layout/chevron1"/>
    <dgm:cxn modelId="{12577D2B-6DF5-4E0E-A380-0AFFABD86DC0}" type="presParOf" srcId="{32BF3915-7677-4F93-980F-B15260F0A194}" destId="{27F7C80E-955F-4086-939A-77CDAFF767A5}" srcOrd="16" destOrd="0" presId="urn:microsoft.com/office/officeart/2005/8/layout/chevron1"/>
    <dgm:cxn modelId="{10C5811B-15CA-40E5-B47B-2DB3E3557F7B}" type="presParOf" srcId="{32BF3915-7677-4F93-980F-B15260F0A194}" destId="{796245F2-0108-45C7-B319-CF468D58BF50}" srcOrd="17" destOrd="0" presId="urn:microsoft.com/office/officeart/2005/8/layout/chevron1"/>
    <dgm:cxn modelId="{44013840-E126-441D-90DB-D203E98B04A4}" type="presParOf" srcId="{32BF3915-7677-4F93-980F-B15260F0A194}" destId="{30E8EC46-464A-49B7-BF08-783E2043D863}" srcOrd="18" destOrd="0" presId="urn:microsoft.com/office/officeart/2005/8/layout/chevro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BA66FC0-5004-4D12-8D0C-F6711279BCBF}" type="doc">
      <dgm:prSet loTypeId="urn:microsoft.com/office/officeart/2005/8/layout/pList1" loCatId="list" qsTypeId="urn:microsoft.com/office/officeart/2005/8/quickstyle/simple1#9" qsCatId="simple" csTypeId="urn:microsoft.com/office/officeart/2005/8/colors/accent3_3#1" csCatId="accent3" phldr="1"/>
      <dgm:spPr/>
      <dgm:t>
        <a:bodyPr/>
        <a:lstStyle/>
        <a:p>
          <a:endParaRPr lang="en-GB"/>
        </a:p>
      </dgm:t>
    </dgm:pt>
    <dgm:pt modelId="{51CFFFD0-E7A7-479E-B356-ECE304BD9CFA}">
      <dgm:prSet phldrT="[Text]" custT="1"/>
      <dgm:spPr/>
      <dgm:t>
        <a:bodyPr/>
        <a:lstStyle/>
        <a:p>
          <a:pPr algn="ctr"/>
          <a:r>
            <a:rPr lang="en-GB" sz="2000" b="1" dirty="0"/>
            <a:t>Job roles and responsibilities</a:t>
          </a:r>
        </a:p>
      </dgm:t>
    </dgm:pt>
    <dgm:pt modelId="{B2E063B2-7A34-45F1-A43B-6EA05F03A946}" type="parTrans" cxnId="{FDC7A80A-9B7A-4C27-856A-ECC66F4A45C4}">
      <dgm:prSet/>
      <dgm:spPr/>
      <dgm:t>
        <a:bodyPr/>
        <a:lstStyle/>
        <a:p>
          <a:endParaRPr lang="en-GB"/>
        </a:p>
      </dgm:t>
    </dgm:pt>
    <dgm:pt modelId="{200982C5-F485-4DD5-8DE9-CA386021BFDB}" type="sibTrans" cxnId="{FDC7A80A-9B7A-4C27-856A-ECC66F4A45C4}">
      <dgm:prSet/>
      <dgm:spPr/>
      <dgm:t>
        <a:bodyPr/>
        <a:lstStyle/>
        <a:p>
          <a:endParaRPr lang="en-GB"/>
        </a:p>
      </dgm:t>
    </dgm:pt>
    <dgm:pt modelId="{6DE8557A-B669-4007-BCF6-01BF2357462E}">
      <dgm:prSet phldrT="[Text]" custT="1"/>
      <dgm:spPr/>
      <dgm:t>
        <a:bodyPr/>
        <a:lstStyle/>
        <a:p>
          <a:pPr algn="ctr"/>
          <a:r>
            <a:rPr lang="en-GB" sz="2000" b="1"/>
            <a:t>Skills and trainings</a:t>
          </a:r>
        </a:p>
      </dgm:t>
    </dgm:pt>
    <dgm:pt modelId="{BC9B53A6-7FDD-4B63-BEF5-044A87A0B012}" type="parTrans" cxnId="{782E8064-EC6A-45DC-B2BA-1791BA6957F6}">
      <dgm:prSet/>
      <dgm:spPr/>
      <dgm:t>
        <a:bodyPr/>
        <a:lstStyle/>
        <a:p>
          <a:endParaRPr lang="en-GB"/>
        </a:p>
      </dgm:t>
    </dgm:pt>
    <dgm:pt modelId="{93BF040D-8A07-45F1-870A-7A77954A4CBB}" type="sibTrans" cxnId="{782E8064-EC6A-45DC-B2BA-1791BA6957F6}">
      <dgm:prSet/>
      <dgm:spPr/>
      <dgm:t>
        <a:bodyPr/>
        <a:lstStyle/>
        <a:p>
          <a:endParaRPr lang="en-GB"/>
        </a:p>
      </dgm:t>
    </dgm:pt>
    <dgm:pt modelId="{0E1208EF-2732-4B5B-9B8F-1EFEC02FD4EB}">
      <dgm:prSet phldrT="[Text]" custT="1"/>
      <dgm:spPr/>
      <dgm:t>
        <a:bodyPr/>
        <a:lstStyle/>
        <a:p>
          <a:pPr algn="ctr"/>
          <a:r>
            <a:rPr lang="en-GB" sz="2000" b="1"/>
            <a:t>Workforce efficiency and productivity</a:t>
          </a:r>
        </a:p>
      </dgm:t>
    </dgm:pt>
    <dgm:pt modelId="{26F4D734-4940-40E0-8EFA-851DAE74F972}" type="parTrans" cxnId="{B64F0785-85F2-4D40-B0A3-3D03F94674DF}">
      <dgm:prSet/>
      <dgm:spPr/>
      <dgm:t>
        <a:bodyPr/>
        <a:lstStyle/>
        <a:p>
          <a:endParaRPr lang="en-GB"/>
        </a:p>
      </dgm:t>
    </dgm:pt>
    <dgm:pt modelId="{E81BA78F-0425-4A73-AC2F-62309A019AF5}" type="sibTrans" cxnId="{B64F0785-85F2-4D40-B0A3-3D03F94674DF}">
      <dgm:prSet/>
      <dgm:spPr/>
      <dgm:t>
        <a:bodyPr/>
        <a:lstStyle/>
        <a:p>
          <a:endParaRPr lang="en-GB"/>
        </a:p>
      </dgm:t>
    </dgm:pt>
    <dgm:pt modelId="{F5643B9A-9700-4F8C-A6D9-64DCD38C62C8}">
      <dgm:prSet phldrT="[Text]" custT="1"/>
      <dgm:spPr/>
      <dgm:t>
        <a:bodyPr/>
        <a:lstStyle/>
        <a:p>
          <a:r>
            <a:rPr lang="en-GB" sz="2000" b="1"/>
            <a:t>Patient care and outcomes</a:t>
          </a:r>
        </a:p>
      </dgm:t>
    </dgm:pt>
    <dgm:pt modelId="{3E65288C-FD67-47F2-916F-967AA65A9169}" type="parTrans" cxnId="{09CBD7D9-19A8-43EA-B597-DA747F8CE5A4}">
      <dgm:prSet/>
      <dgm:spPr/>
      <dgm:t>
        <a:bodyPr/>
        <a:lstStyle/>
        <a:p>
          <a:endParaRPr lang="en-GB"/>
        </a:p>
      </dgm:t>
    </dgm:pt>
    <dgm:pt modelId="{4B0EA164-1250-436C-A1B6-A1DF38E1D5EB}" type="sibTrans" cxnId="{09CBD7D9-19A8-43EA-B597-DA747F8CE5A4}">
      <dgm:prSet/>
      <dgm:spPr/>
      <dgm:t>
        <a:bodyPr/>
        <a:lstStyle/>
        <a:p>
          <a:endParaRPr lang="en-GB"/>
        </a:p>
      </dgm:t>
    </dgm:pt>
    <dgm:pt modelId="{46875E2E-E8D3-4872-A48C-DED4D62EC5A4}">
      <dgm:prSet custT="1"/>
      <dgm:spPr/>
      <dgm:t>
        <a:bodyPr/>
        <a:lstStyle/>
        <a:p>
          <a:r>
            <a:rPr lang="en-GB" sz="2000" b="1"/>
            <a:t>Challenges and considerations </a:t>
          </a:r>
        </a:p>
      </dgm:t>
    </dgm:pt>
    <dgm:pt modelId="{F231C60E-6129-423F-84B7-AECE360CF690}" type="parTrans" cxnId="{341CCCD1-1DB0-4212-A44A-4676DD60D9B9}">
      <dgm:prSet/>
      <dgm:spPr/>
      <dgm:t>
        <a:bodyPr/>
        <a:lstStyle/>
        <a:p>
          <a:endParaRPr lang="en-GB"/>
        </a:p>
      </dgm:t>
    </dgm:pt>
    <dgm:pt modelId="{3D2994E9-23BC-4FAD-8C37-E6AF4616261B}" type="sibTrans" cxnId="{341CCCD1-1DB0-4212-A44A-4676DD60D9B9}">
      <dgm:prSet/>
      <dgm:spPr/>
      <dgm:t>
        <a:bodyPr/>
        <a:lstStyle/>
        <a:p>
          <a:endParaRPr lang="en-GB"/>
        </a:p>
      </dgm:t>
    </dgm:pt>
    <dgm:pt modelId="{189366F5-BEA8-4112-B02F-ABAF6E8E4F71}">
      <dgm:prSet custT="1"/>
      <dgm:spPr/>
      <dgm:t>
        <a:bodyPr/>
        <a:lstStyle/>
        <a:p>
          <a:pPr algn="l"/>
          <a:r>
            <a:rPr lang="en-GB" sz="1600" b="1" dirty="0"/>
            <a:t>NEW ROLES: </a:t>
          </a:r>
          <a:r>
            <a:rPr lang="en-GB" sz="1400" b="0" dirty="0"/>
            <a:t>the rise of digital health has led to the creation of new job roles such as digital health coordinators, data analytics, and telehealth specialists.</a:t>
          </a:r>
          <a:endParaRPr lang="en-GB" sz="1400" b="1" dirty="0"/>
        </a:p>
      </dgm:t>
    </dgm:pt>
    <dgm:pt modelId="{B40D430B-CF04-4FB1-8D65-8973E816B05A}" type="parTrans" cxnId="{2CB4CFA5-55DE-400B-B686-D5904475261A}">
      <dgm:prSet/>
      <dgm:spPr/>
      <dgm:t>
        <a:bodyPr/>
        <a:lstStyle/>
        <a:p>
          <a:endParaRPr lang="en-GB"/>
        </a:p>
      </dgm:t>
    </dgm:pt>
    <dgm:pt modelId="{2DAF131A-1687-49D8-A7AE-BE95B802167C}" type="sibTrans" cxnId="{2CB4CFA5-55DE-400B-B686-D5904475261A}">
      <dgm:prSet/>
      <dgm:spPr/>
      <dgm:t>
        <a:bodyPr/>
        <a:lstStyle/>
        <a:p>
          <a:endParaRPr lang="en-GB"/>
        </a:p>
      </dgm:t>
    </dgm:pt>
    <dgm:pt modelId="{DBE631D1-1205-4D2E-AD5F-A6CEB5DC89EF}">
      <dgm:prSet custT="1"/>
      <dgm:spPr/>
      <dgm:t>
        <a:bodyPr/>
        <a:lstStyle/>
        <a:p>
          <a:pPr algn="l"/>
          <a:r>
            <a:rPr lang="en-GB" sz="1600" b="1"/>
            <a:t>EVOLVING ROLES: </a:t>
          </a:r>
          <a:r>
            <a:rPr lang="en-GB" sz="1400" b="0"/>
            <a:t>traditional roles are evolving to include digital competencies like managing EHRs and using telemedicine platforms.</a:t>
          </a:r>
          <a:endParaRPr lang="en-GB" sz="1600" b="0"/>
        </a:p>
      </dgm:t>
    </dgm:pt>
    <dgm:pt modelId="{CB8ACD01-CCC0-46F0-BCA9-430FE3A1D8B0}" type="parTrans" cxnId="{480020A1-CA36-4D80-9288-D6A6C1BFAEFE}">
      <dgm:prSet/>
      <dgm:spPr/>
      <dgm:t>
        <a:bodyPr/>
        <a:lstStyle/>
        <a:p>
          <a:endParaRPr lang="en-GB"/>
        </a:p>
      </dgm:t>
    </dgm:pt>
    <dgm:pt modelId="{6511B98F-CABA-439D-8008-DCEB99C93A3D}" type="sibTrans" cxnId="{480020A1-CA36-4D80-9288-D6A6C1BFAEFE}">
      <dgm:prSet/>
      <dgm:spPr/>
      <dgm:t>
        <a:bodyPr/>
        <a:lstStyle/>
        <a:p>
          <a:endParaRPr lang="en-GB"/>
        </a:p>
      </dgm:t>
    </dgm:pt>
    <dgm:pt modelId="{9835078D-9733-4EAA-988A-CF0BBE1159DE}">
      <dgm:prSet custT="1"/>
      <dgm:spPr/>
      <dgm:t>
        <a:bodyPr/>
        <a:lstStyle/>
        <a:p>
          <a:pPr algn="l"/>
          <a:r>
            <a:rPr lang="en-GB" sz="1600" b="1"/>
            <a:t>DIGITAL LITERACY: </a:t>
          </a:r>
          <a:r>
            <a:rPr lang="en-GB" sz="1400" b="0"/>
            <a:t>there is an increasing need for digital literacy among healthcare workers. Training programs can be implemented to upskill the workforce.</a:t>
          </a:r>
          <a:endParaRPr lang="en-GB" sz="1600" b="1"/>
        </a:p>
      </dgm:t>
    </dgm:pt>
    <dgm:pt modelId="{8453818D-15E8-4018-B17C-A8CFEBEEBE50}" type="parTrans" cxnId="{DCDD42BE-5136-4EEF-94E9-3FA4ECE3D258}">
      <dgm:prSet/>
      <dgm:spPr/>
      <dgm:t>
        <a:bodyPr/>
        <a:lstStyle/>
        <a:p>
          <a:endParaRPr lang="en-GB"/>
        </a:p>
      </dgm:t>
    </dgm:pt>
    <dgm:pt modelId="{54724785-30AA-480B-BDB3-3A47CCC723B1}" type="sibTrans" cxnId="{DCDD42BE-5136-4EEF-94E9-3FA4ECE3D258}">
      <dgm:prSet/>
      <dgm:spPr/>
      <dgm:t>
        <a:bodyPr/>
        <a:lstStyle/>
        <a:p>
          <a:endParaRPr lang="en-GB"/>
        </a:p>
      </dgm:t>
    </dgm:pt>
    <dgm:pt modelId="{C9564A8B-1990-4AB2-8195-E4075B3EBD88}">
      <dgm:prSet custT="1"/>
      <dgm:spPr/>
      <dgm:t>
        <a:bodyPr/>
        <a:lstStyle/>
        <a:p>
          <a:pPr algn="l"/>
          <a:r>
            <a:rPr lang="en-GB" sz="1600" b="1"/>
            <a:t>SPECIALISED TRAINING:</a:t>
          </a:r>
          <a:r>
            <a:rPr lang="en-GB" sz="1400" b="0"/>
            <a:t> specific training in areas like AI, data analytics and cybersecurity is becoming essential.</a:t>
          </a:r>
          <a:endParaRPr lang="en-GB" sz="1600" b="0"/>
        </a:p>
      </dgm:t>
    </dgm:pt>
    <dgm:pt modelId="{EB01AD16-18D7-4763-83E1-7B11C1DBA961}" type="parTrans" cxnId="{95623FB4-D309-440C-B1D3-157F6F13CE4F}">
      <dgm:prSet/>
      <dgm:spPr/>
      <dgm:t>
        <a:bodyPr/>
        <a:lstStyle/>
        <a:p>
          <a:endParaRPr lang="en-GB"/>
        </a:p>
      </dgm:t>
    </dgm:pt>
    <dgm:pt modelId="{7E0FEE30-9A45-4E31-B153-06E3FB9D0B86}" type="sibTrans" cxnId="{95623FB4-D309-440C-B1D3-157F6F13CE4F}">
      <dgm:prSet/>
      <dgm:spPr/>
      <dgm:t>
        <a:bodyPr/>
        <a:lstStyle/>
        <a:p>
          <a:endParaRPr lang="en-GB"/>
        </a:p>
      </dgm:t>
    </dgm:pt>
    <dgm:pt modelId="{9C42B403-59D2-4E32-81FB-2059B9C4FD66}">
      <dgm:prSet custT="1"/>
      <dgm:spPr/>
      <dgm:t>
        <a:bodyPr/>
        <a:lstStyle/>
        <a:p>
          <a:pPr algn="l"/>
          <a:r>
            <a:rPr lang="en-GB" sz="1600" b="1"/>
            <a:t>AUTOMATION</a:t>
          </a:r>
          <a:r>
            <a:rPr lang="en-GB" sz="1600"/>
            <a:t>: </a:t>
          </a:r>
          <a:r>
            <a:rPr lang="en-GB" sz="1400" b="0"/>
            <a:t>routine tasks automated through AI is improving efficiency, allowing healthcare professionals to focus more on patient care. </a:t>
          </a:r>
          <a:endParaRPr lang="en-GB" sz="1600" b="0"/>
        </a:p>
      </dgm:t>
    </dgm:pt>
    <dgm:pt modelId="{C6BF3FBB-775D-48A2-BB01-CA61C96221ED}" type="parTrans" cxnId="{9D9D75F4-D30C-490A-9B22-8B50B4EA818F}">
      <dgm:prSet/>
      <dgm:spPr/>
      <dgm:t>
        <a:bodyPr/>
        <a:lstStyle/>
        <a:p>
          <a:endParaRPr lang="en-GB"/>
        </a:p>
      </dgm:t>
    </dgm:pt>
    <dgm:pt modelId="{DF144ECB-9F99-4178-B107-59295BA3AD5A}" type="sibTrans" cxnId="{9D9D75F4-D30C-490A-9B22-8B50B4EA818F}">
      <dgm:prSet/>
      <dgm:spPr/>
      <dgm:t>
        <a:bodyPr/>
        <a:lstStyle/>
        <a:p>
          <a:endParaRPr lang="en-GB"/>
        </a:p>
      </dgm:t>
    </dgm:pt>
    <dgm:pt modelId="{B82D3A46-F169-43BA-9EE5-E2A8DEF58984}">
      <dgm:prSet custT="1"/>
      <dgm:spPr/>
      <dgm:t>
        <a:bodyPr/>
        <a:lstStyle/>
        <a:p>
          <a:pPr algn="l"/>
          <a:r>
            <a:rPr lang="en-GB" sz="1600" b="1"/>
            <a:t>REMOTE WORK: </a:t>
          </a:r>
          <a:r>
            <a:rPr lang="en-GB" sz="1400" b="0"/>
            <a:t>telehealth and remote monitoring technologies have enabled healthcare workers to provide care from a distance, increasing flexibility and accessibility.</a:t>
          </a:r>
          <a:endParaRPr lang="en-GB" sz="1600" b="0"/>
        </a:p>
      </dgm:t>
    </dgm:pt>
    <dgm:pt modelId="{861F5EDD-847F-4C63-BFC2-30E9FF5F3A7B}" type="parTrans" cxnId="{7B21D72E-3EA6-4CE9-A17C-B16CF40603A5}">
      <dgm:prSet/>
      <dgm:spPr/>
      <dgm:t>
        <a:bodyPr/>
        <a:lstStyle/>
        <a:p>
          <a:endParaRPr lang="en-GB"/>
        </a:p>
      </dgm:t>
    </dgm:pt>
    <dgm:pt modelId="{07A16760-5AC1-4F56-A8CE-E3E1A7B0EF08}" type="sibTrans" cxnId="{7B21D72E-3EA6-4CE9-A17C-B16CF40603A5}">
      <dgm:prSet/>
      <dgm:spPr/>
      <dgm:t>
        <a:bodyPr/>
        <a:lstStyle/>
        <a:p>
          <a:endParaRPr lang="en-GB"/>
        </a:p>
      </dgm:t>
    </dgm:pt>
    <dgm:pt modelId="{E1B59A32-6AD7-4C74-88C3-E629118BAE6E}">
      <dgm:prSet custT="1"/>
      <dgm:spPr/>
      <dgm:t>
        <a:bodyPr/>
        <a:lstStyle/>
        <a:p>
          <a:r>
            <a:rPr lang="en-GB" sz="1600" b="1"/>
            <a:t>IMPROVED ACCESS: </a:t>
          </a:r>
          <a:r>
            <a:rPr lang="en-GB" sz="1400" b="0"/>
            <a:t>digital health innovations have improved patient access to healthcare services, especially in remote and undeserved areas.</a:t>
          </a:r>
          <a:endParaRPr lang="en-GB" sz="1600" b="1"/>
        </a:p>
      </dgm:t>
    </dgm:pt>
    <dgm:pt modelId="{5FA94F29-0E0E-4A3A-9F3F-CA90EFA59569}" type="parTrans" cxnId="{0A2E0B15-4AA0-4EC2-B6F1-9E9F3518916C}">
      <dgm:prSet/>
      <dgm:spPr/>
      <dgm:t>
        <a:bodyPr/>
        <a:lstStyle/>
        <a:p>
          <a:endParaRPr lang="en-GB"/>
        </a:p>
      </dgm:t>
    </dgm:pt>
    <dgm:pt modelId="{75ACBECF-7645-4773-8CFF-2F6EEF25E6EF}" type="sibTrans" cxnId="{0A2E0B15-4AA0-4EC2-B6F1-9E9F3518916C}">
      <dgm:prSet/>
      <dgm:spPr/>
      <dgm:t>
        <a:bodyPr/>
        <a:lstStyle/>
        <a:p>
          <a:endParaRPr lang="en-GB"/>
        </a:p>
      </dgm:t>
    </dgm:pt>
    <dgm:pt modelId="{2FF8F08A-A74D-4B7C-9A75-9A4716D8B31A}">
      <dgm:prSet custT="1"/>
      <dgm:spPr/>
      <dgm:t>
        <a:bodyPr/>
        <a:lstStyle/>
        <a:p>
          <a:r>
            <a:rPr lang="en-GB" sz="1600" b="1"/>
            <a:t>ENHANCED CARE COORDINATION: </a:t>
          </a:r>
          <a:r>
            <a:rPr lang="en-GB" sz="1400" b="0"/>
            <a:t>digital tools facilitate better coordination of care among different healthcare providers, leading to improved patient outcomes. </a:t>
          </a:r>
          <a:endParaRPr lang="en-GB" sz="1600" b="1"/>
        </a:p>
      </dgm:t>
    </dgm:pt>
    <dgm:pt modelId="{BAE55049-F965-41AF-AA57-D827CBB0B99F}" type="parTrans" cxnId="{C099D3DE-8BC2-4160-9629-7F8D75CCB5D8}">
      <dgm:prSet/>
      <dgm:spPr/>
      <dgm:t>
        <a:bodyPr/>
        <a:lstStyle/>
        <a:p>
          <a:endParaRPr lang="en-GB"/>
        </a:p>
      </dgm:t>
    </dgm:pt>
    <dgm:pt modelId="{5BBBDAAC-E37D-4CB1-BF42-D082680A95F9}" type="sibTrans" cxnId="{C099D3DE-8BC2-4160-9629-7F8D75CCB5D8}">
      <dgm:prSet/>
      <dgm:spPr/>
      <dgm:t>
        <a:bodyPr/>
        <a:lstStyle/>
        <a:p>
          <a:endParaRPr lang="en-GB"/>
        </a:p>
      </dgm:t>
    </dgm:pt>
    <dgm:pt modelId="{E60D2DD6-19B4-41A2-85FC-45212BE67B62}">
      <dgm:prSet custT="1"/>
      <dgm:spPr/>
      <dgm:t>
        <a:bodyPr/>
        <a:lstStyle/>
        <a:p>
          <a:r>
            <a:rPr lang="en-GB" sz="1600" b="1"/>
            <a:t>DIGITAL EXCLUSION: </a:t>
          </a:r>
          <a:r>
            <a:rPr lang="en-GB" sz="1400" b="0"/>
            <a:t>there is a risk of digital exclusion for both patients and healthcare workers who lack access to or are not comfortable with digital technologies</a:t>
          </a:r>
          <a:endParaRPr lang="en-GB" sz="1600" b="1"/>
        </a:p>
      </dgm:t>
    </dgm:pt>
    <dgm:pt modelId="{FA615299-DCBC-46F7-8E93-48DF4D815012}" type="parTrans" cxnId="{447061E7-A584-4397-A49D-711A61C42581}">
      <dgm:prSet/>
      <dgm:spPr/>
      <dgm:t>
        <a:bodyPr/>
        <a:lstStyle/>
        <a:p>
          <a:endParaRPr lang="en-GB"/>
        </a:p>
      </dgm:t>
    </dgm:pt>
    <dgm:pt modelId="{81C20D2A-B4D6-4160-8EF2-1781F84AD1D2}" type="sibTrans" cxnId="{447061E7-A584-4397-A49D-711A61C42581}">
      <dgm:prSet/>
      <dgm:spPr/>
      <dgm:t>
        <a:bodyPr/>
        <a:lstStyle/>
        <a:p>
          <a:endParaRPr lang="en-GB"/>
        </a:p>
      </dgm:t>
    </dgm:pt>
    <dgm:pt modelId="{03E442A8-1DE0-497B-81D4-FB84DBB6ED85}">
      <dgm:prSet custT="1"/>
      <dgm:spPr/>
      <dgm:t>
        <a:bodyPr/>
        <a:lstStyle/>
        <a:p>
          <a:r>
            <a:rPr lang="en-GB" sz="1600" b="1"/>
            <a:t>INTEROPERABILITY ISSUES: </a:t>
          </a:r>
          <a:r>
            <a:rPr lang="en-GB" sz="1400" b="0"/>
            <a:t>ensuring different digital systems can communicate effectively remains a challenge.</a:t>
          </a:r>
          <a:endParaRPr lang="en-GB" sz="1600" b="0"/>
        </a:p>
      </dgm:t>
    </dgm:pt>
    <dgm:pt modelId="{8560D3B9-4F1F-4402-8B57-2FE7B7340AD6}" type="parTrans" cxnId="{B1A4F4C0-EFAD-49B5-8AC3-DB5A2A0D8AEA}">
      <dgm:prSet/>
      <dgm:spPr/>
      <dgm:t>
        <a:bodyPr/>
        <a:lstStyle/>
        <a:p>
          <a:endParaRPr lang="en-GB"/>
        </a:p>
      </dgm:t>
    </dgm:pt>
    <dgm:pt modelId="{A8FC2E2E-9271-43D6-A40A-1BCF627323A8}" type="sibTrans" cxnId="{B1A4F4C0-EFAD-49B5-8AC3-DB5A2A0D8AEA}">
      <dgm:prSet/>
      <dgm:spPr/>
      <dgm:t>
        <a:bodyPr/>
        <a:lstStyle/>
        <a:p>
          <a:endParaRPr lang="en-GB"/>
        </a:p>
      </dgm:t>
    </dgm:pt>
    <dgm:pt modelId="{29F4AAAA-98EB-4942-93F2-4AEB3C278073}" type="pres">
      <dgm:prSet presAssocID="{3BA66FC0-5004-4D12-8D0C-F6711279BCBF}" presName="Name0" presStyleCnt="0">
        <dgm:presLayoutVars>
          <dgm:dir/>
          <dgm:resizeHandles val="exact"/>
        </dgm:presLayoutVars>
      </dgm:prSet>
      <dgm:spPr/>
    </dgm:pt>
    <dgm:pt modelId="{ACF00A71-A7F0-4810-91EC-5A2722CFBF8A}" type="pres">
      <dgm:prSet presAssocID="{51CFFFD0-E7A7-479E-B356-ECE304BD9CFA}" presName="compNode" presStyleCnt="0"/>
      <dgm:spPr/>
    </dgm:pt>
    <dgm:pt modelId="{BC4990ED-11F2-4FBE-885C-B52D6881B7F9}" type="pres">
      <dgm:prSet presAssocID="{51CFFFD0-E7A7-479E-B356-ECE304BD9CFA}" presName="pictRect" presStyleLbl="node1" presStyleIdx="0" presStyleCnt="5" custScaleX="88879" custLinFactNeighborX="-35750" custLinFactNeighborY="4486"/>
      <dgm:spPr>
        <a:solidFill>
          <a:schemeClr val="tx2">
            <a:lumMod val="10000"/>
            <a:lumOff val="90000"/>
          </a:schemeClr>
        </a:solidFill>
      </dgm:spPr>
    </dgm:pt>
    <dgm:pt modelId="{C164A3B2-F65F-489C-935B-440B1E191A73}" type="pres">
      <dgm:prSet presAssocID="{51CFFFD0-E7A7-479E-B356-ECE304BD9CFA}" presName="textRect" presStyleLbl="revTx" presStyleIdx="0" presStyleCnt="5" custScaleX="88879" custLinFactNeighborX="-35750" custLinFactNeighborY="6026">
        <dgm:presLayoutVars>
          <dgm:bulletEnabled val="1"/>
        </dgm:presLayoutVars>
      </dgm:prSet>
      <dgm:spPr/>
    </dgm:pt>
    <dgm:pt modelId="{01BF2BA6-118E-40F8-A84F-519ACA47E2E9}" type="pres">
      <dgm:prSet presAssocID="{200982C5-F485-4DD5-8DE9-CA386021BFDB}" presName="sibTrans" presStyleLbl="sibTrans2D1" presStyleIdx="0" presStyleCnt="0"/>
      <dgm:spPr/>
    </dgm:pt>
    <dgm:pt modelId="{0C521970-7844-4F73-AEAB-0BC137CDA803}" type="pres">
      <dgm:prSet presAssocID="{6DE8557A-B669-4007-BCF6-01BF2357462E}" presName="compNode" presStyleCnt="0"/>
      <dgm:spPr/>
    </dgm:pt>
    <dgm:pt modelId="{03BD93F8-2B9F-4981-A604-BDAFA9DAEDFE}" type="pres">
      <dgm:prSet presAssocID="{6DE8557A-B669-4007-BCF6-01BF2357462E}" presName="pictRect" presStyleLbl="node1" presStyleIdx="1" presStyleCnt="5" custScaleX="88879" custLinFactNeighborX="-40603" custLinFactNeighborY="4486"/>
      <dgm:spPr>
        <a:solidFill>
          <a:schemeClr val="tx2">
            <a:lumMod val="10000"/>
            <a:lumOff val="90000"/>
          </a:schemeClr>
        </a:solidFill>
      </dgm:spPr>
    </dgm:pt>
    <dgm:pt modelId="{026BC9F3-2E34-48C0-B767-4DCB5366CD16}" type="pres">
      <dgm:prSet presAssocID="{6DE8557A-B669-4007-BCF6-01BF2357462E}" presName="textRect" presStyleLbl="revTx" presStyleIdx="1" presStyleCnt="5" custScaleX="88879" custLinFactNeighborX="-40603" custLinFactNeighborY="4098">
        <dgm:presLayoutVars>
          <dgm:bulletEnabled val="1"/>
        </dgm:presLayoutVars>
      </dgm:prSet>
      <dgm:spPr/>
    </dgm:pt>
    <dgm:pt modelId="{2C7BE967-2BD3-41F3-8740-656BD33D2BCC}" type="pres">
      <dgm:prSet presAssocID="{93BF040D-8A07-45F1-870A-7A77954A4CBB}" presName="sibTrans" presStyleLbl="sibTrans2D1" presStyleIdx="0" presStyleCnt="0"/>
      <dgm:spPr/>
    </dgm:pt>
    <dgm:pt modelId="{2B624E9C-7E61-40F3-BE2A-5BA2A44AFA12}" type="pres">
      <dgm:prSet presAssocID="{0E1208EF-2732-4B5B-9B8F-1EFEC02FD4EB}" presName="compNode" presStyleCnt="0"/>
      <dgm:spPr/>
    </dgm:pt>
    <dgm:pt modelId="{566624CB-9D42-444F-8857-C08EF61FFB4B}" type="pres">
      <dgm:prSet presAssocID="{0E1208EF-2732-4B5B-9B8F-1EFEC02FD4EB}" presName="pictRect" presStyleLbl="node1" presStyleIdx="2" presStyleCnt="5" custScaleX="88879" custLinFactNeighborX="-49972" custLinFactNeighborY="4486"/>
      <dgm:spPr>
        <a:solidFill>
          <a:schemeClr val="tx2">
            <a:lumMod val="10000"/>
            <a:lumOff val="90000"/>
          </a:schemeClr>
        </a:solidFill>
      </dgm:spPr>
    </dgm:pt>
    <dgm:pt modelId="{B0913DC6-4E99-47E8-92A4-2300EA519E7C}" type="pres">
      <dgm:prSet presAssocID="{0E1208EF-2732-4B5B-9B8F-1EFEC02FD4EB}" presName="textRect" presStyleLbl="revTx" presStyleIdx="2" presStyleCnt="5" custScaleX="97564" custLinFactNeighborX="-49972" custLinFactNeighborY="4608">
        <dgm:presLayoutVars>
          <dgm:bulletEnabled val="1"/>
        </dgm:presLayoutVars>
      </dgm:prSet>
      <dgm:spPr/>
    </dgm:pt>
    <dgm:pt modelId="{4F34E099-E0CD-4983-8776-1E8C3D0DE940}" type="pres">
      <dgm:prSet presAssocID="{E81BA78F-0425-4A73-AC2F-62309A019AF5}" presName="sibTrans" presStyleLbl="sibTrans2D1" presStyleIdx="0" presStyleCnt="0"/>
      <dgm:spPr/>
    </dgm:pt>
    <dgm:pt modelId="{868E5EB1-D2DE-4F76-8CD7-182A3BFD5BF5}" type="pres">
      <dgm:prSet presAssocID="{F5643B9A-9700-4F8C-A6D9-64DCD38C62C8}" presName="compNode" presStyleCnt="0"/>
      <dgm:spPr/>
    </dgm:pt>
    <dgm:pt modelId="{62FCF160-2637-4266-9C5F-1A77B9F540D3}" type="pres">
      <dgm:prSet presAssocID="{F5643B9A-9700-4F8C-A6D9-64DCD38C62C8}" presName="pictRect" presStyleLbl="node1" presStyleIdx="3" presStyleCnt="5" custScaleX="88879" custLinFactNeighborX="-58914" custLinFactNeighborY="4486"/>
      <dgm:spPr>
        <a:solidFill>
          <a:schemeClr val="tx2">
            <a:lumMod val="10000"/>
            <a:lumOff val="90000"/>
          </a:schemeClr>
        </a:solidFill>
      </dgm:spPr>
    </dgm:pt>
    <dgm:pt modelId="{C877DC1A-DB9F-4E1B-94DD-EE4479A73369}" type="pres">
      <dgm:prSet presAssocID="{F5643B9A-9700-4F8C-A6D9-64DCD38C62C8}" presName="textRect" presStyleLbl="revTx" presStyleIdx="3" presStyleCnt="5" custScaleX="88879" custLinFactNeighborX="-58914" custLinFactNeighborY="6026">
        <dgm:presLayoutVars>
          <dgm:bulletEnabled val="1"/>
        </dgm:presLayoutVars>
      </dgm:prSet>
      <dgm:spPr/>
    </dgm:pt>
    <dgm:pt modelId="{5F8FADAA-9FC4-475C-B792-DC7A0E720CB4}" type="pres">
      <dgm:prSet presAssocID="{4B0EA164-1250-436C-A1B6-A1DF38E1D5EB}" presName="sibTrans" presStyleLbl="sibTrans2D1" presStyleIdx="0" presStyleCnt="0"/>
      <dgm:spPr/>
    </dgm:pt>
    <dgm:pt modelId="{9BF91AF3-A1DA-4E05-890F-59FF3B95CD03}" type="pres">
      <dgm:prSet presAssocID="{46875E2E-E8D3-4872-A48C-DED4D62EC5A4}" presName="compNode" presStyleCnt="0"/>
      <dgm:spPr/>
    </dgm:pt>
    <dgm:pt modelId="{B775A79D-4B4D-4115-827A-CD3588E02AD2}" type="pres">
      <dgm:prSet presAssocID="{46875E2E-E8D3-4872-A48C-DED4D62EC5A4}" presName="pictRect" presStyleLbl="node1" presStyleIdx="4" presStyleCnt="5" custScaleX="88879" custLinFactX="87366" custLinFactY="-64560" custLinFactNeighborX="100000" custLinFactNeighborY="-100000"/>
      <dgm:spPr>
        <a:solidFill>
          <a:schemeClr val="tx2">
            <a:lumMod val="10000"/>
            <a:lumOff val="90000"/>
          </a:schemeClr>
        </a:solidFill>
      </dgm:spPr>
    </dgm:pt>
    <dgm:pt modelId="{7C2FA7AF-3E15-4A21-A1BF-5BA9D89C73C1}" type="pres">
      <dgm:prSet presAssocID="{46875E2E-E8D3-4872-A48C-DED4D62EC5A4}" presName="textRect" presStyleLbl="revTx" presStyleIdx="4" presStyleCnt="5" custScaleX="88879" custLinFactX="88944" custLinFactY="-112670" custLinFactNeighborX="100000" custLinFactNeighborY="-200000">
        <dgm:presLayoutVars>
          <dgm:bulletEnabled val="1"/>
        </dgm:presLayoutVars>
      </dgm:prSet>
      <dgm:spPr/>
    </dgm:pt>
  </dgm:ptLst>
  <dgm:cxnLst>
    <dgm:cxn modelId="{D018A207-CCE5-4677-BFAE-703D26D831A7}" type="presOf" srcId="{0E1208EF-2732-4B5B-9B8F-1EFEC02FD4EB}" destId="{B0913DC6-4E99-47E8-92A4-2300EA519E7C}" srcOrd="0" destOrd="0" presId="urn:microsoft.com/office/officeart/2005/8/layout/pList1"/>
    <dgm:cxn modelId="{FDC7A80A-9B7A-4C27-856A-ECC66F4A45C4}" srcId="{3BA66FC0-5004-4D12-8D0C-F6711279BCBF}" destId="{51CFFFD0-E7A7-479E-B356-ECE304BD9CFA}" srcOrd="0" destOrd="0" parTransId="{B2E063B2-7A34-45F1-A43B-6EA05F03A946}" sibTransId="{200982C5-F485-4DD5-8DE9-CA386021BFDB}"/>
    <dgm:cxn modelId="{E743360E-B210-48E3-896C-CD61E24E2987}" type="presOf" srcId="{B82D3A46-F169-43BA-9EE5-E2A8DEF58984}" destId="{B0913DC6-4E99-47E8-92A4-2300EA519E7C}" srcOrd="0" destOrd="2" presId="urn:microsoft.com/office/officeart/2005/8/layout/pList1"/>
    <dgm:cxn modelId="{0A2E0B15-4AA0-4EC2-B6F1-9E9F3518916C}" srcId="{F5643B9A-9700-4F8C-A6D9-64DCD38C62C8}" destId="{E1B59A32-6AD7-4C74-88C3-E629118BAE6E}" srcOrd="0" destOrd="0" parTransId="{5FA94F29-0E0E-4A3A-9F3F-CA90EFA59569}" sibTransId="{75ACBECF-7645-4773-8CFF-2F6EEF25E6EF}"/>
    <dgm:cxn modelId="{59E6A117-2E7E-4AA8-B418-01E142E7D99B}" type="presOf" srcId="{C9564A8B-1990-4AB2-8195-E4075B3EBD88}" destId="{026BC9F3-2E34-48C0-B767-4DCB5366CD16}" srcOrd="0" destOrd="2" presId="urn:microsoft.com/office/officeart/2005/8/layout/pList1"/>
    <dgm:cxn modelId="{7B21D72E-3EA6-4CE9-A17C-B16CF40603A5}" srcId="{0E1208EF-2732-4B5B-9B8F-1EFEC02FD4EB}" destId="{B82D3A46-F169-43BA-9EE5-E2A8DEF58984}" srcOrd="1" destOrd="0" parTransId="{861F5EDD-847F-4C63-BFC2-30E9FF5F3A7B}" sibTransId="{07A16760-5AC1-4F56-A8CE-E3E1A7B0EF08}"/>
    <dgm:cxn modelId="{21833936-68E0-4C05-8F3F-6AA8BE633195}" type="presOf" srcId="{E1B59A32-6AD7-4C74-88C3-E629118BAE6E}" destId="{C877DC1A-DB9F-4E1B-94DD-EE4479A73369}" srcOrd="0" destOrd="1" presId="urn:microsoft.com/office/officeart/2005/8/layout/pList1"/>
    <dgm:cxn modelId="{F468BE5C-64E3-4853-A8EA-7925B72198BA}" type="presOf" srcId="{E81BA78F-0425-4A73-AC2F-62309A019AF5}" destId="{4F34E099-E0CD-4983-8776-1E8C3D0DE940}" srcOrd="0" destOrd="0" presId="urn:microsoft.com/office/officeart/2005/8/layout/pList1"/>
    <dgm:cxn modelId="{782E8064-EC6A-45DC-B2BA-1791BA6957F6}" srcId="{3BA66FC0-5004-4D12-8D0C-F6711279BCBF}" destId="{6DE8557A-B669-4007-BCF6-01BF2357462E}" srcOrd="1" destOrd="0" parTransId="{BC9B53A6-7FDD-4B63-BEF5-044A87A0B012}" sibTransId="{93BF040D-8A07-45F1-870A-7A77954A4CBB}"/>
    <dgm:cxn modelId="{3E12206F-53F9-4B9F-AEE8-5BF9A7D63EC6}" type="presOf" srcId="{2FF8F08A-A74D-4B7C-9A75-9A4716D8B31A}" destId="{C877DC1A-DB9F-4E1B-94DD-EE4479A73369}" srcOrd="0" destOrd="2" presId="urn:microsoft.com/office/officeart/2005/8/layout/pList1"/>
    <dgm:cxn modelId="{981B8877-1ADD-4367-B028-7367694F229A}" type="presOf" srcId="{9C42B403-59D2-4E32-81FB-2059B9C4FD66}" destId="{B0913DC6-4E99-47E8-92A4-2300EA519E7C}" srcOrd="0" destOrd="1" presId="urn:microsoft.com/office/officeart/2005/8/layout/pList1"/>
    <dgm:cxn modelId="{1DEBB35A-24C1-41A4-9C13-A43F5E680C53}" type="presOf" srcId="{F5643B9A-9700-4F8C-A6D9-64DCD38C62C8}" destId="{C877DC1A-DB9F-4E1B-94DD-EE4479A73369}" srcOrd="0" destOrd="0" presId="urn:microsoft.com/office/officeart/2005/8/layout/pList1"/>
    <dgm:cxn modelId="{B64F0785-85F2-4D40-B0A3-3D03F94674DF}" srcId="{3BA66FC0-5004-4D12-8D0C-F6711279BCBF}" destId="{0E1208EF-2732-4B5B-9B8F-1EFEC02FD4EB}" srcOrd="2" destOrd="0" parTransId="{26F4D734-4940-40E0-8EFA-851DAE74F972}" sibTransId="{E81BA78F-0425-4A73-AC2F-62309A019AF5}"/>
    <dgm:cxn modelId="{AA3A4489-8F99-45D6-A6A7-F62AF42911F2}" type="presOf" srcId="{9835078D-9733-4EAA-988A-CF0BBE1159DE}" destId="{026BC9F3-2E34-48C0-B767-4DCB5366CD16}" srcOrd="0" destOrd="1" presId="urn:microsoft.com/office/officeart/2005/8/layout/pList1"/>
    <dgm:cxn modelId="{B74FBC8D-2E60-4EF2-B06D-67FDB2004A0F}" type="presOf" srcId="{3BA66FC0-5004-4D12-8D0C-F6711279BCBF}" destId="{29F4AAAA-98EB-4942-93F2-4AEB3C278073}" srcOrd="0" destOrd="0" presId="urn:microsoft.com/office/officeart/2005/8/layout/pList1"/>
    <dgm:cxn modelId="{480020A1-CA36-4D80-9288-D6A6C1BFAEFE}" srcId="{51CFFFD0-E7A7-479E-B356-ECE304BD9CFA}" destId="{DBE631D1-1205-4D2E-AD5F-A6CEB5DC89EF}" srcOrd="1" destOrd="0" parTransId="{CB8ACD01-CCC0-46F0-BCA9-430FE3A1D8B0}" sibTransId="{6511B98F-CABA-439D-8008-DCEB99C93A3D}"/>
    <dgm:cxn modelId="{582045A3-F786-4C6A-8647-86FB2AB7BCD5}" type="presOf" srcId="{51CFFFD0-E7A7-479E-B356-ECE304BD9CFA}" destId="{C164A3B2-F65F-489C-935B-440B1E191A73}" srcOrd="0" destOrd="0" presId="urn:microsoft.com/office/officeart/2005/8/layout/pList1"/>
    <dgm:cxn modelId="{2CB4CFA5-55DE-400B-B686-D5904475261A}" srcId="{51CFFFD0-E7A7-479E-B356-ECE304BD9CFA}" destId="{189366F5-BEA8-4112-B02F-ABAF6E8E4F71}" srcOrd="0" destOrd="0" parTransId="{B40D430B-CF04-4FB1-8D65-8973E816B05A}" sibTransId="{2DAF131A-1687-49D8-A7AE-BE95B802167C}"/>
    <dgm:cxn modelId="{E49EB3AB-7155-4746-8967-FBDAF61C871A}" type="presOf" srcId="{E60D2DD6-19B4-41A2-85FC-45212BE67B62}" destId="{7C2FA7AF-3E15-4A21-A1BF-5BA9D89C73C1}" srcOrd="0" destOrd="1" presId="urn:microsoft.com/office/officeart/2005/8/layout/pList1"/>
    <dgm:cxn modelId="{95623FB4-D309-440C-B1D3-157F6F13CE4F}" srcId="{6DE8557A-B669-4007-BCF6-01BF2357462E}" destId="{C9564A8B-1990-4AB2-8195-E4075B3EBD88}" srcOrd="1" destOrd="0" parTransId="{EB01AD16-18D7-4763-83E1-7B11C1DBA961}" sibTransId="{7E0FEE30-9A45-4E31-B153-06E3FB9D0B86}"/>
    <dgm:cxn modelId="{E6814FBB-B81F-4C61-AE20-E62B219632F6}" type="presOf" srcId="{93BF040D-8A07-45F1-870A-7A77954A4CBB}" destId="{2C7BE967-2BD3-41F3-8740-656BD33D2BCC}" srcOrd="0" destOrd="0" presId="urn:microsoft.com/office/officeart/2005/8/layout/pList1"/>
    <dgm:cxn modelId="{DCDD42BE-5136-4EEF-94E9-3FA4ECE3D258}" srcId="{6DE8557A-B669-4007-BCF6-01BF2357462E}" destId="{9835078D-9733-4EAA-988A-CF0BBE1159DE}" srcOrd="0" destOrd="0" parTransId="{8453818D-15E8-4018-B17C-A8CFEBEEBE50}" sibTransId="{54724785-30AA-480B-BDB3-3A47CCC723B1}"/>
    <dgm:cxn modelId="{B1A4F4C0-EFAD-49B5-8AC3-DB5A2A0D8AEA}" srcId="{46875E2E-E8D3-4872-A48C-DED4D62EC5A4}" destId="{03E442A8-1DE0-497B-81D4-FB84DBB6ED85}" srcOrd="1" destOrd="0" parTransId="{8560D3B9-4F1F-4402-8B57-2FE7B7340AD6}" sibTransId="{A8FC2E2E-9271-43D6-A40A-1BCF627323A8}"/>
    <dgm:cxn modelId="{D4289AC8-4C87-43E3-A35D-496F1A4E9AF9}" type="presOf" srcId="{46875E2E-E8D3-4872-A48C-DED4D62EC5A4}" destId="{7C2FA7AF-3E15-4A21-A1BF-5BA9D89C73C1}" srcOrd="0" destOrd="0" presId="urn:microsoft.com/office/officeart/2005/8/layout/pList1"/>
    <dgm:cxn modelId="{341CCCD1-1DB0-4212-A44A-4676DD60D9B9}" srcId="{3BA66FC0-5004-4D12-8D0C-F6711279BCBF}" destId="{46875E2E-E8D3-4872-A48C-DED4D62EC5A4}" srcOrd="4" destOrd="0" parTransId="{F231C60E-6129-423F-84B7-AECE360CF690}" sibTransId="{3D2994E9-23BC-4FAD-8C37-E6AF4616261B}"/>
    <dgm:cxn modelId="{09CBD7D9-19A8-43EA-B597-DA747F8CE5A4}" srcId="{3BA66FC0-5004-4D12-8D0C-F6711279BCBF}" destId="{F5643B9A-9700-4F8C-A6D9-64DCD38C62C8}" srcOrd="3" destOrd="0" parTransId="{3E65288C-FD67-47F2-916F-967AA65A9169}" sibTransId="{4B0EA164-1250-436C-A1B6-A1DF38E1D5EB}"/>
    <dgm:cxn modelId="{50EAD9DB-8F8E-4941-A176-3E001497FB61}" type="presOf" srcId="{6DE8557A-B669-4007-BCF6-01BF2357462E}" destId="{026BC9F3-2E34-48C0-B767-4DCB5366CD16}" srcOrd="0" destOrd="0" presId="urn:microsoft.com/office/officeart/2005/8/layout/pList1"/>
    <dgm:cxn modelId="{C099D3DE-8BC2-4160-9629-7F8D75CCB5D8}" srcId="{F5643B9A-9700-4F8C-A6D9-64DCD38C62C8}" destId="{2FF8F08A-A74D-4B7C-9A75-9A4716D8B31A}" srcOrd="1" destOrd="0" parTransId="{BAE55049-F965-41AF-AA57-D827CBB0B99F}" sibTransId="{5BBBDAAC-E37D-4CB1-BF42-D082680A95F9}"/>
    <dgm:cxn modelId="{F7B1ECDE-AAAC-4561-895C-C65E334424EA}" type="presOf" srcId="{4B0EA164-1250-436C-A1B6-A1DF38E1D5EB}" destId="{5F8FADAA-9FC4-475C-B792-DC7A0E720CB4}" srcOrd="0" destOrd="0" presId="urn:microsoft.com/office/officeart/2005/8/layout/pList1"/>
    <dgm:cxn modelId="{447061E7-A584-4397-A49D-711A61C42581}" srcId="{46875E2E-E8D3-4872-A48C-DED4D62EC5A4}" destId="{E60D2DD6-19B4-41A2-85FC-45212BE67B62}" srcOrd="0" destOrd="0" parTransId="{FA615299-DCBC-46F7-8E93-48DF4D815012}" sibTransId="{81C20D2A-B4D6-4160-8EF2-1781F84AD1D2}"/>
    <dgm:cxn modelId="{15F61BEC-8255-4656-A56C-01F32F5D0FD1}" type="presOf" srcId="{189366F5-BEA8-4112-B02F-ABAF6E8E4F71}" destId="{C164A3B2-F65F-489C-935B-440B1E191A73}" srcOrd="0" destOrd="1" presId="urn:microsoft.com/office/officeart/2005/8/layout/pList1"/>
    <dgm:cxn modelId="{07F353EC-3F3F-45A4-95F1-75F03F9FDDDA}" type="presOf" srcId="{DBE631D1-1205-4D2E-AD5F-A6CEB5DC89EF}" destId="{C164A3B2-F65F-489C-935B-440B1E191A73}" srcOrd="0" destOrd="2" presId="urn:microsoft.com/office/officeart/2005/8/layout/pList1"/>
    <dgm:cxn modelId="{10EBA8EE-A486-4C33-ABA3-092BBDC243BF}" type="presOf" srcId="{200982C5-F485-4DD5-8DE9-CA386021BFDB}" destId="{01BF2BA6-118E-40F8-A84F-519ACA47E2E9}" srcOrd="0" destOrd="0" presId="urn:microsoft.com/office/officeart/2005/8/layout/pList1"/>
    <dgm:cxn modelId="{EEC699F2-C014-4B14-945A-EA8F630D1A27}" type="presOf" srcId="{03E442A8-1DE0-497B-81D4-FB84DBB6ED85}" destId="{7C2FA7AF-3E15-4A21-A1BF-5BA9D89C73C1}" srcOrd="0" destOrd="2" presId="urn:microsoft.com/office/officeart/2005/8/layout/pList1"/>
    <dgm:cxn modelId="{9D9D75F4-D30C-490A-9B22-8B50B4EA818F}" srcId="{0E1208EF-2732-4B5B-9B8F-1EFEC02FD4EB}" destId="{9C42B403-59D2-4E32-81FB-2059B9C4FD66}" srcOrd="0" destOrd="0" parTransId="{C6BF3FBB-775D-48A2-BB01-CA61C96221ED}" sibTransId="{DF144ECB-9F99-4178-B107-59295BA3AD5A}"/>
    <dgm:cxn modelId="{6C0B4518-1C49-4E80-BEB1-56D47A26C5D0}" type="presParOf" srcId="{29F4AAAA-98EB-4942-93F2-4AEB3C278073}" destId="{ACF00A71-A7F0-4810-91EC-5A2722CFBF8A}" srcOrd="0" destOrd="0" presId="urn:microsoft.com/office/officeart/2005/8/layout/pList1"/>
    <dgm:cxn modelId="{88102951-8B68-4DA4-8943-CF2D915536A8}" type="presParOf" srcId="{ACF00A71-A7F0-4810-91EC-5A2722CFBF8A}" destId="{BC4990ED-11F2-4FBE-885C-B52D6881B7F9}" srcOrd="0" destOrd="0" presId="urn:microsoft.com/office/officeart/2005/8/layout/pList1"/>
    <dgm:cxn modelId="{C1488AB9-21C3-4B83-9909-885B7981F034}" type="presParOf" srcId="{ACF00A71-A7F0-4810-91EC-5A2722CFBF8A}" destId="{C164A3B2-F65F-489C-935B-440B1E191A73}" srcOrd="1" destOrd="0" presId="urn:microsoft.com/office/officeart/2005/8/layout/pList1"/>
    <dgm:cxn modelId="{9722A95B-7742-4B10-AA5C-E3CFE5524D58}" type="presParOf" srcId="{29F4AAAA-98EB-4942-93F2-4AEB3C278073}" destId="{01BF2BA6-118E-40F8-A84F-519ACA47E2E9}" srcOrd="1" destOrd="0" presId="urn:microsoft.com/office/officeart/2005/8/layout/pList1"/>
    <dgm:cxn modelId="{E4DF058C-B039-46E0-A1B8-93FB3FC8756A}" type="presParOf" srcId="{29F4AAAA-98EB-4942-93F2-4AEB3C278073}" destId="{0C521970-7844-4F73-AEAB-0BC137CDA803}" srcOrd="2" destOrd="0" presId="urn:microsoft.com/office/officeart/2005/8/layout/pList1"/>
    <dgm:cxn modelId="{7713A61F-0DCD-4FB5-B105-EB1D9FE674BE}" type="presParOf" srcId="{0C521970-7844-4F73-AEAB-0BC137CDA803}" destId="{03BD93F8-2B9F-4981-A604-BDAFA9DAEDFE}" srcOrd="0" destOrd="0" presId="urn:microsoft.com/office/officeart/2005/8/layout/pList1"/>
    <dgm:cxn modelId="{7312E9A2-70E8-4370-B9A4-9BCF77D31BC3}" type="presParOf" srcId="{0C521970-7844-4F73-AEAB-0BC137CDA803}" destId="{026BC9F3-2E34-48C0-B767-4DCB5366CD16}" srcOrd="1" destOrd="0" presId="urn:microsoft.com/office/officeart/2005/8/layout/pList1"/>
    <dgm:cxn modelId="{B4715E79-EC90-459A-82E9-4C63DB02801B}" type="presParOf" srcId="{29F4AAAA-98EB-4942-93F2-4AEB3C278073}" destId="{2C7BE967-2BD3-41F3-8740-656BD33D2BCC}" srcOrd="3" destOrd="0" presId="urn:microsoft.com/office/officeart/2005/8/layout/pList1"/>
    <dgm:cxn modelId="{E987A33B-6252-46F2-9FE9-A668990E320F}" type="presParOf" srcId="{29F4AAAA-98EB-4942-93F2-4AEB3C278073}" destId="{2B624E9C-7E61-40F3-BE2A-5BA2A44AFA12}" srcOrd="4" destOrd="0" presId="urn:microsoft.com/office/officeart/2005/8/layout/pList1"/>
    <dgm:cxn modelId="{CC1A1AF5-04B3-40D8-9226-F930FB2529BD}" type="presParOf" srcId="{2B624E9C-7E61-40F3-BE2A-5BA2A44AFA12}" destId="{566624CB-9D42-444F-8857-C08EF61FFB4B}" srcOrd="0" destOrd="0" presId="urn:microsoft.com/office/officeart/2005/8/layout/pList1"/>
    <dgm:cxn modelId="{1B9A821A-7366-4297-97F0-E1ED62905894}" type="presParOf" srcId="{2B624E9C-7E61-40F3-BE2A-5BA2A44AFA12}" destId="{B0913DC6-4E99-47E8-92A4-2300EA519E7C}" srcOrd="1" destOrd="0" presId="urn:microsoft.com/office/officeart/2005/8/layout/pList1"/>
    <dgm:cxn modelId="{144E7228-4F41-4F9F-B75A-5C2B8587D49A}" type="presParOf" srcId="{29F4AAAA-98EB-4942-93F2-4AEB3C278073}" destId="{4F34E099-E0CD-4983-8776-1E8C3D0DE940}" srcOrd="5" destOrd="0" presId="urn:microsoft.com/office/officeart/2005/8/layout/pList1"/>
    <dgm:cxn modelId="{FD2646CF-DC6F-4ADE-8F03-94E0EAA23822}" type="presParOf" srcId="{29F4AAAA-98EB-4942-93F2-4AEB3C278073}" destId="{868E5EB1-D2DE-4F76-8CD7-182A3BFD5BF5}" srcOrd="6" destOrd="0" presId="urn:microsoft.com/office/officeart/2005/8/layout/pList1"/>
    <dgm:cxn modelId="{1FD44AC5-A010-4066-B43E-C30FDF19BF7E}" type="presParOf" srcId="{868E5EB1-D2DE-4F76-8CD7-182A3BFD5BF5}" destId="{62FCF160-2637-4266-9C5F-1A77B9F540D3}" srcOrd="0" destOrd="0" presId="urn:microsoft.com/office/officeart/2005/8/layout/pList1"/>
    <dgm:cxn modelId="{8EA8287C-182F-43A0-B884-4DC2688CD438}" type="presParOf" srcId="{868E5EB1-D2DE-4F76-8CD7-182A3BFD5BF5}" destId="{C877DC1A-DB9F-4E1B-94DD-EE4479A73369}" srcOrd="1" destOrd="0" presId="urn:microsoft.com/office/officeart/2005/8/layout/pList1"/>
    <dgm:cxn modelId="{E987CB14-B965-419E-8E19-85F0D1FA2A26}" type="presParOf" srcId="{29F4AAAA-98EB-4942-93F2-4AEB3C278073}" destId="{5F8FADAA-9FC4-475C-B792-DC7A0E720CB4}" srcOrd="7" destOrd="0" presId="urn:microsoft.com/office/officeart/2005/8/layout/pList1"/>
    <dgm:cxn modelId="{FAB42635-85CD-466E-92E6-023DD6BF8DDC}" type="presParOf" srcId="{29F4AAAA-98EB-4942-93F2-4AEB3C278073}" destId="{9BF91AF3-A1DA-4E05-890F-59FF3B95CD03}" srcOrd="8" destOrd="0" presId="urn:microsoft.com/office/officeart/2005/8/layout/pList1"/>
    <dgm:cxn modelId="{49F1AF0B-5362-42B5-ABB2-864D27A3710F}" type="presParOf" srcId="{9BF91AF3-A1DA-4E05-890F-59FF3B95CD03}" destId="{B775A79D-4B4D-4115-827A-CD3588E02AD2}" srcOrd="0" destOrd="0" presId="urn:microsoft.com/office/officeart/2005/8/layout/pList1"/>
    <dgm:cxn modelId="{DAD918A9-E260-48B6-B137-1E3B466EDED7}" type="presParOf" srcId="{9BF91AF3-A1DA-4E05-890F-59FF3B95CD03}" destId="{7C2FA7AF-3E15-4A21-A1BF-5BA9D89C73C1}" srcOrd="1" destOrd="0" presId="urn:microsoft.com/office/officeart/2005/8/layout/pList1"/>
  </dgm:cxnLst>
  <dgm:bg>
    <a:noFill/>
  </dgm:bg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F78352F-FA84-4AB7-AFFE-86C2F09E2F37}" type="doc">
      <dgm:prSet loTypeId="urn:microsoft.com/office/officeart/2005/8/layout/pList1" loCatId="list" qsTypeId="urn:microsoft.com/office/officeart/2005/8/quickstyle/simple1#11" qsCatId="simple" csTypeId="urn:microsoft.com/office/officeart/2005/8/colors/accent2_3#1" csCatId="accent2" phldr="1"/>
      <dgm:spPr/>
      <dgm:t>
        <a:bodyPr/>
        <a:lstStyle/>
        <a:p>
          <a:endParaRPr lang="en-GB"/>
        </a:p>
      </dgm:t>
    </dgm:pt>
    <dgm:pt modelId="{64F36FA0-A3EB-41B0-BB68-6B5464BCEB30}">
      <dgm:prSet phldrT="[Text]" custT="1"/>
      <dgm:spPr/>
      <dgm:t>
        <a:bodyPr/>
        <a:lstStyle/>
        <a:p>
          <a:pPr algn="ctr"/>
          <a:r>
            <a:rPr lang="en-GB" sz="2000" b="1"/>
            <a:t>Efficiency and productivity</a:t>
          </a:r>
        </a:p>
      </dgm:t>
    </dgm:pt>
    <dgm:pt modelId="{FBDA7BC1-78DE-4B16-AB35-2697D1915DA2}" type="parTrans" cxnId="{41E50FE9-52F3-4C0B-A713-6054A5C664BF}">
      <dgm:prSet/>
      <dgm:spPr/>
      <dgm:t>
        <a:bodyPr/>
        <a:lstStyle/>
        <a:p>
          <a:endParaRPr lang="en-GB"/>
        </a:p>
      </dgm:t>
    </dgm:pt>
    <dgm:pt modelId="{4AEC0338-9783-4BEC-A3B9-DA21CB0DA107}" type="sibTrans" cxnId="{41E50FE9-52F3-4C0B-A713-6054A5C664BF}">
      <dgm:prSet/>
      <dgm:spPr/>
      <dgm:t>
        <a:bodyPr/>
        <a:lstStyle/>
        <a:p>
          <a:endParaRPr lang="en-GB"/>
        </a:p>
      </dgm:t>
    </dgm:pt>
    <dgm:pt modelId="{BAE2BC20-3C07-407E-9A65-3CADBD58FB4F}">
      <dgm:prSet phldrT="[Text]" custT="1"/>
      <dgm:spPr/>
      <dgm:t>
        <a:bodyPr/>
        <a:lstStyle/>
        <a:p>
          <a:pPr algn="ctr"/>
          <a:r>
            <a:rPr lang="en-GB" sz="2000" b="1"/>
            <a:t>Accessibility and reach</a:t>
          </a:r>
        </a:p>
      </dgm:t>
    </dgm:pt>
    <dgm:pt modelId="{2E4670F1-DFDA-4128-BF2E-8181BFAF7EEC}" type="parTrans" cxnId="{928004D3-5F6D-4CA0-89FB-5504321250E1}">
      <dgm:prSet/>
      <dgm:spPr/>
      <dgm:t>
        <a:bodyPr/>
        <a:lstStyle/>
        <a:p>
          <a:endParaRPr lang="en-GB"/>
        </a:p>
      </dgm:t>
    </dgm:pt>
    <dgm:pt modelId="{0695F70B-7A19-4478-B8CC-73E33EFB5AB4}" type="sibTrans" cxnId="{928004D3-5F6D-4CA0-89FB-5504321250E1}">
      <dgm:prSet/>
      <dgm:spPr/>
      <dgm:t>
        <a:bodyPr/>
        <a:lstStyle/>
        <a:p>
          <a:endParaRPr lang="en-GB"/>
        </a:p>
      </dgm:t>
    </dgm:pt>
    <dgm:pt modelId="{918C9FCD-FDEC-4079-A77D-14E212D1E3F2}">
      <dgm:prSet phldrT="[Text]" custT="1"/>
      <dgm:spPr/>
      <dgm:t>
        <a:bodyPr/>
        <a:lstStyle/>
        <a:p>
          <a:pPr algn="ctr"/>
          <a:r>
            <a:rPr lang="en-GB" sz="2000" b="1"/>
            <a:t>Quality of care and patient outcome</a:t>
          </a:r>
          <a:endParaRPr lang="en-GB" sz="1100" b="1"/>
        </a:p>
      </dgm:t>
    </dgm:pt>
    <dgm:pt modelId="{BEA9A839-982B-4D9D-9EBB-71391F26527A}" type="parTrans" cxnId="{7B017C4E-8A82-495E-94FB-9992CEA0A00A}">
      <dgm:prSet/>
      <dgm:spPr/>
      <dgm:t>
        <a:bodyPr/>
        <a:lstStyle/>
        <a:p>
          <a:endParaRPr lang="en-GB"/>
        </a:p>
      </dgm:t>
    </dgm:pt>
    <dgm:pt modelId="{CA79DD3F-C468-4BC5-BDF5-0087310D869D}" type="sibTrans" cxnId="{7B017C4E-8A82-495E-94FB-9992CEA0A00A}">
      <dgm:prSet/>
      <dgm:spPr/>
      <dgm:t>
        <a:bodyPr/>
        <a:lstStyle/>
        <a:p>
          <a:endParaRPr lang="en-GB"/>
        </a:p>
      </dgm:t>
    </dgm:pt>
    <dgm:pt modelId="{18280FEC-B718-4876-88BE-93C0F8E5C20E}">
      <dgm:prSet phldrT="[Text]" custT="1"/>
      <dgm:spPr/>
      <dgm:t>
        <a:bodyPr/>
        <a:lstStyle/>
        <a:p>
          <a:pPr algn="ctr"/>
          <a:r>
            <a:rPr lang="en-GB" sz="2000" b="1"/>
            <a:t>Patient engagement and satisfaction</a:t>
          </a:r>
        </a:p>
      </dgm:t>
    </dgm:pt>
    <dgm:pt modelId="{DF15D087-5BFD-4C17-81F8-8C7D2E8E5558}" type="parTrans" cxnId="{C12E0C1D-C32D-4AFA-B947-53F7F22943DE}">
      <dgm:prSet/>
      <dgm:spPr/>
      <dgm:t>
        <a:bodyPr/>
        <a:lstStyle/>
        <a:p>
          <a:endParaRPr lang="en-GB"/>
        </a:p>
      </dgm:t>
    </dgm:pt>
    <dgm:pt modelId="{235E7CA4-6792-41A3-861B-326C72CDF5E6}" type="sibTrans" cxnId="{C12E0C1D-C32D-4AFA-B947-53F7F22943DE}">
      <dgm:prSet/>
      <dgm:spPr/>
      <dgm:t>
        <a:bodyPr/>
        <a:lstStyle/>
        <a:p>
          <a:endParaRPr lang="en-GB"/>
        </a:p>
      </dgm:t>
    </dgm:pt>
    <dgm:pt modelId="{752A6D0B-EFF3-4B16-B0C5-2843B3495A97}">
      <dgm:prSet custT="1"/>
      <dgm:spPr/>
      <dgm:t>
        <a:bodyPr/>
        <a:lstStyle/>
        <a:p>
          <a:r>
            <a:rPr lang="en-GB" sz="2000" b="1"/>
            <a:t>Challenges and considerations</a:t>
          </a:r>
        </a:p>
      </dgm:t>
    </dgm:pt>
    <dgm:pt modelId="{689DC147-DB93-4CA7-BF14-B66053AB2EC5}" type="parTrans" cxnId="{8D894BF5-8098-4EB7-AFCB-A68F1A98C31E}">
      <dgm:prSet/>
      <dgm:spPr/>
      <dgm:t>
        <a:bodyPr/>
        <a:lstStyle/>
        <a:p>
          <a:endParaRPr lang="en-GB"/>
        </a:p>
      </dgm:t>
    </dgm:pt>
    <dgm:pt modelId="{326F412A-797E-4F51-9A08-A0635A662877}" type="sibTrans" cxnId="{8D894BF5-8098-4EB7-AFCB-A68F1A98C31E}">
      <dgm:prSet/>
      <dgm:spPr/>
      <dgm:t>
        <a:bodyPr/>
        <a:lstStyle/>
        <a:p>
          <a:endParaRPr lang="en-GB"/>
        </a:p>
      </dgm:t>
    </dgm:pt>
    <dgm:pt modelId="{178BD07F-C15B-4AD8-90CC-BAC9487E6E4B}">
      <dgm:prSet custT="1"/>
      <dgm:spPr/>
      <dgm:t>
        <a:bodyPr/>
        <a:lstStyle/>
        <a:p>
          <a:pPr algn="l"/>
          <a:r>
            <a:rPr lang="en-GB" sz="1600" b="1"/>
            <a:t>AUTOMATION</a:t>
          </a:r>
          <a:r>
            <a:rPr lang="en-GB" sz="1100"/>
            <a:t>: </a:t>
          </a:r>
          <a:r>
            <a:rPr lang="en-GB" sz="1400"/>
            <a:t>digital tools can automate tasks, reducing administrative burdens allowing healthcare professionals to focus more on patient care. </a:t>
          </a:r>
          <a:endParaRPr lang="en-GB" sz="1100"/>
        </a:p>
      </dgm:t>
    </dgm:pt>
    <dgm:pt modelId="{BA553242-8E43-431F-9058-403B2746CF7B}" type="parTrans" cxnId="{F80F47FB-97F1-44C4-B6AB-A32B3994F236}">
      <dgm:prSet/>
      <dgm:spPr/>
      <dgm:t>
        <a:bodyPr/>
        <a:lstStyle/>
        <a:p>
          <a:endParaRPr lang="en-GB"/>
        </a:p>
      </dgm:t>
    </dgm:pt>
    <dgm:pt modelId="{C41BF221-DA14-4709-87DA-06D86890B695}" type="sibTrans" cxnId="{F80F47FB-97F1-44C4-B6AB-A32B3994F236}">
      <dgm:prSet/>
      <dgm:spPr/>
      <dgm:t>
        <a:bodyPr/>
        <a:lstStyle/>
        <a:p>
          <a:endParaRPr lang="en-GB"/>
        </a:p>
      </dgm:t>
    </dgm:pt>
    <dgm:pt modelId="{0D2D9549-5D67-4F0A-8851-EB4E1CCC8C9A}">
      <dgm:prSet custT="1"/>
      <dgm:spPr/>
      <dgm:t>
        <a:bodyPr/>
        <a:lstStyle/>
        <a:p>
          <a:pPr algn="l"/>
          <a:r>
            <a:rPr lang="en-GB" sz="1600" b="1"/>
            <a:t>STREAMLINE PROCESSES: </a:t>
          </a:r>
          <a:r>
            <a:rPr lang="en-GB" sz="1400" b="0"/>
            <a:t>EHRs and integrated digital systems streamline patient data management, improving workflow efficiency.</a:t>
          </a:r>
          <a:endParaRPr lang="en-GB" sz="1600" b="0"/>
        </a:p>
      </dgm:t>
    </dgm:pt>
    <dgm:pt modelId="{73615BD5-CC63-4C4D-AC0A-289447BB14FC}" type="parTrans" cxnId="{E4E36523-7779-4B48-8EDE-2904A4CCDB6A}">
      <dgm:prSet/>
      <dgm:spPr/>
      <dgm:t>
        <a:bodyPr/>
        <a:lstStyle/>
        <a:p>
          <a:endParaRPr lang="en-GB"/>
        </a:p>
      </dgm:t>
    </dgm:pt>
    <dgm:pt modelId="{6C57B150-B3B1-40CD-9927-905C5CFFD269}" type="sibTrans" cxnId="{E4E36523-7779-4B48-8EDE-2904A4CCDB6A}">
      <dgm:prSet/>
      <dgm:spPr/>
      <dgm:t>
        <a:bodyPr/>
        <a:lstStyle/>
        <a:p>
          <a:endParaRPr lang="en-GB"/>
        </a:p>
      </dgm:t>
    </dgm:pt>
    <dgm:pt modelId="{10129318-31D5-43B7-AE13-CDA0A0A0B2EA}">
      <dgm:prSet custT="1"/>
      <dgm:spPr/>
      <dgm:t>
        <a:bodyPr/>
        <a:lstStyle/>
        <a:p>
          <a:pPr algn="l"/>
          <a:r>
            <a:rPr lang="en-GB" sz="1600" b="1"/>
            <a:t>TELEMEDICINE: </a:t>
          </a:r>
          <a:r>
            <a:rPr lang="en-GB" sz="1400"/>
            <a:t>telehealth services have expanded access to healthcare for patients in remote or underserved areas, reducing the need for travel.</a:t>
          </a:r>
          <a:endParaRPr lang="en-GB" sz="900"/>
        </a:p>
      </dgm:t>
    </dgm:pt>
    <dgm:pt modelId="{E1461691-81D1-4A5C-B06C-408438474E07}" type="parTrans" cxnId="{766B55CA-D71E-4F02-8823-521E01B559E0}">
      <dgm:prSet/>
      <dgm:spPr/>
      <dgm:t>
        <a:bodyPr/>
        <a:lstStyle/>
        <a:p>
          <a:endParaRPr lang="en-GB"/>
        </a:p>
      </dgm:t>
    </dgm:pt>
    <dgm:pt modelId="{8C4D17A0-F757-473B-A3D4-0C30D9FABE4B}" type="sibTrans" cxnId="{766B55CA-D71E-4F02-8823-521E01B559E0}">
      <dgm:prSet/>
      <dgm:spPr/>
      <dgm:t>
        <a:bodyPr/>
        <a:lstStyle/>
        <a:p>
          <a:endParaRPr lang="en-GB"/>
        </a:p>
      </dgm:t>
    </dgm:pt>
    <dgm:pt modelId="{B696DC97-0D37-45B3-8B28-4BD267356EA9}">
      <dgm:prSet custT="1"/>
      <dgm:spPr/>
      <dgm:t>
        <a:bodyPr/>
        <a:lstStyle/>
        <a:p>
          <a:pPr algn="l"/>
          <a:r>
            <a:rPr lang="en-GB" sz="1600" b="1"/>
            <a:t>REMOTE MONITORING: </a:t>
          </a:r>
          <a:r>
            <a:rPr lang="en-GB" sz="1400"/>
            <a:t>wearable devices and mobile health apps allow for continuous monitoring of patients’ health, facilitating early intervention and reducing hospital admissions.</a:t>
          </a:r>
          <a:endParaRPr lang="en-GB" sz="900"/>
        </a:p>
      </dgm:t>
    </dgm:pt>
    <dgm:pt modelId="{0010BCB0-B63C-4153-A306-4BE1313DB1AE}" type="parTrans" cxnId="{3D65F302-0D07-4C8E-AB90-69B67E110F02}">
      <dgm:prSet/>
      <dgm:spPr/>
      <dgm:t>
        <a:bodyPr/>
        <a:lstStyle/>
        <a:p>
          <a:endParaRPr lang="en-GB"/>
        </a:p>
      </dgm:t>
    </dgm:pt>
    <dgm:pt modelId="{9DD50E5C-5F20-4ECE-8DBE-C56ADF02103E}" type="sibTrans" cxnId="{3D65F302-0D07-4C8E-AB90-69B67E110F02}">
      <dgm:prSet/>
      <dgm:spPr/>
      <dgm:t>
        <a:bodyPr/>
        <a:lstStyle/>
        <a:p>
          <a:endParaRPr lang="en-GB"/>
        </a:p>
      </dgm:t>
    </dgm:pt>
    <dgm:pt modelId="{5B62374A-3B0F-4DE8-B0F3-5B3E4914D40D}">
      <dgm:prSet custT="1"/>
      <dgm:spPr/>
      <dgm:t>
        <a:bodyPr/>
        <a:lstStyle/>
        <a:p>
          <a:pPr algn="l"/>
          <a:r>
            <a:rPr lang="en-GB" sz="1600" b="1"/>
            <a:t>PERSONALISED CARE: </a:t>
          </a:r>
          <a:r>
            <a:rPr lang="en-GB" sz="1400"/>
            <a:t>digital health innovations enable personalised treatment plans based on data analytics and patient history, improving quality of care.</a:t>
          </a:r>
        </a:p>
      </dgm:t>
    </dgm:pt>
    <dgm:pt modelId="{87CB4D80-AE54-4114-9D46-F083EDBE42CA}" type="parTrans" cxnId="{99F00FF9-6BEE-4EC7-B6B4-321EBC251608}">
      <dgm:prSet/>
      <dgm:spPr/>
      <dgm:t>
        <a:bodyPr/>
        <a:lstStyle/>
        <a:p>
          <a:endParaRPr lang="en-GB"/>
        </a:p>
      </dgm:t>
    </dgm:pt>
    <dgm:pt modelId="{A415E99C-1D89-4E1B-8F17-F220318A34E8}" type="sibTrans" cxnId="{99F00FF9-6BEE-4EC7-B6B4-321EBC251608}">
      <dgm:prSet/>
      <dgm:spPr/>
      <dgm:t>
        <a:bodyPr/>
        <a:lstStyle/>
        <a:p>
          <a:endParaRPr lang="en-GB"/>
        </a:p>
      </dgm:t>
    </dgm:pt>
    <dgm:pt modelId="{C843D65E-B49A-4824-888F-FD2CB60A438B}">
      <dgm:prSet custT="1"/>
      <dgm:spPr/>
      <dgm:t>
        <a:bodyPr/>
        <a:lstStyle/>
        <a:p>
          <a:pPr algn="l"/>
          <a:r>
            <a:rPr lang="en-GB" sz="1600" b="1"/>
            <a:t>ENHANCED DIAGNOSTICS: </a:t>
          </a:r>
          <a:r>
            <a:rPr lang="en-GB" sz="1400"/>
            <a:t>AI diagnostic tools assist in early and accurate diagnosis, leading to better patient outcomes. </a:t>
          </a:r>
        </a:p>
      </dgm:t>
    </dgm:pt>
    <dgm:pt modelId="{0294D394-B520-46C8-BF6E-DB7DD20DF863}" type="parTrans" cxnId="{BD0A9830-E348-416E-BDDF-579E1E4CBB90}">
      <dgm:prSet/>
      <dgm:spPr/>
      <dgm:t>
        <a:bodyPr/>
        <a:lstStyle/>
        <a:p>
          <a:endParaRPr lang="en-GB"/>
        </a:p>
      </dgm:t>
    </dgm:pt>
    <dgm:pt modelId="{84E22727-2974-4BC8-A75A-365BC6347274}" type="sibTrans" cxnId="{BD0A9830-E348-416E-BDDF-579E1E4CBB90}">
      <dgm:prSet/>
      <dgm:spPr/>
      <dgm:t>
        <a:bodyPr/>
        <a:lstStyle/>
        <a:p>
          <a:endParaRPr lang="en-GB"/>
        </a:p>
      </dgm:t>
    </dgm:pt>
    <dgm:pt modelId="{FFB76A0C-BBF5-4237-BF64-0ED9ADA04880}">
      <dgm:prSet custT="1"/>
      <dgm:spPr/>
      <dgm:t>
        <a:bodyPr/>
        <a:lstStyle/>
        <a:p>
          <a:pPr algn="l"/>
          <a:r>
            <a:rPr lang="en-GB" sz="1600" b="1"/>
            <a:t>PATIENT PORTALS: </a:t>
          </a:r>
          <a:r>
            <a:rPr lang="en-GB" sz="1400"/>
            <a:t>online portals provide patients with easy access to their information, appointment scheduling, and communication with healthcare providers, enhancing patient engagement and satisfaction.</a:t>
          </a:r>
        </a:p>
      </dgm:t>
    </dgm:pt>
    <dgm:pt modelId="{EA13B071-A955-4F87-8115-FA23F9CD0CDD}" type="parTrans" cxnId="{A5F3BD1D-90D2-4309-8A44-56CD49E9686C}">
      <dgm:prSet/>
      <dgm:spPr/>
      <dgm:t>
        <a:bodyPr/>
        <a:lstStyle/>
        <a:p>
          <a:endParaRPr lang="en-GB"/>
        </a:p>
      </dgm:t>
    </dgm:pt>
    <dgm:pt modelId="{E5C6DABF-811A-44D1-9425-353170C9CA9E}" type="sibTrans" cxnId="{A5F3BD1D-90D2-4309-8A44-56CD49E9686C}">
      <dgm:prSet/>
      <dgm:spPr/>
      <dgm:t>
        <a:bodyPr/>
        <a:lstStyle/>
        <a:p>
          <a:endParaRPr lang="en-GB"/>
        </a:p>
      </dgm:t>
    </dgm:pt>
    <dgm:pt modelId="{72AA31F8-2CD7-4765-A961-A6AA5CE3F981}">
      <dgm:prSet custT="1"/>
      <dgm:spPr/>
      <dgm:t>
        <a:bodyPr/>
        <a:lstStyle/>
        <a:p>
          <a:pPr algn="l"/>
          <a:r>
            <a:rPr lang="en-GB" sz="1600" b="1"/>
            <a:t>SELF-MANAGEMENT</a:t>
          </a:r>
          <a:r>
            <a:rPr lang="en-GB" sz="1400"/>
            <a:t> tools: digital platforms empower patients to manage their health conditions more effectively.</a:t>
          </a:r>
        </a:p>
      </dgm:t>
    </dgm:pt>
    <dgm:pt modelId="{8ABE0879-421D-4407-9E25-7CA44A303BDD}" type="parTrans" cxnId="{BD148304-1CB9-4A12-9E20-E37628D84D29}">
      <dgm:prSet/>
      <dgm:spPr/>
      <dgm:t>
        <a:bodyPr/>
        <a:lstStyle/>
        <a:p>
          <a:endParaRPr lang="en-GB"/>
        </a:p>
      </dgm:t>
    </dgm:pt>
    <dgm:pt modelId="{74D22EE6-D6E9-4BA2-A362-8D9F146C98D8}" type="sibTrans" cxnId="{BD148304-1CB9-4A12-9E20-E37628D84D29}">
      <dgm:prSet/>
      <dgm:spPr/>
      <dgm:t>
        <a:bodyPr/>
        <a:lstStyle/>
        <a:p>
          <a:endParaRPr lang="en-GB"/>
        </a:p>
      </dgm:t>
    </dgm:pt>
    <dgm:pt modelId="{121BA5FA-F1DA-4126-B3CB-11D3D86FF95B}">
      <dgm:prSet custT="1"/>
      <dgm:spPr/>
      <dgm:t>
        <a:bodyPr/>
        <a:lstStyle/>
        <a:p>
          <a:r>
            <a:rPr lang="en-GB" sz="1600" b="1"/>
            <a:t>DIGITAL INEQUALITY: </a:t>
          </a:r>
          <a:r>
            <a:rPr lang="en-GB" sz="1400"/>
            <a:t>risk of excluding individuals who lack digital literacy or access to technology, which can exacerbate health inequalities.</a:t>
          </a:r>
          <a:endParaRPr lang="en-GB" sz="1600"/>
        </a:p>
      </dgm:t>
    </dgm:pt>
    <dgm:pt modelId="{6A118779-7A9E-4104-B2B7-31713C49E12D}" type="parTrans" cxnId="{BF70F973-1AAA-4D10-9B02-D2AA1E95D978}">
      <dgm:prSet/>
      <dgm:spPr/>
    </dgm:pt>
    <dgm:pt modelId="{BB531ACB-DA44-45DE-BF4B-1E7E5F7EB3ED}" type="sibTrans" cxnId="{BF70F973-1AAA-4D10-9B02-D2AA1E95D978}">
      <dgm:prSet/>
      <dgm:spPr/>
    </dgm:pt>
    <dgm:pt modelId="{5C706659-2702-4582-9536-3AD73BDF92DB}">
      <dgm:prSet custT="1"/>
      <dgm:spPr/>
      <dgm:t>
        <a:bodyPr/>
        <a:lstStyle/>
        <a:p>
          <a:r>
            <a:rPr lang="en-GB" sz="1600" b="1"/>
            <a:t>DATA SECURITY: </a:t>
          </a:r>
          <a:r>
            <a:rPr lang="en-GB" sz="1600"/>
            <a:t>ensuring the security and privacy of patient data is a critical concern with the increasing use of digital health technologies. </a:t>
          </a:r>
        </a:p>
      </dgm:t>
    </dgm:pt>
    <dgm:pt modelId="{97933E2B-BFCA-4979-B1A2-CF1EDEDE5C71}" type="parTrans" cxnId="{05DD0535-0118-4E03-8974-46558CEDEB00}">
      <dgm:prSet/>
      <dgm:spPr/>
    </dgm:pt>
    <dgm:pt modelId="{9F8AB700-C00D-4FC8-949F-035E4113969F}" type="sibTrans" cxnId="{05DD0535-0118-4E03-8974-46558CEDEB00}">
      <dgm:prSet/>
      <dgm:spPr/>
    </dgm:pt>
    <dgm:pt modelId="{FC491599-578E-48B7-8CD4-DABD55CF5B6B}" type="pres">
      <dgm:prSet presAssocID="{8F78352F-FA84-4AB7-AFFE-86C2F09E2F37}" presName="Name0" presStyleCnt="0">
        <dgm:presLayoutVars>
          <dgm:dir/>
          <dgm:resizeHandles val="exact"/>
        </dgm:presLayoutVars>
      </dgm:prSet>
      <dgm:spPr/>
    </dgm:pt>
    <dgm:pt modelId="{0B63C856-99E2-49E4-9C66-EE6F9C03F943}" type="pres">
      <dgm:prSet presAssocID="{64F36FA0-A3EB-41B0-BB68-6B5464BCEB30}" presName="compNode" presStyleCnt="0"/>
      <dgm:spPr/>
    </dgm:pt>
    <dgm:pt modelId="{4F3285F6-1A42-4DFA-BFD8-B5892E225A1C}" type="pres">
      <dgm:prSet presAssocID="{64F36FA0-A3EB-41B0-BB68-6B5464BCEB30}" presName="pictRect" presStyleLbl="node1" presStyleIdx="0" presStyleCnt="5" custScaleX="66797" custScaleY="81959" custLinFactNeighborX="-9684" custLinFactNeighborY="-284"/>
      <dgm:spPr/>
    </dgm:pt>
    <dgm:pt modelId="{9F6DC786-E676-46E8-8183-4E14C2970D9B}" type="pres">
      <dgm:prSet presAssocID="{64F36FA0-A3EB-41B0-BB68-6B5464BCEB30}" presName="textRect" presStyleLbl="revTx" presStyleIdx="0" presStyleCnt="5" custScaleX="72637" custScaleY="81959" custLinFactNeighborX="-8931" custLinFactNeighborY="-32918">
        <dgm:presLayoutVars>
          <dgm:bulletEnabled val="1"/>
        </dgm:presLayoutVars>
      </dgm:prSet>
      <dgm:spPr/>
    </dgm:pt>
    <dgm:pt modelId="{6A73F340-145E-4ADE-AADE-87D40707FD1E}" type="pres">
      <dgm:prSet presAssocID="{4AEC0338-9783-4BEC-A3B9-DA21CB0DA107}" presName="sibTrans" presStyleLbl="sibTrans2D1" presStyleIdx="0" presStyleCnt="0"/>
      <dgm:spPr/>
    </dgm:pt>
    <dgm:pt modelId="{2584532D-D6AA-4552-9B9C-E6E00AE775E2}" type="pres">
      <dgm:prSet presAssocID="{BAE2BC20-3C07-407E-9A65-3CADBD58FB4F}" presName="compNode" presStyleCnt="0"/>
      <dgm:spPr/>
    </dgm:pt>
    <dgm:pt modelId="{FC042B85-68C4-4822-A713-94557B3CB478}" type="pres">
      <dgm:prSet presAssocID="{BAE2BC20-3C07-407E-9A65-3CADBD58FB4F}" presName="pictRect" presStyleLbl="node1" presStyleIdx="1" presStyleCnt="5" custScaleX="66797" custScaleY="81959" custLinFactNeighborX="-20960" custLinFactNeighborY="-284"/>
      <dgm:spPr/>
    </dgm:pt>
    <dgm:pt modelId="{55036E58-D658-4D25-B85B-B38C2F5C9ED8}" type="pres">
      <dgm:prSet presAssocID="{BAE2BC20-3C07-407E-9A65-3CADBD58FB4F}" presName="textRect" presStyleLbl="revTx" presStyleIdx="1" presStyleCnt="5" custScaleX="73211" custScaleY="81959" custLinFactNeighborX="-19817" custLinFactNeighborY="-30924">
        <dgm:presLayoutVars>
          <dgm:bulletEnabled val="1"/>
        </dgm:presLayoutVars>
      </dgm:prSet>
      <dgm:spPr/>
    </dgm:pt>
    <dgm:pt modelId="{1E8ED22E-A1B8-4782-B257-E74451C0C128}" type="pres">
      <dgm:prSet presAssocID="{0695F70B-7A19-4478-B8CC-73E33EFB5AB4}" presName="sibTrans" presStyleLbl="sibTrans2D1" presStyleIdx="0" presStyleCnt="0"/>
      <dgm:spPr/>
    </dgm:pt>
    <dgm:pt modelId="{C1BE081A-4A25-4F9D-A34F-49965E550811}" type="pres">
      <dgm:prSet presAssocID="{918C9FCD-FDEC-4079-A77D-14E212D1E3F2}" presName="compNode" presStyleCnt="0"/>
      <dgm:spPr/>
    </dgm:pt>
    <dgm:pt modelId="{7EDBEB37-1AA1-4225-9DC9-E1D2C0DD4677}" type="pres">
      <dgm:prSet presAssocID="{918C9FCD-FDEC-4079-A77D-14E212D1E3F2}" presName="pictRect" presStyleLbl="node1" presStyleIdx="2" presStyleCnt="5" custScaleX="66797" custScaleY="81959" custLinFactNeighborX="-31312" custLinFactNeighborY="-284"/>
      <dgm:spPr/>
    </dgm:pt>
    <dgm:pt modelId="{4C1D9281-1556-4DA1-96F2-AF24F4D64B03}" type="pres">
      <dgm:prSet presAssocID="{918C9FCD-FDEC-4079-A77D-14E212D1E3F2}" presName="textRect" presStyleLbl="revTx" presStyleIdx="2" presStyleCnt="5" custScaleX="72637" custScaleY="81959" custLinFactNeighborX="-32100" custLinFactNeighborY="-36536">
        <dgm:presLayoutVars>
          <dgm:bulletEnabled val="1"/>
        </dgm:presLayoutVars>
      </dgm:prSet>
      <dgm:spPr/>
    </dgm:pt>
    <dgm:pt modelId="{DB3A0239-B678-419B-A393-F2A42FF5BAC5}" type="pres">
      <dgm:prSet presAssocID="{CA79DD3F-C468-4BC5-BDF5-0087310D869D}" presName="sibTrans" presStyleLbl="sibTrans2D1" presStyleIdx="0" presStyleCnt="0"/>
      <dgm:spPr/>
    </dgm:pt>
    <dgm:pt modelId="{B3386035-0D3D-4AF6-BA31-4B1FCCD82476}" type="pres">
      <dgm:prSet presAssocID="{18280FEC-B718-4876-88BE-93C0F8E5C20E}" presName="compNode" presStyleCnt="0"/>
      <dgm:spPr/>
    </dgm:pt>
    <dgm:pt modelId="{4CA6DCF8-D56B-4711-9820-1728FF031239}" type="pres">
      <dgm:prSet presAssocID="{18280FEC-B718-4876-88BE-93C0F8E5C20E}" presName="pictRect" presStyleLbl="node1" presStyleIdx="3" presStyleCnt="5" custScaleX="66797" custScaleY="81959" custLinFactNeighborX="-41571" custLinFactNeighborY="-284"/>
      <dgm:spPr/>
    </dgm:pt>
    <dgm:pt modelId="{C50C4518-16A7-472A-BF1A-628FE119688C}" type="pres">
      <dgm:prSet presAssocID="{18280FEC-B718-4876-88BE-93C0F8E5C20E}" presName="textRect" presStyleLbl="revTx" presStyleIdx="3" presStyleCnt="5" custScaleX="72637" custScaleY="81959" custLinFactNeighborX="-40649" custLinFactNeighborY="-37703">
        <dgm:presLayoutVars>
          <dgm:bulletEnabled val="1"/>
        </dgm:presLayoutVars>
      </dgm:prSet>
      <dgm:spPr/>
    </dgm:pt>
    <dgm:pt modelId="{21DF9D7F-1DE1-446F-AA35-AC9E7DB086D9}" type="pres">
      <dgm:prSet presAssocID="{235E7CA4-6792-41A3-861B-326C72CDF5E6}" presName="sibTrans" presStyleLbl="sibTrans2D1" presStyleIdx="0" presStyleCnt="0"/>
      <dgm:spPr/>
    </dgm:pt>
    <dgm:pt modelId="{5B286296-6F4D-4482-A1A1-4F3B3F02FE8B}" type="pres">
      <dgm:prSet presAssocID="{752A6D0B-EFF3-4B16-B0C5-2843B3495A97}" presName="compNode" presStyleCnt="0"/>
      <dgm:spPr/>
    </dgm:pt>
    <dgm:pt modelId="{C8D485B0-0229-4F35-8636-84A4D4989FDF}" type="pres">
      <dgm:prSet presAssocID="{752A6D0B-EFF3-4B16-B0C5-2843B3495A97}" presName="pictRect" presStyleLbl="node1" presStyleIdx="4" presStyleCnt="5" custScaleX="66797" custScaleY="81959" custLinFactX="54531" custLinFactY="-54766" custLinFactNeighborX="100000" custLinFactNeighborY="-100000"/>
      <dgm:spPr/>
    </dgm:pt>
    <dgm:pt modelId="{86ECD018-17BB-4351-97FB-DEA579E4EED1}" type="pres">
      <dgm:prSet presAssocID="{752A6D0B-EFF3-4B16-B0C5-2843B3495A97}" presName="textRect" presStyleLbl="revTx" presStyleIdx="4" presStyleCnt="5" custScaleX="72637" custScaleY="81959" custLinFactX="55255" custLinFactY="-125698" custLinFactNeighborX="100000" custLinFactNeighborY="-200000">
        <dgm:presLayoutVars>
          <dgm:bulletEnabled val="1"/>
        </dgm:presLayoutVars>
      </dgm:prSet>
      <dgm:spPr/>
    </dgm:pt>
  </dgm:ptLst>
  <dgm:cxnLst>
    <dgm:cxn modelId="{3D65F302-0D07-4C8E-AB90-69B67E110F02}" srcId="{BAE2BC20-3C07-407E-9A65-3CADBD58FB4F}" destId="{B696DC97-0D37-45B3-8B28-4BD267356EA9}" srcOrd="1" destOrd="0" parTransId="{0010BCB0-B63C-4153-A306-4BE1313DB1AE}" sibTransId="{9DD50E5C-5F20-4ECE-8DBE-C56ADF02103E}"/>
    <dgm:cxn modelId="{BD148304-1CB9-4A12-9E20-E37628D84D29}" srcId="{18280FEC-B718-4876-88BE-93C0F8E5C20E}" destId="{72AA31F8-2CD7-4765-A961-A6AA5CE3F981}" srcOrd="1" destOrd="0" parTransId="{8ABE0879-421D-4407-9E25-7CA44A303BDD}" sibTransId="{74D22EE6-D6E9-4BA2-A362-8D9F146C98D8}"/>
    <dgm:cxn modelId="{88DEC304-8986-49AF-8E85-FFE86EE97B73}" type="presOf" srcId="{0695F70B-7A19-4478-B8CC-73E33EFB5AB4}" destId="{1E8ED22E-A1B8-4782-B257-E74451C0C128}" srcOrd="0" destOrd="0" presId="urn:microsoft.com/office/officeart/2005/8/layout/pList1"/>
    <dgm:cxn modelId="{04057605-2A06-4BF5-A45B-5696347A0C03}" type="presOf" srcId="{CA79DD3F-C468-4BC5-BDF5-0087310D869D}" destId="{DB3A0239-B678-419B-A393-F2A42FF5BAC5}" srcOrd="0" destOrd="0" presId="urn:microsoft.com/office/officeart/2005/8/layout/pList1"/>
    <dgm:cxn modelId="{B958850B-A4E2-43C1-9728-123F69EB5952}" type="presOf" srcId="{5C706659-2702-4582-9536-3AD73BDF92DB}" destId="{86ECD018-17BB-4351-97FB-DEA579E4EED1}" srcOrd="0" destOrd="2" presId="urn:microsoft.com/office/officeart/2005/8/layout/pList1"/>
    <dgm:cxn modelId="{C12E0C1D-C32D-4AFA-B947-53F7F22943DE}" srcId="{8F78352F-FA84-4AB7-AFFE-86C2F09E2F37}" destId="{18280FEC-B718-4876-88BE-93C0F8E5C20E}" srcOrd="3" destOrd="0" parTransId="{DF15D087-5BFD-4C17-81F8-8C7D2E8E5558}" sibTransId="{235E7CA4-6792-41A3-861B-326C72CDF5E6}"/>
    <dgm:cxn modelId="{A5F3BD1D-90D2-4309-8A44-56CD49E9686C}" srcId="{18280FEC-B718-4876-88BE-93C0F8E5C20E}" destId="{FFB76A0C-BBF5-4237-BF64-0ED9ADA04880}" srcOrd="0" destOrd="0" parTransId="{EA13B071-A955-4F87-8115-FA23F9CD0CDD}" sibTransId="{E5C6DABF-811A-44D1-9425-353170C9CA9E}"/>
    <dgm:cxn modelId="{519E181E-89F9-4F33-885B-1DA5245B2B73}" type="presOf" srcId="{B696DC97-0D37-45B3-8B28-4BD267356EA9}" destId="{55036E58-D658-4D25-B85B-B38C2F5C9ED8}" srcOrd="0" destOrd="2" presId="urn:microsoft.com/office/officeart/2005/8/layout/pList1"/>
    <dgm:cxn modelId="{E4E36523-7779-4B48-8EDE-2904A4CCDB6A}" srcId="{64F36FA0-A3EB-41B0-BB68-6B5464BCEB30}" destId="{0D2D9549-5D67-4F0A-8851-EB4E1CCC8C9A}" srcOrd="1" destOrd="0" parTransId="{73615BD5-CC63-4C4D-AC0A-289447BB14FC}" sibTransId="{6C57B150-B3B1-40CD-9927-905C5CFFD269}"/>
    <dgm:cxn modelId="{1EC5E023-40B6-492B-A02F-D5245390CB31}" type="presOf" srcId="{235E7CA4-6792-41A3-861B-326C72CDF5E6}" destId="{21DF9D7F-1DE1-446F-AA35-AC9E7DB086D9}" srcOrd="0" destOrd="0" presId="urn:microsoft.com/office/officeart/2005/8/layout/pList1"/>
    <dgm:cxn modelId="{BD0A9830-E348-416E-BDDF-579E1E4CBB90}" srcId="{918C9FCD-FDEC-4079-A77D-14E212D1E3F2}" destId="{C843D65E-B49A-4824-888F-FD2CB60A438B}" srcOrd="1" destOrd="0" parTransId="{0294D394-B520-46C8-BF6E-DB7DD20DF863}" sibTransId="{84E22727-2974-4BC8-A75A-365BC6347274}"/>
    <dgm:cxn modelId="{05DD0535-0118-4E03-8974-46558CEDEB00}" srcId="{752A6D0B-EFF3-4B16-B0C5-2843B3495A97}" destId="{5C706659-2702-4582-9536-3AD73BDF92DB}" srcOrd="1" destOrd="0" parTransId="{97933E2B-BFCA-4979-B1A2-CF1EDEDE5C71}" sibTransId="{9F8AB700-C00D-4FC8-949F-035E4113969F}"/>
    <dgm:cxn modelId="{FB5D3C41-D85E-4F78-BAE9-20F7A51519A1}" type="presOf" srcId="{121BA5FA-F1DA-4126-B3CB-11D3D86FF95B}" destId="{86ECD018-17BB-4351-97FB-DEA579E4EED1}" srcOrd="0" destOrd="1" presId="urn:microsoft.com/office/officeart/2005/8/layout/pList1"/>
    <dgm:cxn modelId="{F5B99348-40CD-4849-9432-38A1B7B186E0}" type="presOf" srcId="{4AEC0338-9783-4BEC-A3B9-DA21CB0DA107}" destId="{6A73F340-145E-4ADE-AADE-87D40707FD1E}" srcOrd="0" destOrd="0" presId="urn:microsoft.com/office/officeart/2005/8/layout/pList1"/>
    <dgm:cxn modelId="{7B017C4E-8A82-495E-94FB-9992CEA0A00A}" srcId="{8F78352F-FA84-4AB7-AFFE-86C2F09E2F37}" destId="{918C9FCD-FDEC-4079-A77D-14E212D1E3F2}" srcOrd="2" destOrd="0" parTransId="{BEA9A839-982B-4D9D-9EBB-71391F26527A}" sibTransId="{CA79DD3F-C468-4BC5-BDF5-0087310D869D}"/>
    <dgm:cxn modelId="{BF70F973-1AAA-4D10-9B02-D2AA1E95D978}" srcId="{752A6D0B-EFF3-4B16-B0C5-2843B3495A97}" destId="{121BA5FA-F1DA-4126-B3CB-11D3D86FF95B}" srcOrd="0" destOrd="0" parTransId="{6A118779-7A9E-4104-B2B7-31713C49E12D}" sibTransId="{BB531ACB-DA44-45DE-BF4B-1E7E5F7EB3ED}"/>
    <dgm:cxn modelId="{872F1A58-5830-4670-933E-E498FE81CD49}" type="presOf" srcId="{752A6D0B-EFF3-4B16-B0C5-2843B3495A97}" destId="{86ECD018-17BB-4351-97FB-DEA579E4EED1}" srcOrd="0" destOrd="0" presId="urn:microsoft.com/office/officeart/2005/8/layout/pList1"/>
    <dgm:cxn modelId="{BD75BD58-23FE-4F24-AABE-838A51BB5DC2}" type="presOf" srcId="{5B62374A-3B0F-4DE8-B0F3-5B3E4914D40D}" destId="{4C1D9281-1556-4DA1-96F2-AF24F4D64B03}" srcOrd="0" destOrd="1" presId="urn:microsoft.com/office/officeart/2005/8/layout/pList1"/>
    <dgm:cxn modelId="{0691955A-EF7C-487C-871D-51A7D09BB9D4}" type="presOf" srcId="{18280FEC-B718-4876-88BE-93C0F8E5C20E}" destId="{C50C4518-16A7-472A-BF1A-628FE119688C}" srcOrd="0" destOrd="0" presId="urn:microsoft.com/office/officeart/2005/8/layout/pList1"/>
    <dgm:cxn modelId="{2CB6908B-53F9-4C7D-BB8E-CF35B14623F6}" type="presOf" srcId="{178BD07F-C15B-4AD8-90CC-BAC9487E6E4B}" destId="{9F6DC786-E676-46E8-8183-4E14C2970D9B}" srcOrd="0" destOrd="1" presId="urn:microsoft.com/office/officeart/2005/8/layout/pList1"/>
    <dgm:cxn modelId="{D2CF518F-718C-4D2C-B9F8-EC2F7F25DBC4}" type="presOf" srcId="{0D2D9549-5D67-4F0A-8851-EB4E1CCC8C9A}" destId="{9F6DC786-E676-46E8-8183-4E14C2970D9B}" srcOrd="0" destOrd="2" presId="urn:microsoft.com/office/officeart/2005/8/layout/pList1"/>
    <dgm:cxn modelId="{F30264AC-189E-4B06-9FA7-EEE4C057F201}" type="presOf" srcId="{918C9FCD-FDEC-4079-A77D-14E212D1E3F2}" destId="{4C1D9281-1556-4DA1-96F2-AF24F4D64B03}" srcOrd="0" destOrd="0" presId="urn:microsoft.com/office/officeart/2005/8/layout/pList1"/>
    <dgm:cxn modelId="{5A756BC2-8E52-4E95-A3D1-AE1406931A44}" type="presOf" srcId="{8F78352F-FA84-4AB7-AFFE-86C2F09E2F37}" destId="{FC491599-578E-48B7-8CD4-DABD55CF5B6B}" srcOrd="0" destOrd="0" presId="urn:microsoft.com/office/officeart/2005/8/layout/pList1"/>
    <dgm:cxn modelId="{766B55CA-D71E-4F02-8823-521E01B559E0}" srcId="{BAE2BC20-3C07-407E-9A65-3CADBD58FB4F}" destId="{10129318-31D5-43B7-AE13-CDA0A0A0B2EA}" srcOrd="0" destOrd="0" parTransId="{E1461691-81D1-4A5C-B06C-408438474E07}" sibTransId="{8C4D17A0-F757-473B-A3D4-0C30D9FABE4B}"/>
    <dgm:cxn modelId="{FF6061CB-745A-4EB4-9035-913CCDA96503}" type="presOf" srcId="{C843D65E-B49A-4824-888F-FD2CB60A438B}" destId="{4C1D9281-1556-4DA1-96F2-AF24F4D64B03}" srcOrd="0" destOrd="2" presId="urn:microsoft.com/office/officeart/2005/8/layout/pList1"/>
    <dgm:cxn modelId="{6BE2CDCD-1D14-4018-8883-A44B8C390AF2}" type="presOf" srcId="{BAE2BC20-3C07-407E-9A65-3CADBD58FB4F}" destId="{55036E58-D658-4D25-B85B-B38C2F5C9ED8}" srcOrd="0" destOrd="0" presId="urn:microsoft.com/office/officeart/2005/8/layout/pList1"/>
    <dgm:cxn modelId="{193A26CE-1B14-4C45-8570-2B12B9290E0F}" type="presOf" srcId="{72AA31F8-2CD7-4765-A961-A6AA5CE3F981}" destId="{C50C4518-16A7-472A-BF1A-628FE119688C}" srcOrd="0" destOrd="2" presId="urn:microsoft.com/office/officeart/2005/8/layout/pList1"/>
    <dgm:cxn modelId="{928004D3-5F6D-4CA0-89FB-5504321250E1}" srcId="{8F78352F-FA84-4AB7-AFFE-86C2F09E2F37}" destId="{BAE2BC20-3C07-407E-9A65-3CADBD58FB4F}" srcOrd="1" destOrd="0" parTransId="{2E4670F1-DFDA-4128-BF2E-8181BFAF7EEC}" sibTransId="{0695F70B-7A19-4478-B8CC-73E33EFB5AB4}"/>
    <dgm:cxn modelId="{977D90E0-5AC3-4C16-9544-7DFAC0FFE366}" type="presOf" srcId="{64F36FA0-A3EB-41B0-BB68-6B5464BCEB30}" destId="{9F6DC786-E676-46E8-8183-4E14C2970D9B}" srcOrd="0" destOrd="0" presId="urn:microsoft.com/office/officeart/2005/8/layout/pList1"/>
    <dgm:cxn modelId="{41E50FE9-52F3-4C0B-A713-6054A5C664BF}" srcId="{8F78352F-FA84-4AB7-AFFE-86C2F09E2F37}" destId="{64F36FA0-A3EB-41B0-BB68-6B5464BCEB30}" srcOrd="0" destOrd="0" parTransId="{FBDA7BC1-78DE-4B16-AB35-2697D1915DA2}" sibTransId="{4AEC0338-9783-4BEC-A3B9-DA21CB0DA107}"/>
    <dgm:cxn modelId="{A4BD8AEE-ED22-4F48-AC38-C98B6B42F3B2}" type="presOf" srcId="{FFB76A0C-BBF5-4237-BF64-0ED9ADA04880}" destId="{C50C4518-16A7-472A-BF1A-628FE119688C}" srcOrd="0" destOrd="1" presId="urn:microsoft.com/office/officeart/2005/8/layout/pList1"/>
    <dgm:cxn modelId="{8D894BF5-8098-4EB7-AFCB-A68F1A98C31E}" srcId="{8F78352F-FA84-4AB7-AFFE-86C2F09E2F37}" destId="{752A6D0B-EFF3-4B16-B0C5-2843B3495A97}" srcOrd="4" destOrd="0" parTransId="{689DC147-DB93-4CA7-BF14-B66053AB2EC5}" sibTransId="{326F412A-797E-4F51-9A08-A0635A662877}"/>
    <dgm:cxn modelId="{99F00FF9-6BEE-4EC7-B6B4-321EBC251608}" srcId="{918C9FCD-FDEC-4079-A77D-14E212D1E3F2}" destId="{5B62374A-3B0F-4DE8-B0F3-5B3E4914D40D}" srcOrd="0" destOrd="0" parTransId="{87CB4D80-AE54-4114-9D46-F083EDBE42CA}" sibTransId="{A415E99C-1D89-4E1B-8F17-F220318A34E8}"/>
    <dgm:cxn modelId="{F80F47FB-97F1-44C4-B6AB-A32B3994F236}" srcId="{64F36FA0-A3EB-41B0-BB68-6B5464BCEB30}" destId="{178BD07F-C15B-4AD8-90CC-BAC9487E6E4B}" srcOrd="0" destOrd="0" parTransId="{BA553242-8E43-431F-9058-403B2746CF7B}" sibTransId="{C41BF221-DA14-4709-87DA-06D86890B695}"/>
    <dgm:cxn modelId="{49B122FE-3552-4FDE-9F24-07B7745F7D37}" type="presOf" srcId="{10129318-31D5-43B7-AE13-CDA0A0A0B2EA}" destId="{55036E58-D658-4D25-B85B-B38C2F5C9ED8}" srcOrd="0" destOrd="1" presId="urn:microsoft.com/office/officeart/2005/8/layout/pList1"/>
    <dgm:cxn modelId="{E91B31AD-05D2-4D9F-BBC8-1C5B07D2FE90}" type="presParOf" srcId="{FC491599-578E-48B7-8CD4-DABD55CF5B6B}" destId="{0B63C856-99E2-49E4-9C66-EE6F9C03F943}" srcOrd="0" destOrd="0" presId="urn:microsoft.com/office/officeart/2005/8/layout/pList1"/>
    <dgm:cxn modelId="{AC53210A-856B-4053-9103-28126F159ED6}" type="presParOf" srcId="{0B63C856-99E2-49E4-9C66-EE6F9C03F943}" destId="{4F3285F6-1A42-4DFA-BFD8-B5892E225A1C}" srcOrd="0" destOrd="0" presId="urn:microsoft.com/office/officeart/2005/8/layout/pList1"/>
    <dgm:cxn modelId="{AA8795A9-4B20-43B9-8EF4-FDD2BE030A63}" type="presParOf" srcId="{0B63C856-99E2-49E4-9C66-EE6F9C03F943}" destId="{9F6DC786-E676-46E8-8183-4E14C2970D9B}" srcOrd="1" destOrd="0" presId="urn:microsoft.com/office/officeart/2005/8/layout/pList1"/>
    <dgm:cxn modelId="{033897B2-044D-4EED-B638-F68ABD51F8CE}" type="presParOf" srcId="{FC491599-578E-48B7-8CD4-DABD55CF5B6B}" destId="{6A73F340-145E-4ADE-AADE-87D40707FD1E}" srcOrd="1" destOrd="0" presId="urn:microsoft.com/office/officeart/2005/8/layout/pList1"/>
    <dgm:cxn modelId="{890F3DE5-E6DA-4A3A-8D28-04C0589C70B2}" type="presParOf" srcId="{FC491599-578E-48B7-8CD4-DABD55CF5B6B}" destId="{2584532D-D6AA-4552-9B9C-E6E00AE775E2}" srcOrd="2" destOrd="0" presId="urn:microsoft.com/office/officeart/2005/8/layout/pList1"/>
    <dgm:cxn modelId="{6FE3B22E-A1F6-472E-B75E-FAFF18D57D9F}" type="presParOf" srcId="{2584532D-D6AA-4552-9B9C-E6E00AE775E2}" destId="{FC042B85-68C4-4822-A713-94557B3CB478}" srcOrd="0" destOrd="0" presId="urn:microsoft.com/office/officeart/2005/8/layout/pList1"/>
    <dgm:cxn modelId="{B4003AC7-4AFE-4426-9360-706E7259C4BC}" type="presParOf" srcId="{2584532D-D6AA-4552-9B9C-E6E00AE775E2}" destId="{55036E58-D658-4D25-B85B-B38C2F5C9ED8}" srcOrd="1" destOrd="0" presId="urn:microsoft.com/office/officeart/2005/8/layout/pList1"/>
    <dgm:cxn modelId="{61FEA1EF-175A-47DD-801E-5758AF017132}" type="presParOf" srcId="{FC491599-578E-48B7-8CD4-DABD55CF5B6B}" destId="{1E8ED22E-A1B8-4782-B257-E74451C0C128}" srcOrd="3" destOrd="0" presId="urn:microsoft.com/office/officeart/2005/8/layout/pList1"/>
    <dgm:cxn modelId="{AB523737-4528-4298-9EC1-0850AB61C7C8}" type="presParOf" srcId="{FC491599-578E-48B7-8CD4-DABD55CF5B6B}" destId="{C1BE081A-4A25-4F9D-A34F-49965E550811}" srcOrd="4" destOrd="0" presId="urn:microsoft.com/office/officeart/2005/8/layout/pList1"/>
    <dgm:cxn modelId="{9EEB498F-337F-4FD8-8648-1AD01356CC39}" type="presParOf" srcId="{C1BE081A-4A25-4F9D-A34F-49965E550811}" destId="{7EDBEB37-1AA1-4225-9DC9-E1D2C0DD4677}" srcOrd="0" destOrd="0" presId="urn:microsoft.com/office/officeart/2005/8/layout/pList1"/>
    <dgm:cxn modelId="{F36F33BC-F33C-4848-A93C-DB81FAD7B681}" type="presParOf" srcId="{C1BE081A-4A25-4F9D-A34F-49965E550811}" destId="{4C1D9281-1556-4DA1-96F2-AF24F4D64B03}" srcOrd="1" destOrd="0" presId="urn:microsoft.com/office/officeart/2005/8/layout/pList1"/>
    <dgm:cxn modelId="{7FA5FA6D-CEC5-4789-8E33-330EF434E299}" type="presParOf" srcId="{FC491599-578E-48B7-8CD4-DABD55CF5B6B}" destId="{DB3A0239-B678-419B-A393-F2A42FF5BAC5}" srcOrd="5" destOrd="0" presId="urn:microsoft.com/office/officeart/2005/8/layout/pList1"/>
    <dgm:cxn modelId="{D1BEF4F7-5B66-4A9D-AC6C-551D7836CC18}" type="presParOf" srcId="{FC491599-578E-48B7-8CD4-DABD55CF5B6B}" destId="{B3386035-0D3D-4AF6-BA31-4B1FCCD82476}" srcOrd="6" destOrd="0" presId="urn:microsoft.com/office/officeart/2005/8/layout/pList1"/>
    <dgm:cxn modelId="{A463646E-D394-4095-8097-B5EAA0EA2E22}" type="presParOf" srcId="{B3386035-0D3D-4AF6-BA31-4B1FCCD82476}" destId="{4CA6DCF8-D56B-4711-9820-1728FF031239}" srcOrd="0" destOrd="0" presId="urn:microsoft.com/office/officeart/2005/8/layout/pList1"/>
    <dgm:cxn modelId="{69A2B3A0-B395-4991-861C-27F8F43E30CD}" type="presParOf" srcId="{B3386035-0D3D-4AF6-BA31-4B1FCCD82476}" destId="{C50C4518-16A7-472A-BF1A-628FE119688C}" srcOrd="1" destOrd="0" presId="urn:microsoft.com/office/officeart/2005/8/layout/pList1"/>
    <dgm:cxn modelId="{FB5A8604-27CA-4D90-800D-A99F002F8B34}" type="presParOf" srcId="{FC491599-578E-48B7-8CD4-DABD55CF5B6B}" destId="{21DF9D7F-1DE1-446F-AA35-AC9E7DB086D9}" srcOrd="7" destOrd="0" presId="urn:microsoft.com/office/officeart/2005/8/layout/pList1"/>
    <dgm:cxn modelId="{44791C66-C091-4303-A1E8-9AD71196B54E}" type="presParOf" srcId="{FC491599-578E-48B7-8CD4-DABD55CF5B6B}" destId="{5B286296-6F4D-4482-A1A1-4F3B3F02FE8B}" srcOrd="8" destOrd="0" presId="urn:microsoft.com/office/officeart/2005/8/layout/pList1"/>
    <dgm:cxn modelId="{423BE870-5D47-4D98-937F-E4928F646D71}" type="presParOf" srcId="{5B286296-6F4D-4482-A1A1-4F3B3F02FE8B}" destId="{C8D485B0-0229-4F35-8636-84A4D4989FDF}" srcOrd="0" destOrd="0" presId="urn:microsoft.com/office/officeart/2005/8/layout/pList1"/>
    <dgm:cxn modelId="{AAA02952-3806-4DF6-AC73-2D84B882151B}" type="presParOf" srcId="{5B286296-6F4D-4482-A1A1-4F3B3F02FE8B}" destId="{86ECD018-17BB-4351-97FB-DEA579E4EED1}" srcOrd="1" destOrd="0" presId="urn:microsoft.com/office/officeart/2005/8/layout/pList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8BB49AC-59D8-40C9-8595-B0F991D9C109}">
      <dsp:nvSpPr>
        <dsp:cNvPr id="0" name=""/>
        <dsp:cNvSpPr/>
      </dsp:nvSpPr>
      <dsp:spPr>
        <a:xfrm>
          <a:off x="1486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1</a:t>
          </a:r>
        </a:p>
      </dsp:txBody>
      <dsp:txXfrm>
        <a:off x="269112" y="2500246"/>
        <a:ext cx="802880" cy="535252"/>
      </dsp:txXfrm>
    </dsp:sp>
    <dsp:sp modelId="{0F4055E7-D0E2-4C2D-86C3-901DC06725E0}">
      <dsp:nvSpPr>
        <dsp:cNvPr id="0" name=""/>
        <dsp:cNvSpPr/>
      </dsp:nvSpPr>
      <dsp:spPr>
        <a:xfrm>
          <a:off x="1205805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4444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2</a:t>
          </a:r>
        </a:p>
      </dsp:txBody>
      <dsp:txXfrm>
        <a:off x="1473431" y="2500246"/>
        <a:ext cx="802880" cy="535252"/>
      </dsp:txXfrm>
    </dsp:sp>
    <dsp:sp modelId="{251F6170-1F8F-49CB-BD37-C4D2D741D203}">
      <dsp:nvSpPr>
        <dsp:cNvPr id="0" name=""/>
        <dsp:cNvSpPr/>
      </dsp:nvSpPr>
      <dsp:spPr>
        <a:xfrm>
          <a:off x="2410124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8889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3</a:t>
          </a:r>
        </a:p>
      </dsp:txBody>
      <dsp:txXfrm>
        <a:off x="2677750" y="2500246"/>
        <a:ext cx="802880" cy="535252"/>
      </dsp:txXfrm>
    </dsp:sp>
    <dsp:sp modelId="{F8745ABD-1B65-47DA-BF6D-9B8128C8AF28}">
      <dsp:nvSpPr>
        <dsp:cNvPr id="0" name=""/>
        <dsp:cNvSpPr/>
      </dsp:nvSpPr>
      <dsp:spPr>
        <a:xfrm>
          <a:off x="3614443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13333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18669" rIns="18669" bIns="1866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4</a:t>
          </a:r>
        </a:p>
      </dsp:txBody>
      <dsp:txXfrm>
        <a:off x="3882069" y="2500246"/>
        <a:ext cx="802880" cy="535252"/>
      </dsp:txXfrm>
    </dsp:sp>
    <dsp:sp modelId="{BB35BDDC-A2BE-4333-AEE6-5A09060E10E3}">
      <dsp:nvSpPr>
        <dsp:cNvPr id="0" name=""/>
        <dsp:cNvSpPr/>
      </dsp:nvSpPr>
      <dsp:spPr>
        <a:xfrm>
          <a:off x="4818762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17778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5</a:t>
          </a:r>
        </a:p>
      </dsp:txBody>
      <dsp:txXfrm>
        <a:off x="5086388" y="2500246"/>
        <a:ext cx="802880" cy="535252"/>
      </dsp:txXfrm>
    </dsp:sp>
    <dsp:sp modelId="{09189CF8-81AC-4C17-A995-80D320572844}">
      <dsp:nvSpPr>
        <dsp:cNvPr id="0" name=""/>
        <dsp:cNvSpPr/>
      </dsp:nvSpPr>
      <dsp:spPr>
        <a:xfrm>
          <a:off x="6023081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22222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6</a:t>
          </a:r>
        </a:p>
      </dsp:txBody>
      <dsp:txXfrm>
        <a:off x="6290707" y="2500246"/>
        <a:ext cx="802880" cy="535252"/>
      </dsp:txXfrm>
    </dsp:sp>
    <dsp:sp modelId="{0AB321DB-7AB8-4A6E-BFB3-BFF77C43A56F}">
      <dsp:nvSpPr>
        <dsp:cNvPr id="0" name=""/>
        <dsp:cNvSpPr/>
      </dsp:nvSpPr>
      <dsp:spPr>
        <a:xfrm>
          <a:off x="7227400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26667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7</a:t>
          </a:r>
        </a:p>
      </dsp:txBody>
      <dsp:txXfrm>
        <a:off x="7495026" y="2500246"/>
        <a:ext cx="802880" cy="535252"/>
      </dsp:txXfrm>
    </dsp:sp>
    <dsp:sp modelId="{CC066865-C4FC-41C9-A1C3-0EFA9A279B40}">
      <dsp:nvSpPr>
        <dsp:cNvPr id="0" name=""/>
        <dsp:cNvSpPr/>
      </dsp:nvSpPr>
      <dsp:spPr>
        <a:xfrm>
          <a:off x="8431719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31111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8</a:t>
          </a:r>
        </a:p>
      </dsp:txBody>
      <dsp:txXfrm>
        <a:off x="8699345" y="2500246"/>
        <a:ext cx="802880" cy="535252"/>
      </dsp:txXfrm>
    </dsp:sp>
    <dsp:sp modelId="{27F7C80E-955F-4086-939A-77CDAFF767A5}">
      <dsp:nvSpPr>
        <dsp:cNvPr id="0" name=""/>
        <dsp:cNvSpPr/>
      </dsp:nvSpPr>
      <dsp:spPr>
        <a:xfrm>
          <a:off x="9636038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35556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4008" tIns="21336" rIns="21336" bIns="21336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WEEK 9</a:t>
          </a:r>
        </a:p>
      </dsp:txBody>
      <dsp:txXfrm>
        <a:off x="9903664" y="2500246"/>
        <a:ext cx="802880" cy="535252"/>
      </dsp:txXfrm>
    </dsp:sp>
    <dsp:sp modelId="{30E8EC46-464A-49B7-BF08-783E2043D863}">
      <dsp:nvSpPr>
        <dsp:cNvPr id="0" name=""/>
        <dsp:cNvSpPr/>
      </dsp:nvSpPr>
      <dsp:spPr>
        <a:xfrm>
          <a:off x="10840357" y="2500246"/>
          <a:ext cx="1338132" cy="535252"/>
        </a:xfrm>
        <a:prstGeom prst="chevron">
          <a:avLst/>
        </a:prstGeom>
        <a:solidFill>
          <a:schemeClr val="accent1">
            <a:alpha val="90000"/>
            <a:hueOff val="0"/>
            <a:satOff val="0"/>
            <a:lumOff val="0"/>
            <a:alphaOff val="-4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6007" tIns="18669" rIns="18669" bIns="18669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WEEK 10</a:t>
          </a:r>
        </a:p>
      </dsp:txBody>
      <dsp:txXfrm>
        <a:off x="11107983" y="2500246"/>
        <a:ext cx="802880" cy="53525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C4990ED-11F2-4FBE-885C-B52D6881B7F9}">
      <dsp:nvSpPr>
        <dsp:cNvPr id="0" name=""/>
        <dsp:cNvSpPr/>
      </dsp:nvSpPr>
      <dsp:spPr>
        <a:xfrm>
          <a:off x="54594" y="81837"/>
          <a:ext cx="2305941" cy="1787591"/>
        </a:xfrm>
        <a:prstGeom prst="roundRect">
          <a:avLst/>
        </a:prstGeom>
        <a:solidFill>
          <a:schemeClr val="tx2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164A3B2-F65F-489C-935B-440B1E191A73}">
      <dsp:nvSpPr>
        <dsp:cNvPr id="0" name=""/>
        <dsp:cNvSpPr/>
      </dsp:nvSpPr>
      <dsp:spPr>
        <a:xfrm>
          <a:off x="54594" y="1847240"/>
          <a:ext cx="2305941" cy="962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 dirty="0"/>
            <a:t>Job roles and responsibilities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 dirty="0"/>
            <a:t>NEW ROLES: </a:t>
          </a:r>
          <a:r>
            <a:rPr lang="en-GB" sz="1400" b="0" kern="1200" dirty="0"/>
            <a:t>the rise of digital health has led to the creation of new job roles such as digital health coordinators, data analytics, and telehealth specialists.</a:t>
          </a:r>
          <a:endParaRPr lang="en-GB" sz="1400" b="1" kern="1200" dirty="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EVOLVING ROLES: </a:t>
          </a:r>
          <a:r>
            <a:rPr lang="en-GB" sz="1400" b="0" kern="1200"/>
            <a:t>traditional roles are evolving to include digital competencies like managing EHRs and using telemedicine platforms.</a:t>
          </a:r>
          <a:endParaRPr lang="en-GB" sz="1600" b="0" kern="1200"/>
        </a:p>
      </dsp:txBody>
      <dsp:txXfrm>
        <a:off x="54594" y="1847240"/>
        <a:ext cx="2305941" cy="962549"/>
      </dsp:txXfrm>
    </dsp:sp>
    <dsp:sp modelId="{03BD93F8-2B9F-4981-A604-BDAFA9DAEDFE}">
      <dsp:nvSpPr>
        <dsp:cNvPr id="0" name=""/>
        <dsp:cNvSpPr/>
      </dsp:nvSpPr>
      <dsp:spPr>
        <a:xfrm>
          <a:off x="2494182" y="81837"/>
          <a:ext cx="2305941" cy="1787591"/>
        </a:xfrm>
        <a:prstGeom prst="roundRect">
          <a:avLst/>
        </a:prstGeom>
        <a:solidFill>
          <a:schemeClr val="tx2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26BC9F3-2E34-48C0-B767-4DCB5366CD16}">
      <dsp:nvSpPr>
        <dsp:cNvPr id="0" name=""/>
        <dsp:cNvSpPr/>
      </dsp:nvSpPr>
      <dsp:spPr>
        <a:xfrm>
          <a:off x="2494182" y="1828682"/>
          <a:ext cx="2305941" cy="962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Skills and trainings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DIGITAL LITERACY: </a:t>
          </a:r>
          <a:r>
            <a:rPr lang="en-GB" sz="1400" b="0" kern="1200"/>
            <a:t>there is an increasing need for digital literacy among healthcare workers. Training programs can be implemented to upskill the workforce.</a:t>
          </a:r>
          <a:endParaRPr lang="en-GB" sz="1600" b="1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SPECIALISED TRAINING:</a:t>
          </a:r>
          <a:r>
            <a:rPr lang="en-GB" sz="1400" b="0" kern="1200"/>
            <a:t> specific training in areas like AI, data analytics and cybersecurity is becoming essential.</a:t>
          </a:r>
          <a:endParaRPr lang="en-GB" sz="1600" b="0" kern="1200"/>
        </a:p>
      </dsp:txBody>
      <dsp:txXfrm>
        <a:off x="2494182" y="1828682"/>
        <a:ext cx="2305941" cy="962549"/>
      </dsp:txXfrm>
    </dsp:sp>
    <dsp:sp modelId="{566624CB-9D42-444F-8857-C08EF61FFB4B}">
      <dsp:nvSpPr>
        <dsp:cNvPr id="0" name=""/>
        <dsp:cNvSpPr/>
      </dsp:nvSpPr>
      <dsp:spPr>
        <a:xfrm>
          <a:off x="4929268" y="81837"/>
          <a:ext cx="2305941" cy="1787591"/>
        </a:xfrm>
        <a:prstGeom prst="roundRect">
          <a:avLst/>
        </a:prstGeom>
        <a:solidFill>
          <a:schemeClr val="tx2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0913DC6-4E99-47E8-92A4-2300EA519E7C}">
      <dsp:nvSpPr>
        <dsp:cNvPr id="0" name=""/>
        <dsp:cNvSpPr/>
      </dsp:nvSpPr>
      <dsp:spPr>
        <a:xfrm>
          <a:off x="4816603" y="1833591"/>
          <a:ext cx="2531271" cy="962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Workforce efficiency and productivity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AUTOMATION</a:t>
          </a:r>
          <a:r>
            <a:rPr lang="en-GB" sz="1600" kern="1200"/>
            <a:t>: </a:t>
          </a:r>
          <a:r>
            <a:rPr lang="en-GB" sz="1400" b="0" kern="1200"/>
            <a:t>routine tasks automated through AI is improving efficiency, allowing healthcare professionals to focus more on patient care. </a:t>
          </a:r>
          <a:endParaRPr lang="en-GB" sz="1600" b="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REMOTE WORK: </a:t>
          </a:r>
          <a:r>
            <a:rPr lang="en-GB" sz="1400" b="0" kern="1200"/>
            <a:t>telehealth and remote monitoring technologies have enabled healthcare workers to provide care from a distance, increasing flexibility and accessibility.</a:t>
          </a:r>
          <a:endParaRPr lang="en-GB" sz="1600" b="0" kern="1200"/>
        </a:p>
      </dsp:txBody>
      <dsp:txXfrm>
        <a:off x="4816603" y="1833591"/>
        <a:ext cx="2531271" cy="962549"/>
      </dsp:txXfrm>
    </dsp:sp>
    <dsp:sp modelId="{62FCF160-2637-4266-9C5F-1A77B9F540D3}">
      <dsp:nvSpPr>
        <dsp:cNvPr id="0" name=""/>
        <dsp:cNvSpPr/>
      </dsp:nvSpPr>
      <dsp:spPr>
        <a:xfrm>
          <a:off x="7375432" y="81837"/>
          <a:ext cx="2305941" cy="1787591"/>
        </a:xfrm>
        <a:prstGeom prst="roundRect">
          <a:avLst/>
        </a:prstGeom>
        <a:solidFill>
          <a:schemeClr val="tx2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77DC1A-DB9F-4E1B-94DD-EE4479A73369}">
      <dsp:nvSpPr>
        <dsp:cNvPr id="0" name=""/>
        <dsp:cNvSpPr/>
      </dsp:nvSpPr>
      <dsp:spPr>
        <a:xfrm>
          <a:off x="7375432" y="1847240"/>
          <a:ext cx="2305941" cy="962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Patient care and outcomes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IMPROVED ACCESS: </a:t>
          </a:r>
          <a:r>
            <a:rPr lang="en-GB" sz="1400" b="0" kern="1200"/>
            <a:t>digital health innovations have improved patient access to healthcare services, especially in remote and undeserved areas.</a:t>
          </a:r>
          <a:endParaRPr lang="en-GB" sz="1600" b="1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ENHANCED CARE COORDINATION: </a:t>
          </a:r>
          <a:r>
            <a:rPr lang="en-GB" sz="1400" b="0" kern="1200"/>
            <a:t>digital tools facilitate better coordination of care among different healthcare providers, leading to improved patient outcomes. </a:t>
          </a:r>
          <a:endParaRPr lang="en-GB" sz="1600" b="1" kern="1200"/>
        </a:p>
      </dsp:txBody>
      <dsp:txXfrm>
        <a:off x="7375432" y="1847240"/>
        <a:ext cx="2305941" cy="962549"/>
      </dsp:txXfrm>
    </dsp:sp>
    <dsp:sp modelId="{B775A79D-4B4D-4115-827A-CD3588E02AD2}">
      <dsp:nvSpPr>
        <dsp:cNvPr id="0" name=""/>
        <dsp:cNvSpPr/>
      </dsp:nvSpPr>
      <dsp:spPr>
        <a:xfrm>
          <a:off x="9804188" y="69573"/>
          <a:ext cx="2305941" cy="1787591"/>
        </a:xfrm>
        <a:prstGeom prst="roundRect">
          <a:avLst/>
        </a:prstGeom>
        <a:solidFill>
          <a:schemeClr val="tx2">
            <a:lumMod val="10000"/>
            <a:lumOff val="90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2FA7AF-3E15-4A21-A1BF-5BA9D89C73C1}">
      <dsp:nvSpPr>
        <dsp:cNvPr id="0" name=""/>
        <dsp:cNvSpPr/>
      </dsp:nvSpPr>
      <dsp:spPr>
        <a:xfrm>
          <a:off x="9845129" y="1789222"/>
          <a:ext cx="2305941" cy="96254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Challenges and considerations 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DIGITAL EXCLUSION: </a:t>
          </a:r>
          <a:r>
            <a:rPr lang="en-GB" sz="1400" b="0" kern="1200"/>
            <a:t>there is a risk of digital exclusion for both patients and healthcare workers who lack access to or are not comfortable with digital technologies</a:t>
          </a:r>
          <a:endParaRPr lang="en-GB" sz="1600" b="1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INTEROPERABILITY ISSUES: </a:t>
          </a:r>
          <a:r>
            <a:rPr lang="en-GB" sz="1400" b="0" kern="1200"/>
            <a:t>ensuring different digital systems can communicate effectively remains a challenge.</a:t>
          </a:r>
          <a:endParaRPr lang="en-GB" sz="1600" b="0" kern="1200"/>
        </a:p>
      </dsp:txBody>
      <dsp:txXfrm>
        <a:off x="9845129" y="1789222"/>
        <a:ext cx="2305941" cy="962549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F3285F6-1A42-4DFA-BFD8-B5892E225A1C}">
      <dsp:nvSpPr>
        <dsp:cNvPr id="0" name=""/>
        <dsp:cNvSpPr/>
      </dsp:nvSpPr>
      <dsp:spPr>
        <a:xfrm>
          <a:off x="820224" y="0"/>
          <a:ext cx="2235393" cy="1889787"/>
        </a:xfrm>
        <a:prstGeom prst="roundRect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6DC786-E676-46E8-8183-4E14C2970D9B}">
      <dsp:nvSpPr>
        <dsp:cNvPr id="0" name=""/>
        <dsp:cNvSpPr/>
      </dsp:nvSpPr>
      <dsp:spPr>
        <a:xfrm>
          <a:off x="747704" y="1804767"/>
          <a:ext cx="2430831" cy="1017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Efficiency and productivity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AUTOMATION</a:t>
          </a:r>
          <a:r>
            <a:rPr lang="en-GB" sz="1100" kern="1200"/>
            <a:t>: </a:t>
          </a:r>
          <a:r>
            <a:rPr lang="en-GB" sz="1400" kern="1200"/>
            <a:t>digital tools can automate tasks, reducing administrative burdens allowing healthcare professionals to focus more on patient care. </a:t>
          </a:r>
          <a:endParaRPr lang="en-GB" sz="11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STREAMLINE PROCESSES: </a:t>
          </a:r>
          <a:r>
            <a:rPr lang="en-GB" sz="1400" b="0" kern="1200"/>
            <a:t>EHRs and integrated digital systems streamline patient data management, improving workflow efficiency.</a:t>
          </a:r>
          <a:endParaRPr lang="en-GB" sz="1600" b="0" kern="1200"/>
        </a:p>
      </dsp:txBody>
      <dsp:txXfrm>
        <a:off x="747704" y="1804767"/>
        <a:ext cx="2430831" cy="1017577"/>
      </dsp:txXfrm>
    </dsp:sp>
    <dsp:sp modelId="{FC042B85-68C4-4822-A713-94557B3CB478}">
      <dsp:nvSpPr>
        <dsp:cNvPr id="0" name=""/>
        <dsp:cNvSpPr/>
      </dsp:nvSpPr>
      <dsp:spPr>
        <a:xfrm>
          <a:off x="3218099" y="0"/>
          <a:ext cx="2235393" cy="1889787"/>
        </a:xfrm>
        <a:prstGeom prst="roundRect">
          <a:avLst/>
        </a:prstGeom>
        <a:solidFill>
          <a:schemeClr val="accent2">
            <a:shade val="80000"/>
            <a:hueOff val="-113751"/>
            <a:satOff val="2127"/>
            <a:lumOff val="678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036E58-D658-4D25-B85B-B38C2F5C9ED8}">
      <dsp:nvSpPr>
        <dsp:cNvPr id="0" name=""/>
        <dsp:cNvSpPr/>
      </dsp:nvSpPr>
      <dsp:spPr>
        <a:xfrm>
          <a:off x="3149026" y="1829524"/>
          <a:ext cx="2450041" cy="1017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Accessibility and reach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TELEMEDICINE: </a:t>
          </a:r>
          <a:r>
            <a:rPr lang="en-GB" sz="1400" kern="1200"/>
            <a:t>telehealth services have expanded access to healthcare for patients in remote or underserved areas, reducing the need for travel.</a:t>
          </a:r>
          <a:endParaRPr lang="en-GB" sz="9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REMOTE MONITORING: </a:t>
          </a:r>
          <a:r>
            <a:rPr lang="en-GB" sz="1400" kern="1200"/>
            <a:t>wearable devices and mobile health apps allow for continuous monitoring of patients’ health, facilitating early intervention and reducing hospital admissions.</a:t>
          </a:r>
          <a:endParaRPr lang="en-GB" sz="900" kern="1200"/>
        </a:p>
      </dsp:txBody>
      <dsp:txXfrm>
        <a:off x="3149026" y="1829524"/>
        <a:ext cx="2450041" cy="1017577"/>
      </dsp:txXfrm>
    </dsp:sp>
    <dsp:sp modelId="{7EDBEB37-1AA1-4225-9DC9-E1D2C0DD4677}">
      <dsp:nvSpPr>
        <dsp:cNvPr id="0" name=""/>
        <dsp:cNvSpPr/>
      </dsp:nvSpPr>
      <dsp:spPr>
        <a:xfrm>
          <a:off x="5646896" y="0"/>
          <a:ext cx="2235393" cy="1889787"/>
        </a:xfrm>
        <a:prstGeom prst="roundRect">
          <a:avLst/>
        </a:prstGeom>
        <a:solidFill>
          <a:schemeClr val="accent2">
            <a:shade val="80000"/>
            <a:hueOff val="-227502"/>
            <a:satOff val="4255"/>
            <a:lumOff val="1356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C1D9281-1556-4DA1-96F2-AF24F4D64B03}">
      <dsp:nvSpPr>
        <dsp:cNvPr id="0" name=""/>
        <dsp:cNvSpPr/>
      </dsp:nvSpPr>
      <dsp:spPr>
        <a:xfrm>
          <a:off x="5522806" y="1759847"/>
          <a:ext cx="2430831" cy="1017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Quality of care and patient outcome</a:t>
          </a:r>
          <a:endParaRPr lang="en-GB" sz="1100" b="1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PERSONALISED CARE: </a:t>
          </a:r>
          <a:r>
            <a:rPr lang="en-GB" sz="1400" kern="1200"/>
            <a:t>digital health innovations enable personalised treatment plans based on data analytics and patient history, improving quality of care.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ENHANCED DIAGNOSTICS: </a:t>
          </a:r>
          <a:r>
            <a:rPr lang="en-GB" sz="1400" kern="1200"/>
            <a:t>AI diagnostic tools assist in early and accurate diagnosis, leading to better patient outcomes. </a:t>
          </a:r>
        </a:p>
      </dsp:txBody>
      <dsp:txXfrm>
        <a:off x="5522806" y="1759847"/>
        <a:ext cx="2430831" cy="1017577"/>
      </dsp:txXfrm>
    </dsp:sp>
    <dsp:sp modelId="{4CA6DCF8-D56B-4711-9820-1728FF031239}">
      <dsp:nvSpPr>
        <dsp:cNvPr id="0" name=""/>
        <dsp:cNvSpPr/>
      </dsp:nvSpPr>
      <dsp:spPr>
        <a:xfrm>
          <a:off x="8069201" y="0"/>
          <a:ext cx="2235393" cy="1889787"/>
        </a:xfrm>
        <a:prstGeom prst="roundRect">
          <a:avLst/>
        </a:prstGeom>
        <a:solidFill>
          <a:schemeClr val="accent2">
            <a:shade val="80000"/>
            <a:hueOff val="-341253"/>
            <a:satOff val="6382"/>
            <a:lumOff val="2034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0C4518-16A7-472A-BF1A-628FE119688C}">
      <dsp:nvSpPr>
        <dsp:cNvPr id="0" name=""/>
        <dsp:cNvSpPr/>
      </dsp:nvSpPr>
      <dsp:spPr>
        <a:xfrm>
          <a:off x="8002337" y="1745358"/>
          <a:ext cx="2430831" cy="1017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Patient engagement and satisfaction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PATIENT PORTALS: </a:t>
          </a:r>
          <a:r>
            <a:rPr lang="en-GB" sz="1400" kern="1200"/>
            <a:t>online portals provide patients with easy access to their information, appointment scheduling, and communication with healthcare providers, enhancing patient engagement and satisfaction.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SELF-MANAGEMENT</a:t>
          </a:r>
          <a:r>
            <a:rPr lang="en-GB" sz="1400" kern="1200"/>
            <a:t> tools: digital platforms empower patients to manage their health conditions more effectively.</a:t>
          </a:r>
        </a:p>
      </dsp:txBody>
      <dsp:txXfrm>
        <a:off x="8002337" y="1745358"/>
        <a:ext cx="2430831" cy="1017577"/>
      </dsp:txXfrm>
    </dsp:sp>
    <dsp:sp modelId="{C8D485B0-0229-4F35-8636-84A4D4989FDF}">
      <dsp:nvSpPr>
        <dsp:cNvPr id="0" name=""/>
        <dsp:cNvSpPr/>
      </dsp:nvSpPr>
      <dsp:spPr>
        <a:xfrm>
          <a:off x="10473803" y="0"/>
          <a:ext cx="2235393" cy="1889787"/>
        </a:xfrm>
        <a:prstGeom prst="roundRect">
          <a:avLst/>
        </a:prstGeom>
        <a:solidFill>
          <a:schemeClr val="accent2">
            <a:shade val="80000"/>
            <a:hueOff val="-455004"/>
            <a:satOff val="8510"/>
            <a:lumOff val="2712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6ECD018-17BB-4351-97FB-DEA579E4EED1}">
      <dsp:nvSpPr>
        <dsp:cNvPr id="0" name=""/>
        <dsp:cNvSpPr/>
      </dsp:nvSpPr>
      <dsp:spPr>
        <a:xfrm>
          <a:off x="10400313" y="1731708"/>
          <a:ext cx="2430831" cy="101757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142240" rIns="142240" bIns="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b="1" kern="1200"/>
            <a:t>Challenges and considerations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DIGITAL INEQUALITY: </a:t>
          </a:r>
          <a:r>
            <a:rPr lang="en-GB" sz="1400" kern="1200"/>
            <a:t>risk of excluding individuals who lack digital literacy or access to technology, which can exacerbate health inequalities.</a:t>
          </a:r>
          <a:endParaRPr lang="en-GB" sz="1600" kern="1200"/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600" b="1" kern="1200"/>
            <a:t>DATA SECURITY: </a:t>
          </a:r>
          <a:r>
            <a:rPr lang="en-GB" sz="1600" kern="1200"/>
            <a:t>ensuring the security and privacy of patient data is a critical concern with the increasing use of digital health technologies. </a:t>
          </a:r>
        </a:p>
      </dsp:txBody>
      <dsp:txXfrm>
        <a:off x="10400313" y="1731708"/>
        <a:ext cx="2430831" cy="101757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hevron1">
  <dgm:title val=""/>
  <dgm:desc val=""/>
  <dgm:catLst>
    <dgm:cat type="process" pri="9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des" func="maxDepth" op="gte" val="2">
        <dgm:constrLst>
          <dgm:constr type="h" for="ch" forName="composite" refType="h"/>
          <dgm:constr type="w" for="ch" forName="composite" refType="w"/>
          <dgm:constr type="w" for="des" forName="parTx"/>
          <dgm:constr type="h" for="des" forName="parTx" op="equ"/>
          <dgm:constr type="w" for="des" forName="desTx"/>
          <dgm:constr type="h" for="des" forName="desTx" op="equ"/>
          <dgm:constr type="primFontSz" for="des" forName="parTx" val="65"/>
          <dgm:constr type="secFontSz" for="des" forName="desTx" refType="primFontSz" refFor="des" refForName="parTx" op="equ"/>
          <dgm:constr type="h" for="des" forName="parTx" refType="primFontSz" refFor="des" refForName="parTx" fact="1.5"/>
          <dgm:constr type="h" for="des" forName="desTx" refType="primFontSz" refFor="des" refForName="parTx" fact="0.5"/>
          <dgm:constr type="w" for="ch" forName="space" op="equ" val="-6"/>
        </dgm:constrLst>
        <dgm:ruleLst>
          <dgm:rule type="w" for="ch" forName="composite" val="0" fact="NaN" max="NaN"/>
          <dgm:rule type="primFontSz" for="des" forName="parTx" val="5" fact="NaN" max="NaN"/>
        </dgm:ruleLst>
        <dgm:forEach name="Name6" axis="ch" ptType="node"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hoose name="Name7">
              <dgm:if name="Name8" func="var" arg="dir" op="equ" val="norm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if>
              <dgm:else name="Name9">
                <dgm:constrLst>
                  <dgm:constr type="l" for="ch" forName="parTx"/>
                  <dgm:constr type="w" for="ch" forName="parTx" refType="w"/>
                  <dgm:constr type="t" for="ch" forName="parTx"/>
                  <dgm:constr type="l" for="ch" forName="desTx" refType="w" fact="0.2"/>
                  <dgm:constr type="w" for="ch" forName="desTx" refType="w" refFor="ch" refForName="parTx" fact="0.8"/>
                  <dgm:constr type="t" for="ch" forName="desTx" refType="h" refFor="ch" refForName="parTx" fact="1.125"/>
                </dgm:constrLst>
              </dgm:else>
            </dgm:choose>
            <dgm:ruleLst>
              <dgm:rule type="h" val="INF" fact="NaN" max="NaN"/>
            </dgm:ruleLst>
            <dgm:layoutNode name="parTx">
              <dgm:varLst>
                <dgm:chMax val="0"/>
                <dgm:chPref val="0"/>
                <dgm:bulletEnabled val="1"/>
              </dgm:varLst>
              <dgm:alg type="tx"/>
              <dgm:choose name="Name10">
                <dgm:if name="Name11" func="var" arg="dir" op="equ" val="norm">
                  <dgm:shape xmlns:r="http://schemas.openxmlformats.org/officeDocument/2006/relationships" type="chevron" r:blip="">
                    <dgm:adjLst/>
                  </dgm:shape>
                </dgm:if>
                <dgm:else name="Name12">
                  <dgm:shape xmlns:r="http://schemas.openxmlformats.org/officeDocument/2006/relationships" rot="180" type="chevron" r:blip="">
                    <dgm:adjLst/>
                  </dgm:shape>
                </dgm:else>
              </dgm:choose>
              <dgm:presOf axis="self" ptType="node"/>
              <dgm:choose name="Name13">
                <dgm:if name="Name14" func="var" arg="dir" op="equ" val="norm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315"/>
                    <dgm:constr type="rMarg" refType="primFontSz" fact="0.105"/>
                  </dgm:constrLst>
                </dgm:if>
                <dgm:else name="Name15">
                  <dgm:constrLst>
                    <dgm:constr type="h" refType="w" op="lte" fact="0.4"/>
                    <dgm:constr type="h"/>
                    <dgm:constr type="tMarg" refType="primFontSz" fact="0.105"/>
                    <dgm:constr type="bMarg" refType="primFontSz" fact="0.105"/>
                    <dgm:constr type="lMarg" refType="primFontSz" fact="0.105"/>
                    <dgm:constr type="rMarg" refType="primFontSz" fact="0.315"/>
                  </dgm:constrLst>
                </dgm:else>
              </dgm:choose>
              <dgm:ruleLst>
                <dgm:rule type="h" val="INF" fact="NaN" max="NaN"/>
              </dgm:ruleLst>
            </dgm:layoutNode>
            <dgm:layoutNode name="desTx" styleLbl="revTx">
              <dgm:varLst>
                <dgm:bulletEnabled val="1"/>
              </dgm:varLst>
              <dgm:alg type="tx">
                <dgm:param type="stBulletLvl" val="1"/>
              </dgm:alg>
              <dgm:choose name="Name16">
                <dgm:if name="Name17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18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h"/>
                <dgm:constr type="tMarg"/>
                <dgm:constr type="bMarg"/>
                <dgm:constr type="rMarg"/>
                <dgm:constr type="lMarg"/>
              </dgm:constrLst>
              <dgm:ruleLst>
                <dgm:rule type="h" val="INF" fact="NaN" max="NaN"/>
              </dgm:ruleLst>
            </dgm:layoutNode>
          </dgm:layoutNode>
          <dgm:forEach name="Name19" axis="followSib" ptType="sibTrans" cnt="1">
            <dgm:layoutNode name="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if>
      <dgm:else name="Name20">
        <dgm:constrLst>
          <dgm:constr type="w" for="ch" forName="parTxOnly" refType="w"/>
          <dgm:constr type="h" for="des" forName="parTxOnly" op="equ"/>
          <dgm:constr type="primFontSz" for="des" forName="parTxOnly" op="equ" val="65"/>
          <dgm:constr type="w" for="ch" forName="parTxOnlySpace" refType="w" refFor="ch" refForName="parTxOnly" fact="-0.1"/>
        </dgm:constrLst>
        <dgm:ruleLst/>
        <dgm:forEach name="Name21" axis="ch" ptType="node">
          <dgm:layoutNode name="parTxOnly">
            <dgm:varLst>
              <dgm:chMax val="0"/>
              <dgm:chPref val="0"/>
              <dgm:bulletEnabled val="1"/>
            </dgm:varLst>
            <dgm:alg type="tx"/>
            <dgm:choose name="Name22">
              <dgm:if name="Name23" func="var" arg="dir" op="equ" val="norm">
                <dgm:shape xmlns:r="http://schemas.openxmlformats.org/officeDocument/2006/relationships" type="chevron" r:blip="">
                  <dgm:adjLst/>
                </dgm:shape>
              </dgm:if>
              <dgm:else name="Name24">
                <dgm:shape xmlns:r="http://schemas.openxmlformats.org/officeDocument/2006/relationships" rot="180" type="chevron" r:blip="">
                  <dgm:adjLst/>
                </dgm:shape>
              </dgm:else>
            </dgm:choose>
            <dgm:presOf axis="self" ptType="node"/>
            <dgm:choose name="Name25">
              <dgm:if name="Name26" func="var" arg="dir" op="equ" val="norm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315"/>
                  <dgm:constr type="rMarg" refType="primFontSz" fact="0.105"/>
                </dgm:constrLst>
              </dgm:if>
              <dgm:else name="Name27">
                <dgm:constrLst>
                  <dgm:constr type="h" refType="w" op="equ" fact="0.4"/>
                  <dgm:constr type="tMarg" refType="primFontSz" fact="0.105"/>
                  <dgm:constr type="bMarg" refType="primFontSz" fact="0.105"/>
                  <dgm:constr type="lMarg" refType="primFontSz" fact="0.105"/>
                  <dgm:constr type="rMarg" refType="primFontSz" fact="0.315"/>
                </dgm:constrLst>
              </dgm:else>
            </dgm:choose>
            <dgm:ruleLst>
              <dgm:rule type="primFontSz" val="5" fact="NaN" max="NaN"/>
            </dgm:ruleLst>
          </dgm:layoutNode>
          <dgm:forEach name="Name28" axis="followSib" ptType="sibTrans" cnt="1">
            <dgm:layoutNode name="parTxOnlySpace">
              <dgm:alg type="sp"/>
              <dgm:shape xmlns:r="http://schemas.openxmlformats.org/officeDocument/2006/relationships" r:blip="">
                <dgm:adjLst/>
              </dgm:shape>
              <dgm:presOf/>
              <dgm:constrLst/>
              <dgm:ruleLst/>
            </dgm:layoutNode>
          </dgm:forEach>
        </dgm:forEach>
      </dgm:else>
    </dgm:choos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pList1">
  <dgm:title val=""/>
  <dgm:desc val=""/>
  <dgm:catLst>
    <dgm:cat type="list" pri="2000"/>
    <dgm:cat type="picture" pri="2500"/>
    <dgm:cat type="pictureconvert" pri="2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3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w" for="ch" ptType="sibTrans" refType="w" refFor="ch" refForName="compNode" op="equ" fact="0.1"/>
      <dgm:constr type="sp" refType="w" refFor="ch" refForName="compNode" op="equ" fact="0.1"/>
      <dgm:constr type="primFontSz" for="des" ptType="node" op="equ" val="65"/>
    </dgm:constrLst>
    <dgm:ruleLst/>
    <dgm:forEach name="Name4" axis="ch" ptType="node">
      <dgm:layoutNode name="compNode">
        <dgm:alg type="composite">
          <dgm:param type="ar" val="0.943"/>
        </dgm:alg>
        <dgm:shape xmlns:r="http://schemas.openxmlformats.org/officeDocument/2006/relationships" r:blip="">
          <dgm:adjLst/>
        </dgm:shape>
        <dgm:presOf axis="self"/>
        <dgm:constrLst>
          <dgm:constr type="h" refType="w" fact="1.06"/>
          <dgm:constr type="h" for="ch" forName="pictRect" refType="h" fact="0.65"/>
          <dgm:constr type="w" for="ch" forName="pictRect" refType="w"/>
          <dgm:constr type="l" for="ch" forName="pictRect"/>
          <dgm:constr type="t" for="ch" forName="pictRect"/>
          <dgm:constr type="w" for="ch" forName="textRect" refType="w"/>
          <dgm:constr type="h" for="ch" forName="textRect" refType="h" fact="0.35"/>
          <dgm:constr type="l" for="ch" forName="textRect"/>
          <dgm:constr type="t" for="ch" forName="textRect" refType="b" refFor="ch" refForName="pictRect"/>
        </dgm:constrLst>
        <dgm:ruleLst/>
        <dgm:layoutNode name="pictRect">
          <dgm:alg type="sp"/>
          <dgm:shape xmlns:r="http://schemas.openxmlformats.org/officeDocument/2006/relationships" type="roundRect" r:blip="" blipPhldr="1">
            <dgm:adjLst/>
          </dgm:shape>
          <dgm:presOf/>
          <dgm:constrLst/>
          <dgm:ruleLst/>
        </dgm:layoutNode>
        <dgm:layoutNode name="textRect" styleLbl="revTx">
          <dgm:varLst>
            <dgm:bulletEnabled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desOrSelf" ptType="node"/>
          <dgm:constrLst>
            <dgm:constr type="bMarg"/>
          </dgm:constrLst>
          <dgm:ruleLst>
            <dgm:rule type="primFontSz" val="5" fact="NaN" max="NaN"/>
          </dgm:ruleLst>
        </dgm:layoutNode>
      </dgm:layoutNode>
      <dgm:forEach name="Name5" axis="followSib" ptType="sibTrans" cnt="1">
        <dgm:layoutNode name="sibTrans">
          <dgm:alg type="sp"/>
          <dgm:shape xmlns:r="http://schemas.openxmlformats.org/officeDocument/2006/relationships" type="rect" r:blip="" hideGeom="1">
            <dgm:adjLst/>
          </dgm:shape>
          <dgm:presOf axis="self"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1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70D37EC-28C9-4CA3-9979-AF8BCCC96264}" type="datetimeFigureOut">
              <a:rPr lang="en-GB" smtClean="0"/>
              <a:t>12/10/2026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BB22655-D069-4617-9B8B-FE524B6A744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51803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754CE-42F8-77A6-0C20-847981A4C11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C468F2E-614B-C703-5176-86B7C81BB77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755279B-37A7-FA5C-E4A9-A41CDACEB2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2E77E3-6B64-495F-89E3-7E5A7DFFA808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DB479F-965B-D587-B865-D51BE608EF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7C49B2-C4F9-D980-A742-E24B1EA35E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99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C307CC-30D2-1986-94DD-FDCE61BA90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D0FCA2-7462-DFDD-DA1F-92F606305D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B6C9B44-22FB-0D0E-133E-07DE30021B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12AA51-56A6-430E-9D39-14E535ECE284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6616CFD-05E3-A769-89EC-0C535C9D29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6E42A8-DF3B-B366-8C6D-350473A350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513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C4D05A-6196-6B94-6B16-3561E86204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A8A6823-8F96-2C91-C0DD-DCD4F4CF1F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A47032-2B8C-D47F-3C3F-F259313165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185D4D-AF24-481E-8FB9-7ED5C22A7787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AAC23F5-BE00-E344-D8A2-C1E643A452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14E115D-E0D6-87B5-A4F6-EBDCCB80AD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9739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475707-69F2-D246-308A-B25C4B411BA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3B68A-6D3B-D06F-7680-16B86FB1846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43F58B3-EC48-F7F2-29F8-C90B80B290D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E5FFC0B-EA3F-F7EF-98D6-28AC63178E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BA5F2A7-8570-49F3-92BC-BE6A72D2CC90}" type="datetime1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A45689D-A5C2-64FF-51AB-081D18745E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6E7316-B0EB-EB80-E493-F4405A996AF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9572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D92E7-BC67-AC3C-B10C-83B7377C50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97D9CF-1750-C033-ED69-9522FDCFF8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9E03CBB-CC3E-897A-280B-9373DDABAA7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04E613C-6D6B-FC4B-07E7-B89D6C3D18D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AC0ACD9-24DC-4239-D811-08EFB9F46C3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DA660B-2DBA-F1F0-181E-80F27D0885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E8AEB9-D43B-4C4D-96FD-4ED9FBD8511F}" type="datetime1">
              <a:rPr lang="en-GB" smtClean="0"/>
              <a:t>12/10/2026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097BAE7-7478-4FBF-07AC-37D455E718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639ED04-343C-E4A5-22DA-E218D73EF4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101963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89E7B-3D95-4CA4-96EB-D03516BA97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24320A6-EA52-5CEB-4623-42047000562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77CB5A-4651-45C9-AFF9-ACECE8775779}" type="datetime1">
              <a:rPr lang="en-GB" smtClean="0"/>
              <a:t>12/10/2026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9DC524-54FE-B1EA-DDC5-B5A623E122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700A570-DB9F-6F15-9320-F6C41763CF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66263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EFDC28C-B618-449C-EC53-5ACFCEEDAB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21434-52F9-4D19-88E1-241800ACF222}" type="datetime1">
              <a:rPr lang="en-GB" smtClean="0"/>
              <a:t>12/10/2026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41D58C4-3D54-58CB-7CCE-5EEA58F51B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75594B5-CD2C-ADA0-5160-B526208DA9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3184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01446D-A121-1307-AD1D-0FC7A1DCDA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650D28-A7B4-D5BC-2415-828F20016B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B2C0E3B-CA63-9FC1-7376-6E3825FFCD2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FF194DC-0257-96F1-97AA-2D344964FC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62D15E0-B0A0-452F-9518-40AF758D7EB4}" type="datetime1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83A2E4-9F4B-ACD5-BECC-D8CC1243A9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61B4920-0ABE-3635-F4BF-762610F806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42326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92A0A3-8FD8-F580-7AC8-3076DE6343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657ED84-A66A-03EA-3264-4D11BC69797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97C0224-BFDD-2EF0-85A3-7D2BE39A79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04A5C8-7426-0723-8E02-4E7E1E0C68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190C56-1253-4ACC-B93D-A32677500335}" type="datetime1">
              <a:rPr lang="en-GB" smtClean="0"/>
              <a:t>12/10/2026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FF0BBE3-9E02-8E77-E888-2077BFC781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7336999-4DCF-EDF4-1CB7-B5A3302D5D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84489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C157B3-B265-1D59-6EFA-4E9A4278AF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793956A-CCF3-824A-3979-9BF00CAC83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2F13D93-38C1-4F23-EEEA-8EDDECDE13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3A4E46-5A24-4CF0-AFD2-F99AE6BCB6D8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B7D3CB-9DF4-50EF-9916-F18618463F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B5B7F0-FCCE-1D0B-E2CC-A01C42DF7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71640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D6AFF28-CEDB-290F-4F55-2C74BC8222B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28EB53-8B86-EE29-EB3D-8D7F67BE063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92BD9D-0AF1-8EEB-B775-F702AD89D3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2D2ECC-F9E5-41E7-82AA-2B2C8F189916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A2B81E-EDFE-A27A-26D9-9C01D6B112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FAB72B1-14EF-5AFE-06E0-497BC64C5E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080160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FAB72D8-1E85-1C40-3218-2A47062690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CB6AAEE-CEF7-C4F8-220E-DCB3EA64313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7350962-7E95-27F8-A643-155B23062A9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11A6FD-5DA8-4C4A-BF99-CC73C96E2731}" type="datetime1">
              <a:rPr lang="en-GB" smtClean="0"/>
              <a:t>12/10/2026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294278-C1F4-A5DC-B31F-3B217A681DC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r>
              <a:rPr lang="en-GB"/>
              <a:t>Dr Simona Ferraraccio - BMHP6026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0681B6-1761-13BE-736F-C5252F22830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BD52E58-63FB-4F80-B903-6C187F50CB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253419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hyperlink" Target="mailto:s.ferraraccio@uwtsd.ac.uk" TargetMode="Externa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Relationship Id="rId9" Type="http://schemas.openxmlformats.org/officeDocument/2006/relationships/hyperlink" Target="https://www.flaticon.com/free-icon/done_8683794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healthhub.sg/a-z/health-statistics/health-manpower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tock.adobe.com/images/puzzled-brain-thinking-hard-vector-cartoon-illustration-intelligent-mind-feeling-confused-by-difficult-logical-problem/507206736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kmpctraininghub.nhs.uk/news/supporting-the-cef-model-as-an-innovative-solution-to-address-the-nhs-primary-care-workforce-challenges-watch-our-animation" TargetMode="External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stock.adobe.com/images/puzzled-brain-thinking-hard-vector-cartoon-illustration-intelligent-mind-feeling-confused-by-difficult-logical-problem/507206736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nimalia-life.club/qa/pictures/swot-analysis-cartoon" TargetMode="Externa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vecteezy.com/vector-art/36183727-strength-and-weakness-balance-concept-vector-illustration-of-scales-with-opposing-weights-for-personal-development-and-swot-analysis" TargetMode="External"/><Relationship Id="rId2" Type="http://schemas.openxmlformats.org/officeDocument/2006/relationships/image" Target="../media/image10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jpeg"/><Relationship Id="rId3" Type="http://schemas.openxmlformats.org/officeDocument/2006/relationships/diagramLayout" Target="../diagrams/layout2.xml"/><Relationship Id="rId7" Type="http://schemas.openxmlformats.org/officeDocument/2006/relationships/image" Target="../media/image11.jpeg"/><Relationship Id="rId12" Type="http://schemas.openxmlformats.org/officeDocument/2006/relationships/image" Target="../media/image1.png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11" Type="http://schemas.openxmlformats.org/officeDocument/2006/relationships/image" Target="../media/image15.jpeg"/><Relationship Id="rId5" Type="http://schemas.openxmlformats.org/officeDocument/2006/relationships/diagramColors" Target="../diagrams/colors2.xml"/><Relationship Id="rId10" Type="http://schemas.openxmlformats.org/officeDocument/2006/relationships/image" Target="../media/image14.jpeg"/><Relationship Id="rId4" Type="http://schemas.openxmlformats.org/officeDocument/2006/relationships/diagramQuickStyle" Target="../diagrams/quickStyle2.xml"/><Relationship Id="rId9" Type="http://schemas.openxmlformats.org/officeDocument/2006/relationships/image" Target="../media/image13.jpeg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kit.com/strengths-and-weaknesses-comparison-ppt-template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slidestopia.com/templates/coffee-break-illustration-slide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suranceguidelocal.com/are-these-the-health-care-delivery-systems-of-the-future/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nimalia-life.club/qa/pictures/swot-analysis-cartoon" TargetMode="Externa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jpeg"/><Relationship Id="rId3" Type="http://schemas.openxmlformats.org/officeDocument/2006/relationships/diagramLayout" Target="../diagrams/layout3.xml"/><Relationship Id="rId7" Type="http://schemas.openxmlformats.org/officeDocument/2006/relationships/image" Target="../media/image19.jpeg"/><Relationship Id="rId12" Type="http://schemas.openxmlformats.org/officeDocument/2006/relationships/image" Target="../media/image1.png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3.xml"/><Relationship Id="rId11" Type="http://schemas.openxmlformats.org/officeDocument/2006/relationships/image" Target="../media/image15.jpeg"/><Relationship Id="rId5" Type="http://schemas.openxmlformats.org/officeDocument/2006/relationships/diagramColors" Target="../diagrams/colors3.xml"/><Relationship Id="rId10" Type="http://schemas.openxmlformats.org/officeDocument/2006/relationships/image" Target="../media/image22.jpeg"/><Relationship Id="rId4" Type="http://schemas.openxmlformats.org/officeDocument/2006/relationships/diagramQuickStyle" Target="../diagrams/quickStyle3.xml"/><Relationship Id="rId9" Type="http://schemas.openxmlformats.org/officeDocument/2006/relationships/image" Target="../media/image21.jpe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lidekit.com/strengths-and-weaknesses-comparison-ppt-template/" TargetMode="External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slidestopia.com/templates/coffee-break-illustration-slide/" TargetMode="External"/><Relationship Id="rId2" Type="http://schemas.openxmlformats.org/officeDocument/2006/relationships/image" Target="../media/image17.jp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https://stock.adobe.com/images/puzzled-brain-thinking-hard-vector-cartoon-illustration-intelligent-mind-feeling-confused-by-difficult-logical-problem/507206736" TargetMode="External"/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07/978-981-99-8572-2_3" TargetMode="External"/><Relationship Id="rId2" Type="http://schemas.openxmlformats.org/officeDocument/2006/relationships/hyperlink" Target="https://doi.org/10.1016/j.techfore.2024.123781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hyperlink" Target="https://cdn.who.int/media/docs/default-source/service-availability-and-readinessassessment%28sara%29/related-links-%28sara%29/who_mbhss_2010_section1_web.pdf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FB7003-3750-1144-F5A0-057DC45DF81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0" y="697910"/>
            <a:ext cx="12192000" cy="2387600"/>
          </a:xfrm>
        </p:spPr>
        <p:txBody>
          <a:bodyPr>
            <a:norm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</a:rPr>
              <a:t>BMHP6026</a:t>
            </a:r>
            <a:r>
              <a:rPr lang="en-GB" dirty="0"/>
              <a:t> </a:t>
            </a:r>
            <a:br>
              <a:rPr lang="en-GB" dirty="0"/>
            </a:br>
            <a:r>
              <a:rPr lang="en-GB" dirty="0"/>
              <a:t>       </a:t>
            </a:r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Digital transformation in the Health and Care Professions</a:t>
            </a:r>
            <a:br>
              <a:rPr lang="en-GB" sz="36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3600" dirty="0">
                <a:solidFill>
                  <a:schemeClr val="accent1">
                    <a:lumMod val="50000"/>
                  </a:schemeClr>
                </a:solidFill>
              </a:rPr>
              <a:t>IQ002b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C5D6B51-4992-DAED-38FB-CF8EE17146E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732672"/>
            <a:ext cx="9144000" cy="1655762"/>
          </a:xfrm>
        </p:spPr>
        <p:txBody>
          <a:bodyPr>
            <a:noAutofit/>
          </a:bodyPr>
          <a:lstStyle/>
          <a:p>
            <a:r>
              <a:rPr lang="en-GB" sz="2800" dirty="0"/>
              <a:t>Dr L. Simona Ferraraccio</a:t>
            </a:r>
          </a:p>
          <a:p>
            <a:r>
              <a:rPr lang="en-GB" sz="2800" dirty="0">
                <a:hlinkClick r:id="rId2"/>
              </a:rPr>
              <a:t>s.ferraraccio@uwtsd.ac.uk</a:t>
            </a:r>
            <a:endParaRPr lang="en-GB" sz="2800" dirty="0"/>
          </a:p>
          <a:p>
            <a:endParaRPr lang="en-GB" sz="2800" dirty="0"/>
          </a:p>
          <a:p>
            <a:r>
              <a:rPr lang="en-GB" sz="2800" dirty="0"/>
              <a:t>University of Wales Trinity Saint David</a:t>
            </a:r>
          </a:p>
          <a:p>
            <a:r>
              <a:rPr lang="en-GB" sz="2800" u="sng" dirty="0"/>
              <a:t>Week 3 </a:t>
            </a:r>
            <a:r>
              <a:rPr lang="en-GB" sz="2800" dirty="0"/>
              <a:t>– 13.10.2026</a:t>
            </a:r>
          </a:p>
        </p:txBody>
      </p:sp>
      <p:pic>
        <p:nvPicPr>
          <p:cNvPr id="5" name="Picture 4" descr="A black and yellow logo&#10;&#10;Description automatically generated">
            <a:extLst>
              <a:ext uri="{FF2B5EF4-FFF2-40B4-BE49-F238E27FC236}">
                <a16:creationId xmlns:a16="http://schemas.microsoft.com/office/drawing/2014/main" id="{98F2132F-83EB-F017-B670-C75D9AE9569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32607" y="5557957"/>
            <a:ext cx="2340077" cy="1300043"/>
          </a:xfrm>
          <a:prstGeom prst="rect">
            <a:avLst/>
          </a:prstGeom>
        </p:spPr>
      </p:pic>
      <p:pic>
        <p:nvPicPr>
          <p:cNvPr id="6" name="Picture 5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F6CB16FB-62D7-A753-C244-27B32B1A0140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19316" y="6703"/>
            <a:ext cx="2047496" cy="6858000"/>
          </a:xfrm>
          <a:prstGeom prst="rect">
            <a:avLst/>
          </a:prstGeom>
        </p:spPr>
      </p:pic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0F911ACF-1566-E166-846D-7F2184FB344C}"/>
              </a:ext>
            </a:extLst>
          </p:cNvPr>
          <p:cNvCxnSpPr>
            <a:cxnSpLocks/>
            <a:stCxn id="6" idx="3"/>
          </p:cNvCxnSpPr>
          <p:nvPr/>
        </p:nvCxnSpPr>
        <p:spPr>
          <a:xfrm flipV="1">
            <a:off x="19316" y="3429000"/>
            <a:ext cx="12153368" cy="6703"/>
          </a:xfrm>
          <a:prstGeom prst="line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DD97916-04ED-7A6C-0BC9-0FB4FC9F9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20EE045-02C1-CA5C-B6AA-04E23DB627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1217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09C081-1E1B-A6D7-AA1D-4E67EF9E1D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BMHP6026 </a:t>
            </a:r>
            <a:endParaRPr lang="en-GB"/>
          </a:p>
        </p:txBody>
      </p:sp>
      <p:pic>
        <p:nvPicPr>
          <p:cNvPr id="53" name="Picture 52" descr="A picture containing outdoor, light, hanging, photo&#10;&#10;Description automatically generated">
            <a:extLst>
              <a:ext uri="{FF2B5EF4-FFF2-40B4-BE49-F238E27FC236}">
                <a16:creationId xmlns:a16="http://schemas.microsoft.com/office/drawing/2014/main" id="{052B865B-52AF-1B14-D0C8-143B70CE720A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5400000" flipH="1">
            <a:off x="2916227" y="-2946297"/>
            <a:ext cx="2047496" cy="7893845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CC8464-1F8C-F55B-B62D-4792FB1322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5458F8-6C3E-3161-44A8-F714B7195B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86BE50-FD7F-4295-8001-4F6FBD21EA22}" type="slidenum">
              <a:rPr lang="en-GB" smtClean="0"/>
              <a:t>2</a:t>
            </a:fld>
            <a:endParaRPr lang="en-GB"/>
          </a:p>
        </p:txBody>
      </p:sp>
      <p:sp>
        <p:nvSpPr>
          <p:cNvPr id="51" name="TextBox 50">
            <a:extLst>
              <a:ext uri="{FF2B5EF4-FFF2-40B4-BE49-F238E27FC236}">
                <a16:creationId xmlns:a16="http://schemas.microsoft.com/office/drawing/2014/main" id="{94D51F16-02EC-E5F4-25A5-E79753691DD6}"/>
              </a:ext>
            </a:extLst>
          </p:cNvPr>
          <p:cNvSpPr txBox="1"/>
          <p:nvPr/>
        </p:nvSpPr>
        <p:spPr>
          <a:xfrm>
            <a:off x="148059" y="362689"/>
            <a:ext cx="717786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4400" b="1" dirty="0"/>
              <a:t>BMHP6026 Scheme of work</a:t>
            </a:r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98547B54-3BA2-C446-D5F7-3BC0E43A76B0}"/>
              </a:ext>
            </a:extLst>
          </p:cNvPr>
          <p:cNvGrpSpPr/>
          <p:nvPr/>
        </p:nvGrpSpPr>
        <p:grpSpPr>
          <a:xfrm>
            <a:off x="0" y="1003167"/>
            <a:ext cx="12179977" cy="5535745"/>
            <a:chOff x="0" y="1003167"/>
            <a:chExt cx="12179977" cy="5535745"/>
          </a:xfrm>
        </p:grpSpPr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E9A51DBA-929D-E09B-BCAE-FDECB52464F4}"/>
                </a:ext>
              </a:extLst>
            </p:cNvPr>
            <p:cNvGrpSpPr/>
            <p:nvPr/>
          </p:nvGrpSpPr>
          <p:grpSpPr>
            <a:xfrm>
              <a:off x="0" y="1003167"/>
              <a:ext cx="12179977" cy="5535745"/>
              <a:chOff x="12023" y="2535549"/>
              <a:chExt cx="12179977" cy="5535745"/>
            </a:xfrm>
          </p:grpSpPr>
          <p:grpSp>
            <p:nvGrpSpPr>
              <p:cNvPr id="30" name="Group 29">
                <a:extLst>
                  <a:ext uri="{FF2B5EF4-FFF2-40B4-BE49-F238E27FC236}">
                    <a16:creationId xmlns:a16="http://schemas.microsoft.com/office/drawing/2014/main" id="{D5B0FA47-F8CF-1135-5C10-DF4F6FE2FB50}"/>
                  </a:ext>
                </a:extLst>
              </p:cNvPr>
              <p:cNvGrpSpPr/>
              <p:nvPr/>
            </p:nvGrpSpPr>
            <p:grpSpPr>
              <a:xfrm>
                <a:off x="12023" y="2535549"/>
                <a:ext cx="12179977" cy="5535745"/>
                <a:chOff x="6011" y="2826259"/>
                <a:chExt cx="12179977" cy="5535745"/>
              </a:xfrm>
            </p:grpSpPr>
            <p:grpSp>
              <p:nvGrpSpPr>
                <p:cNvPr id="33" name="Group 32">
                  <a:extLst>
                    <a:ext uri="{FF2B5EF4-FFF2-40B4-BE49-F238E27FC236}">
                      <a16:creationId xmlns:a16="http://schemas.microsoft.com/office/drawing/2014/main" id="{F711814E-FB47-0667-8C75-ACEA71932EE6}"/>
                    </a:ext>
                  </a:extLst>
                </p:cNvPr>
                <p:cNvGrpSpPr/>
                <p:nvPr/>
              </p:nvGrpSpPr>
              <p:grpSpPr>
                <a:xfrm>
                  <a:off x="6011" y="2826259"/>
                  <a:ext cx="12179977" cy="5535745"/>
                  <a:chOff x="0" y="2704377"/>
                  <a:chExt cx="12179977" cy="5535745"/>
                </a:xfrm>
              </p:grpSpPr>
              <p:graphicFrame>
                <p:nvGraphicFramePr>
                  <p:cNvPr id="38" name="Diagram 37">
                    <a:extLst>
                      <a:ext uri="{FF2B5EF4-FFF2-40B4-BE49-F238E27FC236}">
                        <a16:creationId xmlns:a16="http://schemas.microsoft.com/office/drawing/2014/main" id="{7B5A75D3-1DB9-BD50-4C3D-697DC0296734}"/>
                      </a:ext>
                    </a:extLst>
                  </p:cNvPr>
                  <p:cNvGraphicFramePr/>
                  <p:nvPr/>
                </p:nvGraphicFramePr>
                <p:xfrm>
                  <a:off x="0" y="2704377"/>
                  <a:ext cx="12179977" cy="5535745"/>
                </p:xfrm>
                <a:graphic>
                  <a:graphicData uri="http://schemas.openxmlformats.org/drawingml/2006/diagram">
                    <dgm:relIds xmlns:dgm="http://schemas.openxmlformats.org/drawingml/2006/diagram" xmlns:r="http://schemas.openxmlformats.org/officeDocument/2006/relationships" r:dm="rId3" r:lo="rId4" r:qs="rId5" r:cs="rId6"/>
                  </a:graphicData>
                </a:graphic>
              </p:graphicFrame>
              <p:sp>
                <p:nvSpPr>
                  <p:cNvPr id="39" name="TextBox 10">
                    <a:extLst>
                      <a:ext uri="{FF2B5EF4-FFF2-40B4-BE49-F238E27FC236}">
                        <a16:creationId xmlns:a16="http://schemas.microsoft.com/office/drawing/2014/main" id="{C2201740-A0A4-75B7-89AE-31A729A690B8}"/>
                      </a:ext>
                    </a:extLst>
                  </p:cNvPr>
                  <p:cNvSpPr txBox="1"/>
                  <p:nvPr/>
                </p:nvSpPr>
                <p:spPr>
                  <a:xfrm>
                    <a:off x="31442" y="5885825"/>
                    <a:ext cx="1432168" cy="584775"/>
                  </a:xfrm>
                  <a:prstGeom prst="rect">
                    <a:avLst/>
                  </a:prstGeom>
                  <a:noFill/>
                  <a:ln>
                    <a:solidFill>
                      <a:srgbClr val="C00000"/>
                    </a:solidFill>
                  </a:ln>
                </p:spPr>
                <p:txBody>
                  <a:bodyPr wrap="square" rtlCol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GB" sz="1600" dirty="0"/>
                      <a:t>Introduction to the module</a:t>
                    </a:r>
                  </a:p>
                </p:txBody>
              </p:sp>
              <p:cxnSp>
                <p:nvCxnSpPr>
                  <p:cNvPr id="40" name="Straight Connector 39">
                    <a:extLst>
                      <a:ext uri="{FF2B5EF4-FFF2-40B4-BE49-F238E27FC236}">
                        <a16:creationId xmlns:a16="http://schemas.microsoft.com/office/drawing/2014/main" id="{0F077024-5DCA-A873-AA48-3CF00D38570D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 flipV="1">
                    <a:off x="670592" y="5717418"/>
                    <a:ext cx="1112" cy="168407"/>
                  </a:xfrm>
                  <a:prstGeom prst="line">
                    <a:avLst/>
                  </a:prstGeom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1" name="TextBox 15">
                    <a:extLst>
                      <a:ext uri="{FF2B5EF4-FFF2-40B4-BE49-F238E27FC236}">
                        <a16:creationId xmlns:a16="http://schemas.microsoft.com/office/drawing/2014/main" id="{826BF74B-385B-497D-967F-14A9F22D9D38}"/>
                      </a:ext>
                    </a:extLst>
                  </p:cNvPr>
                  <p:cNvSpPr txBox="1"/>
                  <p:nvPr/>
                </p:nvSpPr>
                <p:spPr>
                  <a:xfrm>
                    <a:off x="1240668" y="4682307"/>
                    <a:ext cx="1179117" cy="338554"/>
                  </a:xfrm>
                  <a:prstGeom prst="rect">
                    <a:avLst/>
                  </a:prstGeom>
                  <a:noFill/>
                  <a:ln>
                    <a:solidFill>
                      <a:srgbClr val="C00000"/>
                    </a:solidFill>
                  </a:ln>
                </p:spPr>
                <p:txBody>
                  <a:bodyPr wrap="square" rtlCol="0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GB" sz="1600" dirty="0"/>
                      <a:t>What is DT</a:t>
                    </a:r>
                  </a:p>
                </p:txBody>
              </p:sp>
              <p:cxnSp>
                <p:nvCxnSpPr>
                  <p:cNvPr id="42" name="Straight Connector 41">
                    <a:extLst>
                      <a:ext uri="{FF2B5EF4-FFF2-40B4-BE49-F238E27FC236}">
                        <a16:creationId xmlns:a16="http://schemas.microsoft.com/office/drawing/2014/main" id="{4BB5C4C2-8BDB-7E8F-EB25-C54003A4B51C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V="1">
                    <a:off x="1839948" y="5020861"/>
                    <a:ext cx="0" cy="195109"/>
                  </a:xfrm>
                  <a:prstGeom prst="line">
                    <a:avLst/>
                  </a:prstGeom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3" name="TextBox 3">
                    <a:extLst>
                      <a:ext uri="{FF2B5EF4-FFF2-40B4-BE49-F238E27FC236}">
                        <a16:creationId xmlns:a16="http://schemas.microsoft.com/office/drawing/2014/main" id="{3B24053F-18C3-96B5-BE46-C59D9307E11E}"/>
                      </a:ext>
                    </a:extLst>
                  </p:cNvPr>
                  <p:cNvSpPr txBox="1"/>
                  <p:nvPr/>
                </p:nvSpPr>
                <p:spPr>
                  <a:xfrm>
                    <a:off x="2387272" y="5884407"/>
                    <a:ext cx="1302027" cy="1077218"/>
                  </a:xfrm>
                  <a:prstGeom prst="rect">
                    <a:avLst/>
                  </a:prstGeom>
                  <a:noFill/>
                  <a:ln>
                    <a:solidFill>
                      <a:srgbClr val="C00000"/>
                    </a:solidFill>
                  </a:ln>
                </p:spPr>
                <p:txBody>
                  <a:bodyPr wrap="square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GB" sz="1600" dirty="0"/>
                      <a:t>Impact on workforce and service delivery</a:t>
                    </a:r>
                  </a:p>
                </p:txBody>
              </p:sp>
              <p:cxnSp>
                <p:nvCxnSpPr>
                  <p:cNvPr id="44" name="Straight Connector 43">
                    <a:extLst>
                      <a:ext uri="{FF2B5EF4-FFF2-40B4-BE49-F238E27FC236}">
                        <a16:creationId xmlns:a16="http://schemas.microsoft.com/office/drawing/2014/main" id="{F546E6D1-1A53-30F9-EF5B-6BDE146080CA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 flipV="1">
                    <a:off x="3070040" y="5717418"/>
                    <a:ext cx="1112" cy="168407"/>
                  </a:xfrm>
                  <a:prstGeom prst="line">
                    <a:avLst/>
                  </a:prstGeom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5" name="TextBox 1">
                    <a:extLst>
                      <a:ext uri="{FF2B5EF4-FFF2-40B4-BE49-F238E27FC236}">
                        <a16:creationId xmlns:a16="http://schemas.microsoft.com/office/drawing/2014/main" id="{B9390FBB-CD0F-542E-B0B6-21BB86EAC52D}"/>
                      </a:ext>
                    </a:extLst>
                  </p:cNvPr>
                  <p:cNvSpPr txBox="1"/>
                  <p:nvPr/>
                </p:nvSpPr>
                <p:spPr>
                  <a:xfrm>
                    <a:off x="3422053" y="4196448"/>
                    <a:ext cx="1586418" cy="830997"/>
                  </a:xfrm>
                  <a:prstGeom prst="rect">
                    <a:avLst/>
                  </a:prstGeom>
                  <a:noFill/>
                  <a:ln>
                    <a:solidFill>
                      <a:srgbClr val="C00000"/>
                    </a:solidFill>
                  </a:ln>
                </p:spPr>
                <p:txBody>
                  <a:bodyPr wrap="square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GB" sz="1600" dirty="0"/>
                      <a:t>Impact on service users and community</a:t>
                    </a:r>
                  </a:p>
                </p:txBody>
              </p:sp>
              <p:cxnSp>
                <p:nvCxnSpPr>
                  <p:cNvPr id="46" name="Straight Connector 45">
                    <a:extLst>
                      <a:ext uri="{FF2B5EF4-FFF2-40B4-BE49-F238E27FC236}">
                        <a16:creationId xmlns:a16="http://schemas.microsoft.com/office/drawing/2014/main" id="{64399AB9-8351-3B3D-C0B7-69219E38E941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 flipV="1">
                    <a:off x="4192242" y="5038283"/>
                    <a:ext cx="1112" cy="168407"/>
                  </a:xfrm>
                  <a:prstGeom prst="line">
                    <a:avLst/>
                  </a:prstGeom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7" name="TextBox 28">
                    <a:extLst>
                      <a:ext uri="{FF2B5EF4-FFF2-40B4-BE49-F238E27FC236}">
                        <a16:creationId xmlns:a16="http://schemas.microsoft.com/office/drawing/2014/main" id="{13E7D580-5634-DA2D-6C05-6F4ACB772360}"/>
                      </a:ext>
                    </a:extLst>
                  </p:cNvPr>
                  <p:cNvSpPr txBox="1"/>
                  <p:nvPr/>
                </p:nvSpPr>
                <p:spPr>
                  <a:xfrm>
                    <a:off x="4833857" y="5873897"/>
                    <a:ext cx="1251633" cy="584775"/>
                  </a:xfrm>
                  <a:prstGeom prst="rect">
                    <a:avLst/>
                  </a:prstGeom>
                  <a:noFill/>
                  <a:ln>
                    <a:solidFill>
                      <a:srgbClr val="C00000"/>
                    </a:solidFill>
                  </a:ln>
                </p:spPr>
                <p:txBody>
                  <a:bodyPr wrap="square" lIns="91440" tIns="45720" rIns="91440" bIns="45720" anchor="t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GB" sz="1600"/>
                      <a:t>Reading </a:t>
                    </a:r>
                  </a:p>
                  <a:p>
                    <a:pPr algn="ctr"/>
                    <a:r>
                      <a:rPr lang="en-GB" sz="1600"/>
                      <a:t>Week</a:t>
                    </a:r>
                  </a:p>
                </p:txBody>
              </p:sp>
              <p:cxnSp>
                <p:nvCxnSpPr>
                  <p:cNvPr id="48" name="Straight Connector 47">
                    <a:extLst>
                      <a:ext uri="{FF2B5EF4-FFF2-40B4-BE49-F238E27FC236}">
                        <a16:creationId xmlns:a16="http://schemas.microsoft.com/office/drawing/2014/main" id="{9773C2AF-9DFF-3DE6-071C-8711372064C1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 flipV="1">
                    <a:off x="5489701" y="5707607"/>
                    <a:ext cx="1112" cy="168407"/>
                  </a:xfrm>
                  <a:prstGeom prst="line">
                    <a:avLst/>
                  </a:prstGeom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9" name="TextBox 48">
                    <a:extLst>
                      <a:ext uri="{FF2B5EF4-FFF2-40B4-BE49-F238E27FC236}">
                        <a16:creationId xmlns:a16="http://schemas.microsoft.com/office/drawing/2014/main" id="{8433E9C6-6F9A-ECE1-3D37-A091348CA452}"/>
                      </a:ext>
                    </a:extLst>
                  </p:cNvPr>
                  <p:cNvSpPr txBox="1"/>
                  <p:nvPr/>
                </p:nvSpPr>
                <p:spPr>
                  <a:xfrm>
                    <a:off x="6043449" y="4457106"/>
                    <a:ext cx="1122675" cy="584775"/>
                  </a:xfrm>
                  <a:prstGeom prst="rect">
                    <a:avLst/>
                  </a:prstGeom>
                  <a:noFill/>
                  <a:ln>
                    <a:solidFill>
                      <a:srgbClr val="C00000"/>
                    </a:solidFill>
                  </a:ln>
                </p:spPr>
                <p:txBody>
                  <a:bodyPr wrap="square" lIns="91440" tIns="45720" rIns="91440" bIns="45720" anchor="t">
                    <a:spAutoFit/>
                  </a:bodyPr>
                  <a:lstStyle>
                    <a:defPPr>
                      <a:defRPr lang="en-US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r>
                      <a:rPr lang="en-GB" sz="1600" dirty="0"/>
                      <a:t>Digital Strategy </a:t>
                    </a:r>
                  </a:p>
                </p:txBody>
              </p:sp>
              <p:cxnSp>
                <p:nvCxnSpPr>
                  <p:cNvPr id="50" name="Straight Connector 49">
                    <a:extLst>
                      <a:ext uri="{FF2B5EF4-FFF2-40B4-BE49-F238E27FC236}">
                        <a16:creationId xmlns:a16="http://schemas.microsoft.com/office/drawing/2014/main" id="{CB88C910-450A-F680-CEB3-3386323EA667}"/>
                      </a:ext>
                    </a:extLst>
                  </p:cNvPr>
                  <p:cNvCxnSpPr>
                    <a:cxnSpLocks/>
                  </p:cNvCxnSpPr>
                  <p:nvPr/>
                </p:nvCxnSpPr>
                <p:spPr>
                  <a:xfrm flipH="1" flipV="1">
                    <a:off x="6590575" y="5047563"/>
                    <a:ext cx="1112" cy="168407"/>
                  </a:xfrm>
                  <a:prstGeom prst="line">
                    <a:avLst/>
                  </a:prstGeom>
                </p:spPr>
                <p:style>
                  <a:lnRef idx="2">
                    <a:schemeClr val="accent1"/>
                  </a:lnRef>
                  <a:fillRef idx="0">
                    <a:schemeClr val="accent1"/>
                  </a:fillRef>
                  <a:effectRef idx="1">
                    <a:schemeClr val="accent1"/>
                  </a:effectRef>
                  <a:fontRef idx="minor">
                    <a:schemeClr val="tx1"/>
                  </a:fontRef>
                </p:style>
              </p:cxnSp>
            </p:grpSp>
            <p:sp>
              <p:nvSpPr>
                <p:cNvPr id="34" name="TextBox 33">
                  <a:extLst>
                    <a:ext uri="{FF2B5EF4-FFF2-40B4-BE49-F238E27FC236}">
                      <a16:creationId xmlns:a16="http://schemas.microsoft.com/office/drawing/2014/main" id="{859B71E4-48D8-E9CE-7080-5003CBE621AF}"/>
                    </a:ext>
                  </a:extLst>
                </p:cNvPr>
                <p:cNvSpPr txBox="1"/>
                <p:nvPr/>
              </p:nvSpPr>
              <p:spPr>
                <a:xfrm>
                  <a:off x="7292868" y="6006289"/>
                  <a:ext cx="1251633" cy="584775"/>
                </a:xfrm>
                <a:prstGeom prst="rect">
                  <a:avLst/>
                </a:prstGeom>
                <a:noFill/>
                <a:ln>
                  <a:solidFill>
                    <a:srgbClr val="C00000"/>
                  </a:solidFill>
                </a:ln>
              </p:spPr>
              <p:txBody>
                <a:bodyPr wrap="square" lIns="91440" tIns="45720" rIns="91440" bIns="45720" anchor="t">
                  <a:sp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GB" sz="1600" dirty="0"/>
                    <a:t>Impact on Community</a:t>
                  </a:r>
                </a:p>
              </p:txBody>
            </p:sp>
            <p:cxnSp>
              <p:nvCxnSpPr>
                <p:cNvPr id="35" name="Straight Connector 34">
                  <a:extLst>
                    <a:ext uri="{FF2B5EF4-FFF2-40B4-BE49-F238E27FC236}">
                      <a16:creationId xmlns:a16="http://schemas.microsoft.com/office/drawing/2014/main" id="{7A3D19DD-D89C-8147-ABD7-E440A84DDA3B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7895133" y="5844676"/>
                  <a:ext cx="1112" cy="168407"/>
                </a:xfrm>
                <a:prstGeom prst="line">
                  <a:avLst/>
                </a:prstGeom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6" name="TextBox 35">
                  <a:extLst>
                    <a:ext uri="{FF2B5EF4-FFF2-40B4-BE49-F238E27FC236}">
                      <a16:creationId xmlns:a16="http://schemas.microsoft.com/office/drawing/2014/main" id="{0955CE13-B08D-F267-AB24-F0FE81F97F77}"/>
                    </a:ext>
                  </a:extLst>
                </p:cNvPr>
                <p:cNvSpPr txBox="1"/>
                <p:nvPr/>
              </p:nvSpPr>
              <p:spPr>
                <a:xfrm>
                  <a:off x="8060517" y="4587515"/>
                  <a:ext cx="1916260" cy="584775"/>
                </a:xfrm>
                <a:prstGeom prst="rect">
                  <a:avLst/>
                </a:prstGeom>
                <a:noFill/>
                <a:ln>
                  <a:solidFill>
                    <a:srgbClr val="C00000"/>
                  </a:solidFill>
                </a:ln>
              </p:spPr>
              <p:txBody>
                <a:bodyPr wrap="square" lIns="91440" tIns="45720" rIns="91440" bIns="45720" anchor="t">
                  <a:spAutoFit/>
                </a:bodyPr>
                <a:lstStyle>
                  <a:defPPr>
                    <a:defRPr lang="en-US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/>
                  <a:r>
                    <a:rPr lang="en-GB" sz="1600" dirty="0"/>
                    <a:t>Information governance</a:t>
                  </a:r>
                </a:p>
              </p:txBody>
            </p:sp>
            <p:cxnSp>
              <p:nvCxnSpPr>
                <p:cNvPr id="37" name="Straight Connector 36">
                  <a:extLst>
                    <a:ext uri="{FF2B5EF4-FFF2-40B4-BE49-F238E27FC236}">
                      <a16:creationId xmlns:a16="http://schemas.microsoft.com/office/drawing/2014/main" id="{3BC44F91-7A82-13B0-28C7-1FDB41F8E119}"/>
                    </a:ext>
                  </a:extLst>
                </p:cNvPr>
                <p:cNvCxnSpPr>
                  <a:cxnSpLocks/>
                </p:cNvCxnSpPr>
                <p:nvPr/>
              </p:nvCxnSpPr>
              <p:spPr>
                <a:xfrm flipH="1" flipV="1">
                  <a:off x="9018647" y="5175127"/>
                  <a:ext cx="1112" cy="168407"/>
                </a:xfrm>
                <a:prstGeom prst="line">
                  <a:avLst/>
                </a:prstGeom>
              </p:spPr>
              <p:style>
                <a:lnRef idx="2">
                  <a:schemeClr val="accent1"/>
                </a:lnRef>
                <a:fillRef idx="0">
                  <a:schemeClr val="accent1"/>
                </a:fillRef>
                <a:effectRef idx="1">
                  <a:schemeClr val="accent1"/>
                </a:effectRef>
                <a:fontRef idx="minor">
                  <a:schemeClr val="tx1"/>
                </a:fontRef>
              </p:style>
            </p:cxnSp>
          </p:grpSp>
          <p:sp>
            <p:nvSpPr>
              <p:cNvPr id="31" name="TextBox 30">
                <a:extLst>
                  <a:ext uri="{FF2B5EF4-FFF2-40B4-BE49-F238E27FC236}">
                    <a16:creationId xmlns:a16="http://schemas.microsoft.com/office/drawing/2014/main" id="{D4B8A433-808D-187B-9AA7-60A1B2370955}"/>
                  </a:ext>
                </a:extLst>
              </p:cNvPr>
              <p:cNvSpPr txBox="1"/>
              <p:nvPr/>
            </p:nvSpPr>
            <p:spPr>
              <a:xfrm>
                <a:off x="10665563" y="4290013"/>
                <a:ext cx="1432168" cy="584775"/>
              </a:xfrm>
              <a:prstGeom prst="rect">
                <a:avLst/>
              </a:prstGeom>
              <a:noFill/>
              <a:ln>
                <a:solidFill>
                  <a:srgbClr val="C00000"/>
                </a:solidFill>
              </a:ln>
            </p:spPr>
            <p:txBody>
              <a:bodyPr wrap="square" lIns="91440" tIns="45720" rIns="91440" bIns="45720" anchor="t">
                <a:spAutoFit/>
              </a:bodyPr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en-GB" sz="1600" dirty="0"/>
                  <a:t>Preparation for VIVA VOCE</a:t>
                </a:r>
              </a:p>
            </p:txBody>
          </p:sp>
          <p:cxnSp>
            <p:nvCxnSpPr>
              <p:cNvPr id="32" name="Straight Connector 31">
                <a:extLst>
                  <a:ext uri="{FF2B5EF4-FFF2-40B4-BE49-F238E27FC236}">
                    <a16:creationId xmlns:a16="http://schemas.microsoft.com/office/drawing/2014/main" id="{FECA6DD3-3C79-6608-C141-5EAFC70A225E}"/>
                  </a:ext>
                </a:extLst>
              </p:cNvPr>
              <p:cNvCxnSpPr>
                <a:cxnSpLocks/>
              </p:cNvCxnSpPr>
              <p:nvPr/>
            </p:nvCxnSpPr>
            <p:spPr>
              <a:xfrm flipH="1" flipV="1">
                <a:off x="10299454" y="5548590"/>
                <a:ext cx="1112" cy="168407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pic>
          <p:nvPicPr>
            <p:cNvPr id="3" name="Picture 2">
              <a:extLst>
                <a:ext uri="{FF2B5EF4-FFF2-40B4-BE49-F238E27FC236}">
                  <a16:creationId xmlns:a16="http://schemas.microsoft.com/office/drawing/2014/main" id="{7D0967C9-A14C-B364-FB29-26CA8BAF7724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  <a:ext uri="{837473B0-CC2E-450A-ABE3-18F120FF3D39}">
                  <a1611:picAttrSrcUrl xmlns:a1611="http://schemas.microsoft.com/office/drawing/2016/11/main" r:id="rId9"/>
                </a:ext>
              </a:extLst>
            </a:blip>
            <a:stretch>
              <a:fillRect/>
            </a:stretch>
          </p:blipFill>
          <p:spPr>
            <a:xfrm>
              <a:off x="1285752" y="4475584"/>
              <a:ext cx="440336" cy="440336"/>
            </a:xfrm>
            <a:prstGeom prst="rect">
              <a:avLst/>
            </a:prstGeom>
          </p:spPr>
        </p:pic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2D0FD72C-03F0-B859-9387-603261FC4F74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1406185" y="3347725"/>
              <a:ext cx="1112" cy="168407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9" name="Picture 8">
            <a:extLst>
              <a:ext uri="{FF2B5EF4-FFF2-40B4-BE49-F238E27FC236}">
                <a16:creationId xmlns:a16="http://schemas.microsoft.com/office/drawing/2014/main" id="{6A448C9D-2235-743F-B466-5EC9466E64FD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2243664" y="3022646"/>
            <a:ext cx="440336" cy="440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49807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00660A-144F-9BB6-ACC4-C5F94AF277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6525"/>
            <a:ext cx="10515600" cy="1325563"/>
          </a:xfrm>
        </p:spPr>
        <p:txBody>
          <a:bodyPr/>
          <a:lstStyle/>
          <a:p>
            <a:pPr algn="ctr"/>
            <a:r>
              <a:rPr lang="en-GB" b="1" dirty="0"/>
              <a:t>Digitisation vs Digital transformation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86A7BF9-9A2B-0DD8-80CA-4E4151380C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4614D9-6C3C-B486-864F-836A0BECB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3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39AADBE-AB68-E41F-B11E-2479890C4F63}"/>
              </a:ext>
            </a:extLst>
          </p:cNvPr>
          <p:cNvSpPr txBox="1"/>
          <p:nvPr/>
        </p:nvSpPr>
        <p:spPr>
          <a:xfrm>
            <a:off x="368451" y="2006755"/>
            <a:ext cx="4593515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0" i="0" dirty="0">
                <a:solidFill>
                  <a:schemeClr val="tx1"/>
                </a:solidFill>
                <a:effectLst/>
                <a:latin typeface="+mn-lt"/>
              </a:rPr>
              <a:t>The process of converting physical or </a:t>
            </a:r>
            <a:r>
              <a:rPr lang="en-GB" sz="1800" b="0" i="0" dirty="0" err="1">
                <a:solidFill>
                  <a:schemeClr val="tx1"/>
                </a:solidFill>
                <a:effectLst/>
                <a:latin typeface="+mn-lt"/>
              </a:rPr>
              <a:t>analog</a:t>
            </a:r>
            <a:r>
              <a:rPr lang="en-GB" sz="1800" b="0" i="0" dirty="0">
                <a:solidFill>
                  <a:schemeClr val="tx1"/>
                </a:solidFill>
                <a:effectLst/>
                <a:latin typeface="+mn-lt"/>
              </a:rPr>
              <a:t> information into digital formats that computers can store, process, and transmit.</a:t>
            </a:r>
            <a:endParaRPr lang="en-GB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9C3C9CC-54C4-086C-3C85-88EAFA5BD401}"/>
              </a:ext>
            </a:extLst>
          </p:cNvPr>
          <p:cNvSpPr txBox="1"/>
          <p:nvPr/>
        </p:nvSpPr>
        <p:spPr>
          <a:xfrm>
            <a:off x="368451" y="1435945"/>
            <a:ext cx="4593515" cy="369332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Digitisation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F5F49CA-2D65-E3B3-D3D3-EAA09F5F3146}"/>
              </a:ext>
            </a:extLst>
          </p:cNvPr>
          <p:cNvSpPr txBox="1"/>
          <p:nvPr/>
        </p:nvSpPr>
        <p:spPr>
          <a:xfrm>
            <a:off x="6480587" y="1435945"/>
            <a:ext cx="4593515" cy="369332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b="1" dirty="0"/>
              <a:t>Digital transformation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21E9211-F672-618E-E071-14667F6888E6}"/>
              </a:ext>
            </a:extLst>
          </p:cNvPr>
          <p:cNvSpPr txBox="1"/>
          <p:nvPr/>
        </p:nvSpPr>
        <p:spPr>
          <a:xfrm>
            <a:off x="6480587" y="2006755"/>
            <a:ext cx="4593516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i="0" dirty="0">
                <a:solidFill>
                  <a:schemeClr val="tx1"/>
                </a:solidFill>
                <a:effectLst/>
                <a:latin typeface="+mn-lt"/>
              </a:rPr>
              <a:t>Holistic, strategic process that integrates digital technologies into every area of a business.</a:t>
            </a:r>
            <a:endParaRPr lang="en-GB" dirty="0"/>
          </a:p>
        </p:txBody>
      </p:sp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F8A7BFCF-A337-F117-08B2-3928BCFF13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58867529"/>
              </p:ext>
            </p:extLst>
          </p:nvPr>
        </p:nvGraphicFramePr>
        <p:xfrm>
          <a:off x="368450" y="3287753"/>
          <a:ext cx="11152988" cy="256032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5576494">
                  <a:extLst>
                    <a:ext uri="{9D8B030D-6E8A-4147-A177-3AD203B41FA5}">
                      <a16:colId xmlns:a16="http://schemas.microsoft.com/office/drawing/2014/main" val="838737675"/>
                    </a:ext>
                  </a:extLst>
                </a:gridCol>
                <a:gridCol w="5576494">
                  <a:extLst>
                    <a:ext uri="{9D8B030D-6E8A-4147-A177-3AD203B41FA5}">
                      <a16:colId xmlns:a16="http://schemas.microsoft.com/office/drawing/2014/main" val="153006553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Online appointment booking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Redesigning the patient/service-user journey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94610499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Electronic records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Integrated information across organisations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6420767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Video consultations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Hybrid models combining face-to-face and virtual care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2425062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Digital forms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Automated processes and information flows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62009306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Apps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Continuous self-management and monitoring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66291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AI added to an existing process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AI-enabled redesign of the service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363121954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Remote monitoring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Care delivered proactively in the community/home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10345972"/>
                  </a:ext>
                </a:extLst>
              </a:tr>
            </a:tbl>
          </a:graphicData>
        </a:graphic>
      </p:graphicFrame>
      <p:pic>
        <p:nvPicPr>
          <p:cNvPr id="15" name="Picture 14" descr="A black and yellow logo&#10;&#10;Description automatically generated">
            <a:extLst>
              <a:ext uri="{FF2B5EF4-FFF2-40B4-BE49-F238E27FC236}">
                <a16:creationId xmlns:a16="http://schemas.microsoft.com/office/drawing/2014/main" id="{D066D12B-0310-C390-71F5-AFDA6687D8C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56006"/>
            <a:ext cx="1443589" cy="801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99943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E5595A60-2390-5B81-DBA0-88CADBDBFE95}"/>
              </a:ext>
            </a:extLst>
          </p:cNvPr>
          <p:cNvSpPr txBox="1"/>
          <p:nvPr/>
        </p:nvSpPr>
        <p:spPr>
          <a:xfrm>
            <a:off x="136635" y="136525"/>
            <a:ext cx="119187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Assignment 1: </a:t>
            </a:r>
            <a:r>
              <a:rPr lang="en-GB" sz="2800" b="1" dirty="0"/>
              <a:t>Written report                                                     </a:t>
            </a:r>
            <a:r>
              <a:rPr lang="en-GB" sz="2800" dirty="0">
                <a:highlight>
                  <a:srgbClr val="FF0000"/>
                </a:highlight>
              </a:rPr>
              <a:t>Deadline: </a:t>
            </a:r>
            <a:r>
              <a:rPr lang="en-GB" sz="2800" b="1" dirty="0">
                <a:highlight>
                  <a:srgbClr val="FF0000"/>
                </a:highlight>
              </a:rPr>
              <a:t>27.11.2026 </a:t>
            </a:r>
          </a:p>
        </p:txBody>
      </p:sp>
      <p:pic>
        <p:nvPicPr>
          <p:cNvPr id="9" name="Picture 8" descr="A black and yellow logo&#10;&#10;Description automatically generated">
            <a:extLst>
              <a:ext uri="{FF2B5EF4-FFF2-40B4-BE49-F238E27FC236}">
                <a16:creationId xmlns:a16="http://schemas.microsoft.com/office/drawing/2014/main" id="{AD760289-3176-E276-21F0-05DBA3AC438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56006"/>
            <a:ext cx="1443589" cy="801993"/>
          </a:xfrm>
          <a:prstGeom prst="rect">
            <a:avLst/>
          </a:prstGeom>
        </p:spPr>
      </p:pic>
      <p:sp>
        <p:nvSpPr>
          <p:cNvPr id="10" name="Footer Placeholder 9">
            <a:extLst>
              <a:ext uri="{FF2B5EF4-FFF2-40B4-BE49-F238E27FC236}">
                <a16:creationId xmlns:a16="http://schemas.microsoft.com/office/drawing/2014/main" id="{79C7C54B-270A-46B7-4254-E6EC02F1A9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020D914-0F9C-37E0-89B1-B4E971A4E0D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6268" t="23061" r="62192" b="70125"/>
          <a:stretch/>
        </p:blipFill>
        <p:spPr>
          <a:xfrm>
            <a:off x="1900789" y="1089708"/>
            <a:ext cx="8390422" cy="566432"/>
          </a:xfrm>
          <a:prstGeom prst="rect">
            <a:avLst/>
          </a:prstGeom>
        </p:spPr>
      </p:pic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502C045B-CE2F-211C-3FCE-8EC6A76FCD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7125E1-7BA9-4D8B-8D76-E64A5B9DFFCB}" type="slidenum">
              <a:rPr lang="en-GB" smtClean="0"/>
              <a:t>4</a:t>
            </a:fld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C18F9339-EC66-63C6-5914-C329C843F4D2}"/>
              </a:ext>
            </a:extLst>
          </p:cNvPr>
          <p:cNvSpPr txBox="1"/>
          <p:nvPr/>
        </p:nvSpPr>
        <p:spPr>
          <a:xfrm>
            <a:off x="136635" y="1839368"/>
            <a:ext cx="11918731" cy="375019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R="247015" algn="just">
              <a:lnSpc>
                <a:spcPct val="150000"/>
              </a:lnSpc>
              <a:spcAft>
                <a:spcPts val="0"/>
              </a:spcAft>
            </a:pPr>
            <a:r>
              <a:rPr lang="en-GB" sz="1600">
                <a:effectLst/>
                <a:ea typeface="Times New Roman" panose="02020603050405020304" pitchFamily="18" charset="0"/>
              </a:rPr>
              <a:t>Students are required to investigate </a:t>
            </a:r>
            <a:r>
              <a:rPr lang="en-GB" sz="1600" b="1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one</a:t>
            </a:r>
            <a:r>
              <a:rPr lang="en-GB" sz="160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 digital innovation (technology/device) </a:t>
            </a:r>
            <a:r>
              <a:rPr lang="en-GB" sz="1600">
                <a:effectLst/>
                <a:ea typeface="Times New Roman" panose="02020603050405020304" pitchFamily="18" charset="0"/>
              </a:rPr>
              <a:t>that has been successfully implemented within Health and Social Care within the last 10 years. Students </a:t>
            </a:r>
            <a:r>
              <a:rPr lang="en-GB" sz="1600" b="1" u="sng">
                <a:effectLst/>
                <a:ea typeface="Times New Roman" panose="02020603050405020304" pitchFamily="18" charset="0"/>
              </a:rPr>
              <a:t>must</a:t>
            </a:r>
            <a:r>
              <a:rPr lang="en-GB" sz="1600">
                <a:effectLst/>
                <a:ea typeface="Times New Roman" panose="02020603050405020304" pitchFamily="18" charset="0"/>
              </a:rPr>
              <a:t> </a:t>
            </a:r>
            <a:r>
              <a:rPr lang="en-GB" sz="160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critically evaluate</a:t>
            </a:r>
            <a:r>
              <a:rPr lang="en-GB" sz="1600">
                <a:effectLst/>
                <a:ea typeface="Times New Roman" panose="02020603050405020304" pitchFamily="18" charset="0"/>
              </a:rPr>
              <a:t> how this digital transformation has been implemented within health or social care with consideration to the following:</a:t>
            </a:r>
          </a:p>
          <a:p>
            <a:pPr marR="247015" algn="just">
              <a:lnSpc>
                <a:spcPct val="150000"/>
              </a:lnSpc>
              <a:spcAft>
                <a:spcPts val="0"/>
              </a:spcAft>
            </a:pPr>
            <a:endParaRPr lang="en-GB" sz="1600">
              <a:effectLst/>
              <a:ea typeface="Times New Roman" panose="02020603050405020304" pitchFamily="18" charset="0"/>
            </a:endParaRP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60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Workforce </a:t>
            </a:r>
            <a:r>
              <a:rPr lang="en-GB" sz="1600">
                <a:effectLst/>
                <a:ea typeface="Times New Roman" panose="02020603050405020304" pitchFamily="18" charset="0"/>
              </a:rPr>
              <a:t>(consider areas such as changes in job roles, role competency)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60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Service delivery </a:t>
            </a:r>
            <a:r>
              <a:rPr lang="en-GB" sz="1600">
                <a:effectLst/>
                <a:ea typeface="Times New Roman" panose="02020603050405020304" pitchFamily="18" charset="0"/>
              </a:rPr>
              <a:t>(for example, how does the day-to-day service change?)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60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Patient/Service user </a:t>
            </a:r>
            <a:r>
              <a:rPr lang="en-GB" sz="1600">
                <a:effectLst/>
                <a:ea typeface="Times New Roman" panose="02020603050405020304" pitchFamily="18" charset="0"/>
              </a:rPr>
              <a:t>(how do technologies affect the patient in relation to their perceptions and experiences of their care?)</a:t>
            </a:r>
          </a:p>
          <a:p>
            <a:pPr marL="342900" lvl="0" indent="-342900" algn="just">
              <a:lnSpc>
                <a:spcPct val="150000"/>
              </a:lnSpc>
              <a:buFont typeface="Symbol" panose="05050102010706020507" pitchFamily="18" charset="2"/>
              <a:buChar char=""/>
            </a:pPr>
            <a:r>
              <a:rPr lang="en-GB" sz="160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Community </a:t>
            </a:r>
            <a:r>
              <a:rPr lang="en-GB" sz="1600">
                <a:effectLst/>
                <a:ea typeface="Times New Roman" panose="02020603050405020304" pitchFamily="18" charset="0"/>
              </a:rPr>
              <a:t>(consider this in terms of patient and service location, effect on family members, co-production and public health)</a:t>
            </a:r>
          </a:p>
          <a:p>
            <a:pPr marL="285750" lvl="0" indent="-28575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1600">
              <a:effectLst/>
              <a:ea typeface="Times New Roman" panose="02020603050405020304" pitchFamily="18" charset="0"/>
            </a:endParaRPr>
          </a:p>
          <a:p>
            <a:pPr marR="337185" algn="just">
              <a:lnSpc>
                <a:spcPct val="150000"/>
              </a:lnSpc>
              <a:spcAft>
                <a:spcPts val="0"/>
              </a:spcAft>
            </a:pPr>
            <a:r>
              <a:rPr lang="en-GB" sz="1600">
                <a:effectLst/>
                <a:ea typeface="Times New Roman" panose="02020603050405020304" pitchFamily="18" charset="0"/>
              </a:rPr>
              <a:t>Students can choose technological </a:t>
            </a:r>
            <a:r>
              <a:rPr lang="en-GB" sz="160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innovations from anywhere in the </a:t>
            </a:r>
            <a:r>
              <a:rPr lang="en-GB" sz="1600" b="1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UK</a:t>
            </a:r>
            <a:r>
              <a:rPr lang="en-GB" sz="160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 </a:t>
            </a:r>
            <a:r>
              <a:rPr lang="en-GB" sz="1600">
                <a:effectLst/>
                <a:ea typeface="Times New Roman" panose="02020603050405020304" pitchFamily="18" charset="0"/>
              </a:rPr>
              <a:t>and must </a:t>
            </a:r>
            <a:r>
              <a:rPr lang="en-GB" sz="1600">
                <a:effectLst/>
                <a:highlight>
                  <a:srgbClr val="FFFF00"/>
                </a:highlight>
                <a:ea typeface="Times New Roman" panose="02020603050405020304" pitchFamily="18" charset="0"/>
              </a:rPr>
              <a:t>consider both positive and negative outcomes</a:t>
            </a:r>
            <a:r>
              <a:rPr lang="en-GB" sz="1600">
                <a:effectLst/>
                <a:ea typeface="Times New Roman" panose="02020603050405020304" pitchFamily="18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5377208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Arc 12">
            <a:extLst>
              <a:ext uri="{FF2B5EF4-FFF2-40B4-BE49-F238E27FC236}">
                <a16:creationId xmlns:a16="http://schemas.microsoft.com/office/drawing/2014/main" id="{A686F142-A8AD-6745-3198-FE50E944DCC8}"/>
              </a:ext>
            </a:extLst>
          </p:cNvPr>
          <p:cNvSpPr/>
          <p:nvPr/>
        </p:nvSpPr>
        <p:spPr>
          <a:xfrm rot="6794861">
            <a:off x="3487837" y="1082018"/>
            <a:ext cx="4069766" cy="5144064"/>
          </a:xfrm>
          <a:prstGeom prst="arc">
            <a:avLst>
              <a:gd name="adj1" fmla="val 16200000"/>
              <a:gd name="adj2" fmla="val 531782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FE2CD23A-EF22-5E9E-8140-C33985E4895F}"/>
              </a:ext>
            </a:extLst>
          </p:cNvPr>
          <p:cNvSpPr/>
          <p:nvPr/>
        </p:nvSpPr>
        <p:spPr>
          <a:xfrm rot="2977399">
            <a:off x="6105141" y="1602395"/>
            <a:ext cx="3508253" cy="3379241"/>
          </a:xfrm>
          <a:prstGeom prst="arc">
            <a:avLst>
              <a:gd name="adj1" fmla="val 16200000"/>
              <a:gd name="adj2" fmla="val 1788279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Arc 14">
            <a:extLst>
              <a:ext uri="{FF2B5EF4-FFF2-40B4-BE49-F238E27FC236}">
                <a16:creationId xmlns:a16="http://schemas.microsoft.com/office/drawing/2014/main" id="{420ABA9C-4579-ACA5-026E-542CF5269C55}"/>
              </a:ext>
            </a:extLst>
          </p:cNvPr>
          <p:cNvSpPr/>
          <p:nvPr/>
        </p:nvSpPr>
        <p:spPr>
          <a:xfrm rot="18903653">
            <a:off x="4215062" y="719984"/>
            <a:ext cx="4069766" cy="5144064"/>
          </a:xfrm>
          <a:prstGeom prst="arc">
            <a:avLst>
              <a:gd name="adj1" fmla="val 15123287"/>
              <a:gd name="adj2" fmla="val 531782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Arc 13">
            <a:extLst>
              <a:ext uri="{FF2B5EF4-FFF2-40B4-BE49-F238E27FC236}">
                <a16:creationId xmlns:a16="http://schemas.microsoft.com/office/drawing/2014/main" id="{5F3843D6-21F2-9632-C08F-5C174240BAC0}"/>
              </a:ext>
            </a:extLst>
          </p:cNvPr>
          <p:cNvSpPr/>
          <p:nvPr/>
        </p:nvSpPr>
        <p:spPr>
          <a:xfrm rot="13060643">
            <a:off x="2458196" y="285821"/>
            <a:ext cx="4069766" cy="5144064"/>
          </a:xfrm>
          <a:prstGeom prst="arc">
            <a:avLst>
              <a:gd name="adj1" fmla="val 16200000"/>
              <a:gd name="adj2" fmla="val 531782"/>
            </a:avLst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A81637E-2E06-10D0-5660-481F7672AC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02897" y="2766218"/>
            <a:ext cx="5186205" cy="1325563"/>
          </a:xfrm>
        </p:spPr>
        <p:txBody>
          <a:bodyPr>
            <a:normAutofit/>
          </a:bodyPr>
          <a:lstStyle/>
          <a:p>
            <a:pPr algn="ctr"/>
            <a:r>
              <a:rPr lang="en-GB" sz="3200"/>
              <a:t>Impact of digital technologies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5C5CD6-9AA1-D0DF-1A62-13B3762B5D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E560D86-4A87-65AA-B5FF-C118FF520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2EC7-886B-4AA8-8A83-D71749457E4A}" type="slidenum">
              <a:rPr lang="en-GB" smtClean="0"/>
              <a:t>5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87192DCA-16D9-6FBC-9A53-1AAEC9048D8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56006"/>
            <a:ext cx="1443589" cy="801993"/>
          </a:xfrm>
          <a:prstGeom prst="rect">
            <a:avLst/>
          </a:prstGeom>
        </p:spPr>
      </p:pic>
      <p:sp>
        <p:nvSpPr>
          <p:cNvPr id="7" name="Oval 6">
            <a:extLst>
              <a:ext uri="{FF2B5EF4-FFF2-40B4-BE49-F238E27FC236}">
                <a16:creationId xmlns:a16="http://schemas.microsoft.com/office/drawing/2014/main" id="{68B618C5-0C5F-B44C-2ED7-CD93B7D1AEB6}"/>
              </a:ext>
            </a:extLst>
          </p:cNvPr>
          <p:cNvSpPr/>
          <p:nvPr/>
        </p:nvSpPr>
        <p:spPr>
          <a:xfrm>
            <a:off x="684538" y="574003"/>
            <a:ext cx="4114800" cy="2039815"/>
          </a:xfrm>
          <a:prstGeom prst="ellipse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>
                <a:solidFill>
                  <a:schemeClr val="tx2">
                    <a:lumMod val="90000"/>
                    <a:lumOff val="10000"/>
                  </a:schemeClr>
                </a:solidFill>
              </a:rPr>
              <a:t>Workforce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EF849CDA-4E22-8A15-63F2-441B4C8A5157}"/>
              </a:ext>
            </a:extLst>
          </p:cNvPr>
          <p:cNvSpPr/>
          <p:nvPr/>
        </p:nvSpPr>
        <p:spPr>
          <a:xfrm>
            <a:off x="7203006" y="592852"/>
            <a:ext cx="4114800" cy="2039815"/>
          </a:xfrm>
          <a:prstGeom prst="ellipse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>
                <a:solidFill>
                  <a:schemeClr val="tx2">
                    <a:lumMod val="90000"/>
                    <a:lumOff val="10000"/>
                  </a:schemeClr>
                </a:solidFill>
              </a:rPr>
              <a:t>Service delivery</a:t>
            </a:r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747995AB-F9A3-7F68-5D98-D3BC2F80125A}"/>
              </a:ext>
            </a:extLst>
          </p:cNvPr>
          <p:cNvSpPr/>
          <p:nvPr/>
        </p:nvSpPr>
        <p:spPr>
          <a:xfrm>
            <a:off x="721794" y="3903814"/>
            <a:ext cx="4114800" cy="2039815"/>
          </a:xfrm>
          <a:prstGeom prst="ellipse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>
                <a:solidFill>
                  <a:schemeClr val="tx2">
                    <a:lumMod val="90000"/>
                    <a:lumOff val="10000"/>
                  </a:schemeClr>
                </a:solidFill>
              </a:rPr>
              <a:t>Patient/service user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54F2D4EB-8327-B9D2-2564-4E68C71A78F5}"/>
              </a:ext>
            </a:extLst>
          </p:cNvPr>
          <p:cNvSpPr/>
          <p:nvPr/>
        </p:nvSpPr>
        <p:spPr>
          <a:xfrm>
            <a:off x="7203006" y="3903813"/>
            <a:ext cx="4114800" cy="2039815"/>
          </a:xfrm>
          <a:prstGeom prst="ellipse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>
                <a:solidFill>
                  <a:schemeClr val="tx2">
                    <a:lumMod val="90000"/>
                    <a:lumOff val="10000"/>
                  </a:schemeClr>
                </a:solidFill>
              </a:rPr>
              <a:t>Community</a:t>
            </a:r>
          </a:p>
        </p:txBody>
      </p:sp>
    </p:spTree>
    <p:extLst>
      <p:ext uri="{BB962C8B-B14F-4D97-AF65-F5344CB8AC3E}">
        <p14:creationId xmlns:p14="http://schemas.microsoft.com/office/powerpoint/2010/main" val="163893929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30482-6566-37A1-85B8-9350D6F4D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264" y="1453115"/>
            <a:ext cx="4282983" cy="1200361"/>
          </a:xfrm>
        </p:spPr>
        <p:txBody>
          <a:bodyPr anchor="b">
            <a:normAutofit/>
          </a:bodyPr>
          <a:lstStyle/>
          <a:p>
            <a:r>
              <a:rPr lang="en-GB" sz="3600" dirty="0"/>
              <a:t>What is workforce?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F0E211-F0F6-D803-8FEE-F483A78DE0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924" y="2053296"/>
            <a:ext cx="5076662" cy="351194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1600" dirty="0"/>
              <a:t>The workforce refers to all individuals employed within health and social care settings who deliver, support, or manage care services. </a:t>
            </a:r>
          </a:p>
          <a:p>
            <a:pPr marL="0" indent="0">
              <a:buNone/>
            </a:pPr>
            <a:endParaRPr lang="en-GB" sz="1600" dirty="0"/>
          </a:p>
        </p:txBody>
      </p:sp>
      <p:pic>
        <p:nvPicPr>
          <p:cNvPr id="8" name="Picture 7" descr="A group of doctors with stethoscopes&#10;&#10;AI-generated content may be incorrect.">
            <a:extLst>
              <a:ext uri="{FF2B5EF4-FFF2-40B4-BE49-F238E27FC236}">
                <a16:creationId xmlns:a16="http://schemas.microsoft.com/office/drawing/2014/main" id="{BD344FA2-0B63-B230-F478-40EDDDEA7AF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5964058" y="2903119"/>
            <a:ext cx="5628018" cy="2518538"/>
          </a:xfrm>
          <a:prstGeom prst="rect">
            <a:avLst/>
          </a:pr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5768391-C697-0541-8492-2988D4892F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49224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/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2E4341-A0BF-B3E5-8BE3-F0ED2CEF53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49224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45DD2EC7-886B-4AA8-8A83-D71749457E4A}" type="slidenum">
              <a:rPr lang="en-GB" smtClean="0"/>
              <a:pPr>
                <a:spcAft>
                  <a:spcPts val="600"/>
                </a:spcAft>
              </a:pPr>
              <a:t>6</a:t>
            </a:fld>
            <a:endParaRPr lang="en-GB"/>
          </a:p>
        </p:txBody>
      </p:sp>
      <p:pic>
        <p:nvPicPr>
          <p:cNvPr id="6" name="Picture 5" descr="A black and yellow logo&#10;&#10;Description automatically generated">
            <a:extLst>
              <a:ext uri="{FF2B5EF4-FFF2-40B4-BE49-F238E27FC236}">
                <a16:creationId xmlns:a16="http://schemas.microsoft.com/office/drawing/2014/main" id="{93FCEBDC-BB9E-0396-D81C-08E82DDCE53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056006"/>
            <a:ext cx="1443589" cy="801993"/>
          </a:xfrm>
          <a:prstGeom prst="rect">
            <a:avLst/>
          </a:prstGeom>
        </p:spPr>
      </p:pic>
      <p:sp>
        <p:nvSpPr>
          <p:cNvPr id="9" name="Oval 8">
            <a:extLst>
              <a:ext uri="{FF2B5EF4-FFF2-40B4-BE49-F238E27FC236}">
                <a16:creationId xmlns:a16="http://schemas.microsoft.com/office/drawing/2014/main" id="{9F89972F-2231-6265-CD01-33C2CF2282BC}"/>
              </a:ext>
            </a:extLst>
          </p:cNvPr>
          <p:cNvSpPr/>
          <p:nvPr/>
        </p:nvSpPr>
        <p:spPr>
          <a:xfrm>
            <a:off x="9496997" y="132890"/>
            <a:ext cx="2539885" cy="1699646"/>
          </a:xfrm>
          <a:prstGeom prst="ellipse">
            <a:avLst/>
          </a:prstGeom>
          <a:solidFill>
            <a:schemeClr val="tx2">
              <a:lumMod val="10000"/>
              <a:lumOff val="90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>
                <a:solidFill>
                  <a:schemeClr val="tx2">
                    <a:lumMod val="90000"/>
                    <a:lumOff val="10000"/>
                  </a:schemeClr>
                </a:solidFill>
              </a:rPr>
              <a:t>Workforce</a:t>
            </a:r>
          </a:p>
        </p:txBody>
      </p:sp>
    </p:spTree>
    <p:extLst>
      <p:ext uri="{BB962C8B-B14F-4D97-AF65-F5344CB8AC3E}">
        <p14:creationId xmlns:p14="http://schemas.microsoft.com/office/powerpoint/2010/main" val="32864295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9B7AD9F6-8CE7-4299-8FC6-328F4DCD3F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2551B6-E9DB-CFC8-DC35-0C1039F2012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640080"/>
            <a:ext cx="625111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/>
              <a:t>Think about your chosen innovation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0C66E57-4089-F2BC-8420-92D9BDA1A727}"/>
              </a:ext>
            </a:extLst>
          </p:cNvPr>
          <p:cNvSpPr txBox="1"/>
          <p:nvPr/>
        </p:nvSpPr>
        <p:spPr>
          <a:xfrm>
            <a:off x="5297760" y="4636008"/>
            <a:ext cx="6251111" cy="157276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400" dirty="0"/>
              <a:t>Who are the key workers using the innovation in their day-to-day activities?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AB4C9BA0-6A6B-D098-1ADE-D403096180C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809" r="1830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7" name="sketchy line">
            <a:extLst>
              <a:ext uri="{FF2B5EF4-FFF2-40B4-BE49-F238E27FC236}">
                <a16:creationId xmlns:a16="http://schemas.microsoft.com/office/drawing/2014/main" id="{F49775AF-8896-43EE-92C6-83497D6DC5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2862" y="440926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563791 w 4243589"/>
              <a:gd name="csY1" fmla="*/ 0 h 18288"/>
              <a:gd name="csX2" fmla="*/ 1042710 w 4243589"/>
              <a:gd name="csY2" fmla="*/ 0 h 18288"/>
              <a:gd name="csX3" fmla="*/ 1564066 w 4243589"/>
              <a:gd name="csY3" fmla="*/ 0 h 18288"/>
              <a:gd name="csX4" fmla="*/ 2212729 w 4243589"/>
              <a:gd name="csY4" fmla="*/ 0 h 18288"/>
              <a:gd name="csX5" fmla="*/ 2776520 w 4243589"/>
              <a:gd name="csY5" fmla="*/ 0 h 18288"/>
              <a:gd name="csX6" fmla="*/ 3297875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637362 w 4243589"/>
              <a:gd name="csY9" fmla="*/ 18288 h 18288"/>
              <a:gd name="csX10" fmla="*/ 3116007 w 4243589"/>
              <a:gd name="csY10" fmla="*/ 18288 h 18288"/>
              <a:gd name="csX11" fmla="*/ 2424908 w 4243589"/>
              <a:gd name="csY11" fmla="*/ 18288 h 18288"/>
              <a:gd name="csX12" fmla="*/ 1861117 w 4243589"/>
              <a:gd name="csY12" fmla="*/ 18288 h 18288"/>
              <a:gd name="csX13" fmla="*/ 1382198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157351" y="-15653"/>
                  <a:pt x="378877" y="-5828"/>
                  <a:pt x="563791" y="0"/>
                </a:cubicBezTo>
                <a:cubicBezTo>
                  <a:pt x="748705" y="5828"/>
                  <a:pt x="905659" y="-5525"/>
                  <a:pt x="1042710" y="0"/>
                </a:cubicBezTo>
                <a:cubicBezTo>
                  <a:pt x="1179761" y="5525"/>
                  <a:pt x="1356845" y="-21288"/>
                  <a:pt x="1564066" y="0"/>
                </a:cubicBezTo>
                <a:cubicBezTo>
                  <a:pt x="1771287" y="21288"/>
                  <a:pt x="1912099" y="25135"/>
                  <a:pt x="2212729" y="0"/>
                </a:cubicBezTo>
                <a:cubicBezTo>
                  <a:pt x="2513359" y="-25135"/>
                  <a:pt x="2514918" y="-27119"/>
                  <a:pt x="2776520" y="0"/>
                </a:cubicBezTo>
                <a:cubicBezTo>
                  <a:pt x="3038122" y="27119"/>
                  <a:pt x="3178771" y="18116"/>
                  <a:pt x="3297875" y="0"/>
                </a:cubicBezTo>
                <a:cubicBezTo>
                  <a:pt x="3416980" y="-18116"/>
                  <a:pt x="4012240" y="-40869"/>
                  <a:pt x="4243589" y="0"/>
                </a:cubicBezTo>
                <a:cubicBezTo>
                  <a:pt x="4243987" y="7429"/>
                  <a:pt x="4243569" y="10822"/>
                  <a:pt x="4243589" y="18288"/>
                </a:cubicBezTo>
                <a:cubicBezTo>
                  <a:pt x="4112949" y="-2855"/>
                  <a:pt x="3928037" y="1831"/>
                  <a:pt x="3637362" y="18288"/>
                </a:cubicBezTo>
                <a:cubicBezTo>
                  <a:pt x="3346687" y="34745"/>
                  <a:pt x="3254446" y="26669"/>
                  <a:pt x="3116007" y="18288"/>
                </a:cubicBezTo>
                <a:cubicBezTo>
                  <a:pt x="2977569" y="9907"/>
                  <a:pt x="2620228" y="28873"/>
                  <a:pt x="2424908" y="18288"/>
                </a:cubicBezTo>
                <a:cubicBezTo>
                  <a:pt x="2229588" y="7703"/>
                  <a:pt x="2088287" y="-3854"/>
                  <a:pt x="1861117" y="18288"/>
                </a:cubicBezTo>
                <a:cubicBezTo>
                  <a:pt x="1633947" y="40430"/>
                  <a:pt x="1502447" y="-871"/>
                  <a:pt x="1382198" y="18288"/>
                </a:cubicBezTo>
                <a:cubicBezTo>
                  <a:pt x="1261949" y="37447"/>
                  <a:pt x="1045440" y="28353"/>
                  <a:pt x="733535" y="18288"/>
                </a:cubicBezTo>
                <a:cubicBezTo>
                  <a:pt x="421630" y="8223"/>
                  <a:pt x="341257" y="-18359"/>
                  <a:pt x="0" y="18288"/>
                </a:cubicBezTo>
                <a:cubicBezTo>
                  <a:pt x="-591" y="13205"/>
                  <a:pt x="-663" y="6329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28164" y="17204"/>
                  <a:pt x="312653" y="1129"/>
                  <a:pt x="563791" y="0"/>
                </a:cubicBezTo>
                <a:cubicBezTo>
                  <a:pt x="814929" y="-1129"/>
                  <a:pt x="837271" y="8503"/>
                  <a:pt x="1042710" y="0"/>
                </a:cubicBezTo>
                <a:cubicBezTo>
                  <a:pt x="1248149" y="-8503"/>
                  <a:pt x="1588432" y="-28862"/>
                  <a:pt x="1733809" y="0"/>
                </a:cubicBezTo>
                <a:cubicBezTo>
                  <a:pt x="1879186" y="28862"/>
                  <a:pt x="2052815" y="5974"/>
                  <a:pt x="2297600" y="0"/>
                </a:cubicBezTo>
                <a:cubicBezTo>
                  <a:pt x="2542385" y="-5974"/>
                  <a:pt x="2699960" y="-23550"/>
                  <a:pt x="2861391" y="0"/>
                </a:cubicBezTo>
                <a:cubicBezTo>
                  <a:pt x="3022822" y="23550"/>
                  <a:pt x="3390411" y="25272"/>
                  <a:pt x="3552490" y="0"/>
                </a:cubicBezTo>
                <a:cubicBezTo>
                  <a:pt x="3714569" y="-25272"/>
                  <a:pt x="3950585" y="-31327"/>
                  <a:pt x="4243589" y="0"/>
                </a:cubicBezTo>
                <a:cubicBezTo>
                  <a:pt x="4242703" y="5429"/>
                  <a:pt x="4244410" y="14046"/>
                  <a:pt x="4243589" y="18288"/>
                </a:cubicBezTo>
                <a:cubicBezTo>
                  <a:pt x="4130424" y="-1240"/>
                  <a:pt x="3932803" y="42249"/>
                  <a:pt x="3722234" y="18288"/>
                </a:cubicBezTo>
                <a:cubicBezTo>
                  <a:pt x="3511665" y="-5673"/>
                  <a:pt x="3269903" y="45994"/>
                  <a:pt x="3116007" y="18288"/>
                </a:cubicBezTo>
                <a:cubicBezTo>
                  <a:pt x="2962111" y="-9418"/>
                  <a:pt x="2744280" y="23224"/>
                  <a:pt x="2509780" y="18288"/>
                </a:cubicBezTo>
                <a:cubicBezTo>
                  <a:pt x="2275280" y="13352"/>
                  <a:pt x="2066059" y="43664"/>
                  <a:pt x="1945989" y="18288"/>
                </a:cubicBezTo>
                <a:cubicBezTo>
                  <a:pt x="1825919" y="-7088"/>
                  <a:pt x="1407329" y="12616"/>
                  <a:pt x="1254890" y="18288"/>
                </a:cubicBezTo>
                <a:cubicBezTo>
                  <a:pt x="1102451" y="23960"/>
                  <a:pt x="837950" y="31673"/>
                  <a:pt x="563791" y="18288"/>
                </a:cubicBezTo>
                <a:cubicBezTo>
                  <a:pt x="289632" y="4903"/>
                  <a:pt x="132768" y="7105"/>
                  <a:pt x="0" y="18288"/>
                </a:cubicBezTo>
                <a:cubicBezTo>
                  <a:pt x="668" y="13665"/>
                  <a:pt x="578" y="5675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FEA4DA4-FAF7-D345-46B0-1C4AFE563F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DBE49D4-97B9-C104-3316-93859C4497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BD52E58-63FB-4F80-B903-6C187F50CB73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7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pic>
        <p:nvPicPr>
          <p:cNvPr id="10" name="Picture 9" descr="A black and yellow logo&#10;&#10;Description automatically generated">
            <a:extLst>
              <a:ext uri="{FF2B5EF4-FFF2-40B4-BE49-F238E27FC236}">
                <a16:creationId xmlns:a16="http://schemas.microsoft.com/office/drawing/2014/main" id="{AAF14A9D-4B1F-FF7C-CC44-6ED28EE04AF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2005" y="134857"/>
            <a:ext cx="1443589" cy="801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75661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0C1F05F1-7B15-2879-C7BF-66343F4EE4F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9664" y="3772601"/>
            <a:ext cx="12192000" cy="3085399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12035D0D-6344-731D-36A2-8C8DEAC7E4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64" y="136380"/>
            <a:ext cx="10515600" cy="1325563"/>
          </a:xfrm>
        </p:spPr>
        <p:txBody>
          <a:bodyPr/>
          <a:lstStyle/>
          <a:p>
            <a:r>
              <a:rPr lang="en-GB" b="1" dirty="0"/>
              <a:t>Workforce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BF048C-BE71-50EA-5609-C014B62D72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80995"/>
            <a:ext cx="10515600" cy="3734305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Includes:</a:t>
            </a:r>
          </a:p>
          <a:p>
            <a:r>
              <a:rPr lang="en-GB" sz="2000" dirty="0"/>
              <a:t>Clinical staff: doctors, nurses, allied health professionals</a:t>
            </a:r>
          </a:p>
          <a:p>
            <a:r>
              <a:rPr lang="en-GB" sz="2000" dirty="0"/>
              <a:t>Social care staff: social workers, care assistants, support workers</a:t>
            </a:r>
          </a:p>
          <a:p>
            <a:r>
              <a:rPr lang="en-GB" sz="2000" dirty="0"/>
              <a:t>Administrative and managerial staff: schedulers, receptionists, service managers</a:t>
            </a:r>
          </a:p>
          <a:p>
            <a:r>
              <a:rPr lang="en-GB" sz="2000" dirty="0"/>
              <a:t>Technical and digital roles: IT specialists, data analysts</a:t>
            </a:r>
          </a:p>
          <a:p>
            <a:pPr marL="0" indent="0">
              <a:buNone/>
            </a:pPr>
            <a:endParaRPr lang="en-GB" sz="2000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902801D-2402-C341-F606-9CE8125928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7B5DE1-F805-6353-AC67-D54EFA4B48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701015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AC7C26-4910-2999-4514-B062358F57B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E9C8E5-D6BA-639A-2441-FF5EB48BD22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87372" y="1645920"/>
            <a:ext cx="6251110" cy="3566160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5400" dirty="0"/>
              <a:t>What does digital transformation mean for people who deliver care?</a:t>
            </a: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9817827-97A7-0685-733B-6BCCB21A87C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809" r="1830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F2E429D-FE05-E136-8089-9FD4AB8829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AD3329D-C178-097A-BABF-3005F122D0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BD52E58-63FB-4F80-B903-6C187F50CB73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9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pic>
        <p:nvPicPr>
          <p:cNvPr id="10" name="Picture 9" descr="A black and yellow logo&#10;&#10;Description automatically generated">
            <a:extLst>
              <a:ext uri="{FF2B5EF4-FFF2-40B4-BE49-F238E27FC236}">
                <a16:creationId xmlns:a16="http://schemas.microsoft.com/office/drawing/2014/main" id="{9CCD8E97-F545-8502-50A0-25168871394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2005" y="134857"/>
            <a:ext cx="1443589" cy="801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73375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33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41" name="Freeform: Shape 40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9E933250-465A-1427-9BF6-FE674F6E2F1E}"/>
              </a:ext>
            </a:extLst>
          </p:cNvPr>
          <p:cNvSpPr txBox="1"/>
          <p:nvPr/>
        </p:nvSpPr>
        <p:spPr>
          <a:xfrm>
            <a:off x="2175164" y="1542401"/>
            <a:ext cx="8342505" cy="386087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IMPACT of digital innovation on WORKFORCE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-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200" b="1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SWOT analysis</a:t>
            </a:r>
            <a:endParaRPr lang="en-US" sz="5200" b="1" kern="120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EBAAB4-F6EB-3FC9-ECD4-931020FAA3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4672" y="5991225"/>
            <a:ext cx="263414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59B3396-D302-6558-2FF2-DA44E49C56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BD52E58-63FB-4F80-B903-6C187F50CB73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10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grpSp>
        <p:nvGrpSpPr>
          <p:cNvPr id="35" name="Group 34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9" name="Picture 8" descr="A black and yellow logo&#10;&#10;Description automatically generated">
            <a:extLst>
              <a:ext uri="{FF2B5EF4-FFF2-40B4-BE49-F238E27FC236}">
                <a16:creationId xmlns:a16="http://schemas.microsoft.com/office/drawing/2014/main" id="{3BD986A2-7225-C53E-EC6B-A9E7DFD5997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2005" y="134857"/>
            <a:ext cx="1443589" cy="801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842731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8F80CEC-D898-4377-63FB-510AABBED9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8EF914F-B221-2EF9-40A9-57789591B6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11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0C333F4-F3BC-C839-FAF1-7E6AF0922EFF}"/>
              </a:ext>
            </a:extLst>
          </p:cNvPr>
          <p:cNvSpPr txBox="1"/>
          <p:nvPr/>
        </p:nvSpPr>
        <p:spPr>
          <a:xfrm>
            <a:off x="76200" y="1999643"/>
            <a:ext cx="31172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Strengths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ABBE091-9172-87C5-F26B-EC0B59FE95C9}"/>
              </a:ext>
            </a:extLst>
          </p:cNvPr>
          <p:cNvSpPr/>
          <p:nvPr/>
        </p:nvSpPr>
        <p:spPr>
          <a:xfrm>
            <a:off x="6360202" y="489998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8" rIns="101618" bIns="71140" numCol="1" spcCol="1270" anchor="ctr" anchorCtr="0">
            <a:noAutofit/>
          </a:bodyPr>
          <a:lstStyle/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None/>
            </a:pPr>
            <a:r>
              <a:rPr lang="en-GB" sz="1600" kern="1200" dirty="0"/>
              <a:t>automation, electronic records and digital workflows can reduce administrative burden and duplication.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4F45884-5A55-D607-E8F5-80A5203C1C28}"/>
              </a:ext>
            </a:extLst>
          </p:cNvPr>
          <p:cNvSpPr/>
          <p:nvPr/>
        </p:nvSpPr>
        <p:spPr>
          <a:xfrm>
            <a:off x="3434123" y="385884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Improved efficiency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38B18B5-3106-62CE-FDA6-33BBEA2C6F61}"/>
              </a:ext>
            </a:extLst>
          </p:cNvPr>
          <p:cNvSpPr/>
          <p:nvPr/>
        </p:nvSpPr>
        <p:spPr>
          <a:xfrm>
            <a:off x="6360202" y="1583191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8" rIns="101618" bIns="71140" numCol="1" spcCol="1270" anchor="ctr" anchorCtr="0">
            <a:noAutofit/>
          </a:bodyPr>
          <a:lstStyle/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None/>
            </a:pPr>
            <a:r>
              <a:rPr lang="en-GB" sz="1600" kern="1200" dirty="0"/>
              <a:t>clinicians and care workers can access patient/service-user information more quickly and across settings.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63A7255D-C459-4120-C8DB-6CF268B3BA38}"/>
              </a:ext>
            </a:extLst>
          </p:cNvPr>
          <p:cNvSpPr/>
          <p:nvPr/>
        </p:nvSpPr>
        <p:spPr>
          <a:xfrm>
            <a:off x="3434123" y="1479076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Better access to information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257044C5-FADA-4755-B5D0-7BA654D7FD8E}"/>
              </a:ext>
            </a:extLst>
          </p:cNvPr>
          <p:cNvSpPr/>
          <p:nvPr/>
        </p:nvSpPr>
        <p:spPr>
          <a:xfrm>
            <a:off x="6360202" y="2676382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None/>
            </a:pPr>
            <a:r>
              <a:rPr lang="en-GB" sz="1600" kern="1200" dirty="0"/>
              <a:t>telehealth, virtual consultations and digital communication can increase workforce flexibility.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6749CCDC-3763-663D-F308-E65C6174696C}"/>
              </a:ext>
            </a:extLst>
          </p:cNvPr>
          <p:cNvSpPr/>
          <p:nvPr/>
        </p:nvSpPr>
        <p:spPr>
          <a:xfrm>
            <a:off x="3434123" y="2572268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Remote and flexible working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D20F5A6C-FC7D-2075-7B25-37C11F028C3B}"/>
              </a:ext>
            </a:extLst>
          </p:cNvPr>
          <p:cNvSpPr/>
          <p:nvPr/>
        </p:nvSpPr>
        <p:spPr>
          <a:xfrm>
            <a:off x="6360202" y="3769574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None/>
            </a:pPr>
            <a:r>
              <a:rPr lang="en-GB" sz="1600" kern="1200" dirty="0"/>
              <a:t>AI, analytics and decision-support tools can help professionals identify risks and make more informed decisions.</a:t>
            </a:r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1E9D92A9-C04C-2A0A-F034-73FA0B63D2DB}"/>
              </a:ext>
            </a:extLst>
          </p:cNvPr>
          <p:cNvSpPr/>
          <p:nvPr/>
        </p:nvSpPr>
        <p:spPr>
          <a:xfrm>
            <a:off x="3434123" y="3665461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Enhanced decision-making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B517305F-4370-793F-58D0-8077D7734B62}"/>
              </a:ext>
            </a:extLst>
          </p:cNvPr>
          <p:cNvSpPr/>
          <p:nvPr/>
        </p:nvSpPr>
        <p:spPr>
          <a:xfrm>
            <a:off x="6360202" y="4862767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algn="l" defTabSz="711200">
              <a:lnSpc>
                <a:spcPct val="90000"/>
              </a:lnSpc>
              <a:spcBef>
                <a:spcPct val="0"/>
              </a:spcBef>
              <a:spcAft>
                <a:spcPct val="15000"/>
              </a:spcAft>
              <a:buNone/>
            </a:pPr>
            <a:r>
              <a:rPr lang="en-GB" sz="1600" kern="1200"/>
              <a:t>digital platforms can connect multidisciplinary teams and geographically dispersed services.</a:t>
            </a:r>
            <a:endParaRPr lang="en-GB" sz="1600" kern="120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01C27935-6D03-42EB-6E5F-D513D703B924}"/>
              </a:ext>
            </a:extLst>
          </p:cNvPr>
          <p:cNvSpPr/>
          <p:nvPr/>
        </p:nvSpPr>
        <p:spPr>
          <a:xfrm>
            <a:off x="3434123" y="4758653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Improved communication </a:t>
            </a:r>
          </a:p>
        </p:txBody>
      </p:sp>
      <p:pic>
        <p:nvPicPr>
          <p:cNvPr id="23" name="Picture 22" descr="A black and yellow logo&#10;&#10;Description automatically generated">
            <a:extLst>
              <a:ext uri="{FF2B5EF4-FFF2-40B4-BE49-F238E27FC236}">
                <a16:creationId xmlns:a16="http://schemas.microsoft.com/office/drawing/2014/main" id="{7BAFAD11-7EC3-A22F-93DC-7DE25BFC0D1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16291"/>
            <a:ext cx="1160060" cy="64447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99C534ED-58C0-5D7F-F9FE-4A74FE2EFD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12199"/>
          <a:stretch>
            <a:fillRect/>
          </a:stretch>
        </p:blipFill>
        <p:spPr>
          <a:xfrm>
            <a:off x="0" y="2657293"/>
            <a:ext cx="3254515" cy="21013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60499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A3FD5EF-CBFC-8507-8949-6C3E59C826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515214"/>
            <a:ext cx="4114800" cy="365125"/>
          </a:xfrm>
        </p:spPr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40934EF-151F-F1DB-40D5-453C16C76B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12</a:t>
            </a:fld>
            <a:endParaRPr lang="en-GB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852936D-078E-271C-E2D6-BD58C992ACBA}"/>
              </a:ext>
            </a:extLst>
          </p:cNvPr>
          <p:cNvSpPr txBox="1"/>
          <p:nvPr/>
        </p:nvSpPr>
        <p:spPr>
          <a:xfrm>
            <a:off x="0" y="3136612"/>
            <a:ext cx="31172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Weaknesses</a:t>
            </a:r>
          </a:p>
        </p:txBody>
      </p:sp>
      <p:pic>
        <p:nvPicPr>
          <p:cNvPr id="11" name="Picture 10" descr="A black and yellow logo&#10;&#10;Description automatically generated">
            <a:extLst>
              <a:ext uri="{FF2B5EF4-FFF2-40B4-BE49-F238E27FC236}">
                <a16:creationId xmlns:a16="http://schemas.microsoft.com/office/drawing/2014/main" id="{19F29EC9-5D6B-F69A-825D-7857C1C398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170" y="6184129"/>
            <a:ext cx="1160060" cy="644477"/>
          </a:xfrm>
          <a:prstGeom prst="rect">
            <a:avLst/>
          </a:prstGeom>
        </p:spPr>
      </p:pic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9FC0268-C8DA-A36B-B315-4C83CC196EA9}"/>
              </a:ext>
            </a:extLst>
          </p:cNvPr>
          <p:cNvSpPr/>
          <p:nvPr/>
        </p:nvSpPr>
        <p:spPr>
          <a:xfrm>
            <a:off x="6457187" y="102060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8" rIns="101618" bIns="71140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staff have varying levels of digital confidence and competence.</a:t>
            </a:r>
            <a:endParaRPr lang="en-GB" sz="1600" kern="120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BBB2EF2A-6BD0-AF64-28E1-10003BC9A162}"/>
              </a:ext>
            </a:extLst>
          </p:cNvPr>
          <p:cNvSpPr/>
          <p:nvPr/>
        </p:nvSpPr>
        <p:spPr>
          <a:xfrm>
            <a:off x="3531108" y="-2054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Digital skills gaps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42FE22DE-7B75-896F-E87A-E34DFE74BE92}"/>
              </a:ext>
            </a:extLst>
          </p:cNvPr>
          <p:cNvSpPr/>
          <p:nvPr/>
        </p:nvSpPr>
        <p:spPr>
          <a:xfrm>
            <a:off x="6457187" y="1195253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8" rIns="101618" bIns="71140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new systems require significant time, training and ongoing support.</a:t>
            </a:r>
            <a:endParaRPr lang="en-GB" sz="1600" kern="120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4EFD2925-60E4-05B0-54E6-D145C6DAD240}"/>
              </a:ext>
            </a:extLst>
          </p:cNvPr>
          <p:cNvSpPr/>
          <p:nvPr/>
        </p:nvSpPr>
        <p:spPr>
          <a:xfrm>
            <a:off x="3531108" y="1091138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Training burden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7C623552-D4BB-3CE5-59AF-05FECF514C2D}"/>
              </a:ext>
            </a:extLst>
          </p:cNvPr>
          <p:cNvSpPr/>
          <p:nvPr/>
        </p:nvSpPr>
        <p:spPr>
          <a:xfrm>
            <a:off x="6457187" y="2288444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duplicated data entry, alerts, system problems and new administrative tasks.</a:t>
            </a:r>
            <a:endParaRPr lang="en-GB" sz="1600" kern="120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A307B9E3-9E52-20B2-D01D-14E16F5AF4D8}"/>
              </a:ext>
            </a:extLst>
          </p:cNvPr>
          <p:cNvSpPr/>
          <p:nvPr/>
        </p:nvSpPr>
        <p:spPr>
          <a:xfrm>
            <a:off x="3531108" y="2184330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Technology can create work rather than remove it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F9C35B5-EC51-38EF-737F-C924630613C7}"/>
              </a:ext>
            </a:extLst>
          </p:cNvPr>
          <p:cNvSpPr/>
          <p:nvPr/>
        </p:nvSpPr>
        <p:spPr>
          <a:xfrm>
            <a:off x="6457187" y="3381636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older, less digitally confident or temporary staff may be disproportionately affected.</a:t>
            </a:r>
            <a:endParaRPr lang="en-GB" sz="1600" kern="120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FAD4C3DF-9C94-ABE1-BA51-07092E316605}"/>
              </a:ext>
            </a:extLst>
          </p:cNvPr>
          <p:cNvSpPr/>
          <p:nvPr/>
        </p:nvSpPr>
        <p:spPr>
          <a:xfrm>
            <a:off x="3531108" y="3277523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Digital exclusion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310BC107-3FE4-311E-F114-0E1D9824F89E}"/>
              </a:ext>
            </a:extLst>
          </p:cNvPr>
          <p:cNvSpPr/>
          <p:nvPr/>
        </p:nvSpPr>
        <p:spPr>
          <a:xfrm>
            <a:off x="6457187" y="4474829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excessive reliance on technology can affect relationships between professionals, patients and service users.</a:t>
            </a:r>
            <a:endParaRPr lang="en-GB" sz="1600" kern="120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B4BE0862-784A-69BA-8E31-C7D1E83EAFC1}"/>
              </a:ext>
            </a:extLst>
          </p:cNvPr>
          <p:cNvSpPr/>
          <p:nvPr/>
        </p:nvSpPr>
        <p:spPr>
          <a:xfrm>
            <a:off x="3531108" y="4370715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Loss of human interaction</a:t>
            </a:r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F55832F2-6853-800E-8D63-4E6F26F4768C}"/>
              </a:ext>
            </a:extLst>
          </p:cNvPr>
          <p:cNvSpPr/>
          <p:nvPr/>
        </p:nvSpPr>
        <p:spPr>
          <a:xfrm>
            <a:off x="6443327" y="5569347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frequent technology changes can contribute to stress and resistance to change.</a:t>
            </a:r>
            <a:endParaRPr lang="en-GB" sz="1600" kern="1200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4FCD321-DC75-3971-9942-A7F5C66CACEB}"/>
              </a:ext>
            </a:extLst>
          </p:cNvPr>
          <p:cNvSpPr/>
          <p:nvPr/>
        </p:nvSpPr>
        <p:spPr>
          <a:xfrm>
            <a:off x="3517248" y="5465233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Implementation fatigue</a:t>
            </a:r>
          </a:p>
        </p:txBody>
      </p:sp>
    </p:spTree>
    <p:extLst>
      <p:ext uri="{BB962C8B-B14F-4D97-AF65-F5344CB8AC3E}">
        <p14:creationId xmlns:p14="http://schemas.microsoft.com/office/powerpoint/2010/main" val="3655682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ABFE6E-4177-2431-55A5-3D48DCCE8B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58092" y="468993"/>
            <a:ext cx="10515600" cy="1325563"/>
          </a:xfrm>
        </p:spPr>
        <p:txBody>
          <a:bodyPr/>
          <a:lstStyle/>
          <a:p>
            <a:pPr algn="ctr"/>
            <a:r>
              <a:rPr lang="en-GB" dirty="0"/>
              <a:t>Looking at Strengths and Weaknesses for the workforce, is it still worth it?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84B9CCF-15BE-0F62-4527-A9D739969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B95FD04-C02F-E479-26DE-2D6923D573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13</a:t>
            </a:fld>
            <a:endParaRPr lang="en-GB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7F1FD6B-248F-C763-2700-45D1E76373B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8081" t="22009" r="8558" b="16086"/>
          <a:stretch>
            <a:fillRect/>
          </a:stretch>
        </p:blipFill>
        <p:spPr>
          <a:xfrm>
            <a:off x="1058092" y="2143578"/>
            <a:ext cx="9888584" cy="4245429"/>
          </a:xfrm>
          <a:prstGeom prst="rect">
            <a:avLst/>
          </a:prstGeom>
        </p:spPr>
      </p:pic>
      <p:pic>
        <p:nvPicPr>
          <p:cNvPr id="11" name="Picture 10" descr="A black and yellow logo&#10;&#10;Description automatically generated">
            <a:extLst>
              <a:ext uri="{FF2B5EF4-FFF2-40B4-BE49-F238E27FC236}">
                <a16:creationId xmlns:a16="http://schemas.microsoft.com/office/drawing/2014/main" id="{7121B78B-314D-0B6D-98DF-D984560189F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170" y="6184129"/>
            <a:ext cx="1160060" cy="644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0887444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948D7F3-6ED9-1D25-39C9-E70B20FE9D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536459"/>
            <a:ext cx="4114800" cy="365125"/>
          </a:xfrm>
        </p:spPr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0F183B7-97C3-13BD-A75A-E82045CC7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14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3949800-C243-375C-BC5C-2DB9A086A5E9}"/>
              </a:ext>
            </a:extLst>
          </p:cNvPr>
          <p:cNvSpPr txBox="1"/>
          <p:nvPr/>
        </p:nvSpPr>
        <p:spPr>
          <a:xfrm>
            <a:off x="0" y="3107181"/>
            <a:ext cx="31172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Opportunities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93EA6CDA-2F40-FE9E-F877-1E43E96241D5}"/>
              </a:ext>
            </a:extLst>
          </p:cNvPr>
          <p:cNvSpPr/>
          <p:nvPr/>
        </p:nvSpPr>
        <p:spPr>
          <a:xfrm>
            <a:off x="6360202" y="143631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8" rIns="101618" bIns="71140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digital health specialists, AI governance, informatics, digital care coordinators and data roles.</a:t>
            </a:r>
            <a:endParaRPr lang="en-GB" sz="1600" kern="12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353F485-7451-E836-13DF-8AED66776D02}"/>
              </a:ext>
            </a:extLst>
          </p:cNvPr>
          <p:cNvSpPr/>
          <p:nvPr/>
        </p:nvSpPr>
        <p:spPr>
          <a:xfrm>
            <a:off x="3434123" y="39517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dirty="0"/>
              <a:t>Creation of new roles</a:t>
            </a:r>
            <a:endParaRPr lang="en-GB" sz="2600" kern="12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2558AECD-26F4-EAD1-4124-E402A40CE785}"/>
              </a:ext>
            </a:extLst>
          </p:cNvPr>
          <p:cNvSpPr/>
          <p:nvPr/>
        </p:nvSpPr>
        <p:spPr>
          <a:xfrm>
            <a:off x="6360202" y="1236824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8" rIns="101618" bIns="71140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technology could enable professionals to support more people and extend specialist expertise.</a:t>
            </a:r>
            <a:endParaRPr lang="en-GB" sz="1600" kern="12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A1A425F-7670-25E9-22AA-78DAC56B51E5}"/>
              </a:ext>
            </a:extLst>
          </p:cNvPr>
          <p:cNvSpPr/>
          <p:nvPr/>
        </p:nvSpPr>
        <p:spPr>
          <a:xfrm>
            <a:off x="6360202" y="2330015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data analytics can help organisations understand staffing requirements, demand and workforce trends.</a:t>
            </a:r>
            <a:endParaRPr lang="en-GB" sz="1600" kern="120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5CADC4E-BAAD-B8BA-F7E1-2E20A7BD34B9}"/>
              </a:ext>
            </a:extLst>
          </p:cNvPr>
          <p:cNvSpPr/>
          <p:nvPr/>
        </p:nvSpPr>
        <p:spPr>
          <a:xfrm>
            <a:off x="3434123" y="2225901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Better workforce planning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2434400D-C655-288D-7185-9BA60D09685F}"/>
              </a:ext>
            </a:extLst>
          </p:cNvPr>
          <p:cNvSpPr/>
          <p:nvPr/>
        </p:nvSpPr>
        <p:spPr>
          <a:xfrm>
            <a:off x="6360202" y="3423207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online learning, simulation, virtual reality and AI-supported education can transform workforce development.</a:t>
            </a:r>
            <a:endParaRPr lang="en-GB" sz="1600" kern="120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64076F4C-6C9D-482C-4148-77FC6BE8D789}"/>
              </a:ext>
            </a:extLst>
          </p:cNvPr>
          <p:cNvSpPr/>
          <p:nvPr/>
        </p:nvSpPr>
        <p:spPr>
          <a:xfrm>
            <a:off x="3434123" y="3319094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Personalised and preventive care 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CD1528F-1C61-C8C8-BB7D-7BD52C35DED6}"/>
              </a:ext>
            </a:extLst>
          </p:cNvPr>
          <p:cNvSpPr/>
          <p:nvPr/>
        </p:nvSpPr>
        <p:spPr>
          <a:xfrm>
            <a:off x="6360202" y="4516400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modern digital workplaces may improve recruitment and retention.</a:t>
            </a:r>
            <a:endParaRPr lang="en-GB" sz="1600" kern="120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E1F5574B-7B2F-550D-AC77-D398705DA452}"/>
              </a:ext>
            </a:extLst>
          </p:cNvPr>
          <p:cNvSpPr/>
          <p:nvPr/>
        </p:nvSpPr>
        <p:spPr>
          <a:xfrm>
            <a:off x="3434123" y="4412286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Attracting new generation of workers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DB6A6D65-1DD8-DE15-E85E-5D1ED1D42957}"/>
              </a:ext>
            </a:extLst>
          </p:cNvPr>
          <p:cNvSpPr/>
          <p:nvPr/>
        </p:nvSpPr>
        <p:spPr>
          <a:xfrm>
            <a:off x="3434123" y="1132709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Addressing workforce shortages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053C704D-5224-7C42-5F18-46286BD96AD1}"/>
              </a:ext>
            </a:extLst>
          </p:cNvPr>
          <p:cNvSpPr/>
          <p:nvPr/>
        </p:nvSpPr>
        <p:spPr>
          <a:xfrm>
            <a:off x="6360202" y="5609592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shared digital systems could support more coordinated, person-centred care.</a:t>
            </a:r>
            <a:endParaRPr lang="en-GB" sz="1600" kern="12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68DAA0BE-BC36-1004-E35D-5AA2A8585E9E}"/>
              </a:ext>
            </a:extLst>
          </p:cNvPr>
          <p:cNvSpPr/>
          <p:nvPr/>
        </p:nvSpPr>
        <p:spPr>
          <a:xfrm>
            <a:off x="3434123" y="5505478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Integration of health and social care </a:t>
            </a:r>
          </a:p>
        </p:txBody>
      </p:sp>
      <p:pic>
        <p:nvPicPr>
          <p:cNvPr id="20" name="Picture 19" descr="A black and yellow logo&#10;&#10;Description automatically generated">
            <a:extLst>
              <a:ext uri="{FF2B5EF4-FFF2-40B4-BE49-F238E27FC236}">
                <a16:creationId xmlns:a16="http://schemas.microsoft.com/office/drawing/2014/main" id="{8D7DE144-602E-B8F0-EF12-B3B9FFE5C0E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8170" y="6184129"/>
            <a:ext cx="1160060" cy="644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96402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6B62AD0-53E2-9F74-652E-E2C164E86C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6F3A9D5-41A3-64BD-DA53-F4141FCDDED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15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9C0F4D-6F33-7BD7-EA74-26CA49A51B83}"/>
              </a:ext>
            </a:extLst>
          </p:cNvPr>
          <p:cNvSpPr txBox="1"/>
          <p:nvPr/>
        </p:nvSpPr>
        <p:spPr>
          <a:xfrm>
            <a:off x="0" y="3107181"/>
            <a:ext cx="31172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1"/>
            <a:r>
              <a:rPr lang="en-GB" sz="3200" b="1" dirty="0"/>
              <a:t>Threats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DF00E210-4F74-399D-F1AD-13CFC3104765}"/>
              </a:ext>
            </a:extLst>
          </p:cNvPr>
          <p:cNvSpPr/>
          <p:nvPr/>
        </p:nvSpPr>
        <p:spPr>
          <a:xfrm>
            <a:off x="6374057" y="1085740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8" rIns="101618" bIns="71140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automation may reduce demand for some administrative and routine roles.</a:t>
            </a:r>
            <a:endParaRPr lang="en-GB" sz="1600" kern="12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8041F917-0D07-DE68-1FA9-EFE5D2F35DFD}"/>
              </a:ext>
            </a:extLst>
          </p:cNvPr>
          <p:cNvSpPr/>
          <p:nvPr/>
        </p:nvSpPr>
        <p:spPr>
          <a:xfrm>
            <a:off x="3447978" y="981626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dirty="0"/>
              <a:t>Job displacement</a:t>
            </a:r>
            <a:endParaRPr lang="en-GB" sz="2600" kern="1200" dirty="0"/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112A3D1F-905F-B9EE-F1F9-8915F398ED33}"/>
              </a:ext>
            </a:extLst>
          </p:cNvPr>
          <p:cNvSpPr/>
          <p:nvPr/>
        </p:nvSpPr>
        <p:spPr>
          <a:xfrm>
            <a:off x="6374057" y="2178933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8" rIns="101618" bIns="71140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excessive reliance on algorithms could weaken professional judgement and autonomy.</a:t>
            </a:r>
            <a:endParaRPr lang="en-GB" sz="1600" kern="12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B3763C02-EBDD-6C0B-86DC-A4FEB1B75655}"/>
              </a:ext>
            </a:extLst>
          </p:cNvPr>
          <p:cNvSpPr/>
          <p:nvPr/>
        </p:nvSpPr>
        <p:spPr>
          <a:xfrm>
            <a:off x="6374057" y="3272124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technologies may widen inequalities if staff or service users lack access, skills or connectivity.</a:t>
            </a:r>
            <a:endParaRPr lang="en-GB" sz="1600" kern="1200" dirty="0"/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84B77F26-71C9-214F-981E-F4920CEB541D}"/>
              </a:ext>
            </a:extLst>
          </p:cNvPr>
          <p:cNvSpPr/>
          <p:nvPr/>
        </p:nvSpPr>
        <p:spPr>
          <a:xfrm>
            <a:off x="3447978" y="3168010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dirty="0"/>
              <a:t>Digital inequalities</a:t>
            </a:r>
            <a:endParaRPr lang="en-GB" sz="2600" kern="12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62C2324F-0E17-E384-4419-23AE5C49232E}"/>
              </a:ext>
            </a:extLst>
          </p:cNvPr>
          <p:cNvSpPr/>
          <p:nvPr/>
        </p:nvSpPr>
        <p:spPr>
          <a:xfrm>
            <a:off x="6374057" y="4365316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digital monitoring of staff performance could undermine trust and increase pressure.</a:t>
            </a:r>
            <a:endParaRPr lang="en-GB" sz="1600" kern="120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A92FB14-FB33-7A4F-4FAE-120EBB7A89B5}"/>
              </a:ext>
            </a:extLst>
          </p:cNvPr>
          <p:cNvSpPr/>
          <p:nvPr/>
        </p:nvSpPr>
        <p:spPr>
          <a:xfrm>
            <a:off x="3447978" y="4261203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Loss of autonomy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EA0D65AC-5C01-5838-177B-28BAA4316B60}"/>
              </a:ext>
            </a:extLst>
          </p:cNvPr>
          <p:cNvSpPr/>
          <p:nvPr/>
        </p:nvSpPr>
        <p:spPr>
          <a:xfrm>
            <a:off x="3447978" y="2074818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800" kern="1200" dirty="0"/>
              <a:t>Deskilling</a:t>
            </a:r>
            <a:endParaRPr lang="en-GB" sz="2400" kern="1200" dirty="0"/>
          </a:p>
        </p:txBody>
      </p:sp>
    </p:spTree>
    <p:extLst>
      <p:ext uri="{BB962C8B-B14F-4D97-AF65-F5344CB8AC3E}">
        <p14:creationId xmlns:p14="http://schemas.microsoft.com/office/powerpoint/2010/main" val="42876359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6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18FDC6F-F747-C10E-7F95-F4204BE945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794078" y="6538912"/>
            <a:ext cx="4114800" cy="365125"/>
          </a:xfrm>
        </p:spPr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B9E1F81-FD5A-FD36-8153-9430C6D83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78839" y="6356350"/>
            <a:ext cx="2743200" cy="365125"/>
          </a:xfrm>
        </p:spPr>
        <p:txBody>
          <a:bodyPr/>
          <a:lstStyle/>
          <a:p>
            <a:fld id="{45DD2EC7-886B-4AA8-8A83-D71749457E4A}" type="slidenum">
              <a:rPr lang="en-GB" smtClean="0"/>
              <a:t>16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27385D8-D265-29B8-B10A-1AC74BC66C65}"/>
              </a:ext>
            </a:extLst>
          </p:cNvPr>
          <p:cNvSpPr txBox="1"/>
          <p:nvPr/>
        </p:nvSpPr>
        <p:spPr>
          <a:xfrm>
            <a:off x="919647" y="95581"/>
            <a:ext cx="10352706" cy="584775"/>
          </a:xfrm>
          <a:prstGeom prst="rect">
            <a:avLst/>
          </a:prstGeom>
          <a:solidFill>
            <a:schemeClr val="tx2">
              <a:lumMod val="10000"/>
              <a:lumOff val="90000"/>
            </a:schemeClr>
          </a:solidFill>
          <a:ln>
            <a:solidFill>
              <a:schemeClr val="accent6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pPr algn="ctr"/>
            <a:r>
              <a:rPr lang="en-GB" sz="3200" b="1" dirty="0"/>
              <a:t>IMPACT of digital innovation on WORKFORCE summary</a:t>
            </a:r>
          </a:p>
        </p:txBody>
      </p:sp>
      <p:grpSp>
        <p:nvGrpSpPr>
          <p:cNvPr id="7" name="Group 6">
            <a:extLst>
              <a:ext uri="{FF2B5EF4-FFF2-40B4-BE49-F238E27FC236}">
                <a16:creationId xmlns:a16="http://schemas.microsoft.com/office/drawing/2014/main" id="{BD6FC8EF-2DDF-126D-4D23-C0CA90EDC58F}"/>
              </a:ext>
            </a:extLst>
          </p:cNvPr>
          <p:cNvGrpSpPr/>
          <p:nvPr/>
        </p:nvGrpSpPr>
        <p:grpSpPr>
          <a:xfrm>
            <a:off x="0" y="711907"/>
            <a:ext cx="12192000" cy="5763021"/>
            <a:chOff x="0" y="719665"/>
            <a:chExt cx="12192000" cy="5763021"/>
          </a:xfrm>
          <a:solidFill>
            <a:schemeClr val="tx2">
              <a:lumMod val="10000"/>
              <a:lumOff val="90000"/>
            </a:schemeClr>
          </a:solidFill>
        </p:grpSpPr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03AA6257-7E96-6EC1-CEC4-122834D1BDB3}"/>
                </a:ext>
              </a:extLst>
            </p:cNvPr>
            <p:cNvGrpSpPr/>
            <p:nvPr/>
          </p:nvGrpSpPr>
          <p:grpSpPr>
            <a:xfrm>
              <a:off x="0" y="719665"/>
              <a:ext cx="12192000" cy="5763021"/>
              <a:chOff x="0" y="719665"/>
              <a:chExt cx="12192000" cy="5763021"/>
            </a:xfrm>
            <a:grpFill/>
          </p:grpSpPr>
          <p:graphicFrame>
            <p:nvGraphicFramePr>
              <p:cNvPr id="5" name="Diagram 4">
                <a:extLst>
                  <a:ext uri="{FF2B5EF4-FFF2-40B4-BE49-F238E27FC236}">
                    <a16:creationId xmlns:a16="http://schemas.microsoft.com/office/drawing/2014/main" id="{B2438AC5-D4E0-79AC-9656-449790CEFE58}"/>
                  </a:ext>
                </a:extLst>
              </p:cNvPr>
              <p:cNvGraphicFramePr/>
              <p:nvPr/>
            </p:nvGraphicFramePr>
            <p:xfrm>
              <a:off x="0" y="719665"/>
              <a:ext cx="12192000" cy="5763021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" r:lo="rId3" r:qs="rId4" r:cs="rId5"/>
              </a:graphicData>
            </a:graphic>
          </p:graphicFrame>
          <p:pic>
            <p:nvPicPr>
              <p:cNvPr id="14338" name="Picture 2" descr="line icon for responsibilities 14966582 Vector Art at Vecteezy">
                <a:extLst>
                  <a:ext uri="{FF2B5EF4-FFF2-40B4-BE49-F238E27FC236}">
                    <a16:creationId xmlns:a16="http://schemas.microsoft.com/office/drawing/2014/main" id="{94CF8289-7A15-7625-D01C-45A911F75575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401471" y="924381"/>
                <a:ext cx="1532216" cy="1532216"/>
              </a:xfrm>
              <a:prstGeom prst="rect">
                <a:avLst/>
              </a:prstGeom>
              <a:grpFill/>
            </p:spPr>
          </p:pic>
        </p:grpSp>
        <p:pic>
          <p:nvPicPr>
            <p:cNvPr id="14342" name="Picture 6" descr="Premium Vector | Training icon vector Training education icon ...">
              <a:extLst>
                <a:ext uri="{FF2B5EF4-FFF2-40B4-BE49-F238E27FC236}">
                  <a16:creationId xmlns:a16="http://schemas.microsoft.com/office/drawing/2014/main" id="{3197B5F7-D4D3-CCC9-D8EF-59BC8710E14D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830518" y="1047711"/>
              <a:ext cx="1686891" cy="1265168"/>
            </a:xfrm>
            <a:prstGeom prst="rect">
              <a:avLst/>
            </a:prstGeom>
            <a:grpFill/>
          </p:spPr>
        </p:pic>
        <p:pic>
          <p:nvPicPr>
            <p:cNvPr id="14344" name="Picture 8" descr="Efficiency Productivity Icon Vector Stock Vector (Royalty Free ...">
              <a:extLst>
                <a:ext uri="{FF2B5EF4-FFF2-40B4-BE49-F238E27FC236}">
                  <a16:creationId xmlns:a16="http://schemas.microsoft.com/office/drawing/2014/main" id="{B785C59C-19CF-9DD7-232F-26D201D2933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b="5607"/>
            <a:stretch/>
          </p:blipFill>
          <p:spPr bwMode="auto">
            <a:xfrm>
              <a:off x="5261189" y="924381"/>
              <a:ext cx="1669621" cy="1532216"/>
            </a:xfrm>
            <a:prstGeom prst="rect">
              <a:avLst/>
            </a:prstGeom>
            <a:grpFill/>
          </p:spPr>
        </p:pic>
        <p:pic>
          <p:nvPicPr>
            <p:cNvPr id="14346" name="Picture 10" descr="Patient icon. Health insurance. Vector icon isolated on white ...">
              <a:extLst>
                <a:ext uri="{FF2B5EF4-FFF2-40B4-BE49-F238E27FC236}">
                  <a16:creationId xmlns:a16="http://schemas.microsoft.com/office/drawing/2014/main" id="{70DCCAC9-F154-7CEE-A033-24257BEF010A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28129" y="924381"/>
              <a:ext cx="1532216" cy="1532216"/>
            </a:xfrm>
            <a:prstGeom prst="rect">
              <a:avLst/>
            </a:prstGeom>
            <a:grpFill/>
          </p:spPr>
        </p:pic>
        <p:pic>
          <p:nvPicPr>
            <p:cNvPr id="14348" name="Picture 12" descr="Challenge icon illustration rolling a rock uphill Stock-Vektorgrafik ...">
              <a:extLst>
                <a:ext uri="{FF2B5EF4-FFF2-40B4-BE49-F238E27FC236}">
                  <a16:creationId xmlns:a16="http://schemas.microsoft.com/office/drawing/2014/main" id="{57713580-B717-7EB0-94B6-34A69640E93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88" t="8557" r="5555" b="5472"/>
            <a:stretch/>
          </p:blipFill>
          <p:spPr bwMode="auto">
            <a:xfrm>
              <a:off x="10257664" y="968652"/>
              <a:ext cx="1469411" cy="1423286"/>
            </a:xfrm>
            <a:prstGeom prst="rect">
              <a:avLst/>
            </a:prstGeom>
            <a:grpFill/>
          </p:spPr>
        </p:pic>
      </p:grpSp>
      <p:pic>
        <p:nvPicPr>
          <p:cNvPr id="8" name="Picture 7" descr="A black and yellow logo&#10;&#10;Description automatically generated">
            <a:extLst>
              <a:ext uri="{FF2B5EF4-FFF2-40B4-BE49-F238E27FC236}">
                <a16:creationId xmlns:a16="http://schemas.microsoft.com/office/drawing/2014/main" id="{5E13B26A-3871-60DF-806D-62C1C5BEB84D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16291"/>
            <a:ext cx="1160060" cy="644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697602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F5E2DF8-09BB-7B62-BCDC-CA323C95EC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D451C81-650E-F493-37E3-466B603529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17</a:t>
            </a:fld>
            <a:endParaRPr lang="en-GB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C0EE05C-5B51-6D4C-A131-A710EB01AF5D}"/>
              </a:ext>
            </a:extLst>
          </p:cNvPr>
          <p:cNvSpPr txBox="1"/>
          <p:nvPr/>
        </p:nvSpPr>
        <p:spPr>
          <a:xfrm>
            <a:off x="387927" y="2505670"/>
            <a:ext cx="11540837" cy="156966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3200" i="1" dirty="0"/>
              <a:t>Digital innovation is not necessarily about replacing healthcare and social care workers; its biggest potential may be to change what workers do.</a:t>
            </a:r>
          </a:p>
        </p:txBody>
      </p:sp>
      <p:pic>
        <p:nvPicPr>
          <p:cNvPr id="7" name="Picture 6" descr="A black and yellow logo&#10;&#10;Description automatically generated">
            <a:extLst>
              <a:ext uri="{FF2B5EF4-FFF2-40B4-BE49-F238E27FC236}">
                <a16:creationId xmlns:a16="http://schemas.microsoft.com/office/drawing/2014/main" id="{BE1BB22C-19B8-9DEC-0C07-9E29270CCC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16291"/>
            <a:ext cx="1160060" cy="644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719423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2B97F24A-32CE-4C1C-A50D-3016B394D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sketch line">
            <a:extLst>
              <a:ext uri="{FF2B5EF4-FFF2-40B4-BE49-F238E27FC236}">
                <a16:creationId xmlns:a16="http://schemas.microsoft.com/office/drawing/2014/main" id="{CD8B4F24-440B-49E9-B85D-733523DC06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278" y="2573756"/>
            <a:ext cx="3255095" cy="18288"/>
          </a:xfrm>
          <a:custGeom>
            <a:avLst/>
            <a:gdLst>
              <a:gd name="csX0" fmla="*/ 0 w 3255095"/>
              <a:gd name="csY0" fmla="*/ 0 h 18288"/>
              <a:gd name="csX1" fmla="*/ 618468 w 3255095"/>
              <a:gd name="csY1" fmla="*/ 0 h 18288"/>
              <a:gd name="csX2" fmla="*/ 1269487 w 3255095"/>
              <a:gd name="csY2" fmla="*/ 0 h 18288"/>
              <a:gd name="csX3" fmla="*/ 1953057 w 3255095"/>
              <a:gd name="csY3" fmla="*/ 0 h 18288"/>
              <a:gd name="csX4" fmla="*/ 2636627 w 3255095"/>
              <a:gd name="csY4" fmla="*/ 0 h 18288"/>
              <a:gd name="csX5" fmla="*/ 3255095 w 3255095"/>
              <a:gd name="csY5" fmla="*/ 0 h 18288"/>
              <a:gd name="csX6" fmla="*/ 3255095 w 3255095"/>
              <a:gd name="csY6" fmla="*/ 18288 h 18288"/>
              <a:gd name="csX7" fmla="*/ 2538974 w 3255095"/>
              <a:gd name="csY7" fmla="*/ 18288 h 18288"/>
              <a:gd name="csX8" fmla="*/ 1822853 w 3255095"/>
              <a:gd name="csY8" fmla="*/ 18288 h 18288"/>
              <a:gd name="csX9" fmla="*/ 1171834 w 3255095"/>
              <a:gd name="csY9" fmla="*/ 18288 h 18288"/>
              <a:gd name="csX10" fmla="*/ 0 w 3255095"/>
              <a:gd name="csY10" fmla="*/ 18288 h 18288"/>
              <a:gd name="csX11" fmla="*/ 0 w 3255095"/>
              <a:gd name="csY1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</a:cxnLst>
            <a:rect l="l" t="t" r="r" b="b"/>
            <a:pathLst>
              <a:path w="3255095" h="18288" fill="none" extrusionOk="0">
                <a:moveTo>
                  <a:pt x="0" y="0"/>
                </a:moveTo>
                <a:cubicBezTo>
                  <a:pt x="240201" y="-22123"/>
                  <a:pt x="462021" y="-19623"/>
                  <a:pt x="618468" y="0"/>
                </a:cubicBezTo>
                <a:cubicBezTo>
                  <a:pt x="774915" y="19623"/>
                  <a:pt x="974734" y="2035"/>
                  <a:pt x="1269487" y="0"/>
                </a:cubicBezTo>
                <a:cubicBezTo>
                  <a:pt x="1564240" y="-2035"/>
                  <a:pt x="1733579" y="10639"/>
                  <a:pt x="1953057" y="0"/>
                </a:cubicBezTo>
                <a:cubicBezTo>
                  <a:pt x="2172535" y="-10639"/>
                  <a:pt x="2453962" y="14018"/>
                  <a:pt x="2636627" y="0"/>
                </a:cubicBezTo>
                <a:cubicBezTo>
                  <a:pt x="2819292" y="-14018"/>
                  <a:pt x="3121375" y="5399"/>
                  <a:pt x="3255095" y="0"/>
                </a:cubicBezTo>
                <a:cubicBezTo>
                  <a:pt x="3254386" y="8157"/>
                  <a:pt x="3254682" y="12125"/>
                  <a:pt x="3255095" y="18288"/>
                </a:cubicBezTo>
                <a:cubicBezTo>
                  <a:pt x="3088545" y="23203"/>
                  <a:pt x="2687475" y="7419"/>
                  <a:pt x="2538974" y="18288"/>
                </a:cubicBezTo>
                <a:cubicBezTo>
                  <a:pt x="2390473" y="29157"/>
                  <a:pt x="2137381" y="-8959"/>
                  <a:pt x="1822853" y="18288"/>
                </a:cubicBezTo>
                <a:cubicBezTo>
                  <a:pt x="1508325" y="45535"/>
                  <a:pt x="1466437" y="20385"/>
                  <a:pt x="1171834" y="18288"/>
                </a:cubicBezTo>
                <a:cubicBezTo>
                  <a:pt x="877231" y="16191"/>
                  <a:pt x="561097" y="37643"/>
                  <a:pt x="0" y="18288"/>
                </a:cubicBezTo>
                <a:cubicBezTo>
                  <a:pt x="-46" y="12483"/>
                  <a:pt x="-203" y="6491"/>
                  <a:pt x="0" y="0"/>
                </a:cubicBezTo>
                <a:close/>
              </a:path>
              <a:path w="3255095" h="18288" stroke="0" extrusionOk="0">
                <a:moveTo>
                  <a:pt x="0" y="0"/>
                </a:moveTo>
                <a:cubicBezTo>
                  <a:pt x="291965" y="19429"/>
                  <a:pt x="363155" y="8568"/>
                  <a:pt x="618468" y="0"/>
                </a:cubicBezTo>
                <a:cubicBezTo>
                  <a:pt x="873781" y="-8568"/>
                  <a:pt x="904459" y="-19505"/>
                  <a:pt x="1171834" y="0"/>
                </a:cubicBezTo>
                <a:cubicBezTo>
                  <a:pt x="1439209" y="19505"/>
                  <a:pt x="1744369" y="9790"/>
                  <a:pt x="1887955" y="0"/>
                </a:cubicBezTo>
                <a:cubicBezTo>
                  <a:pt x="2031541" y="-9790"/>
                  <a:pt x="2346378" y="21240"/>
                  <a:pt x="2506423" y="0"/>
                </a:cubicBezTo>
                <a:cubicBezTo>
                  <a:pt x="2666468" y="-21240"/>
                  <a:pt x="2990257" y="30414"/>
                  <a:pt x="3255095" y="0"/>
                </a:cubicBezTo>
                <a:cubicBezTo>
                  <a:pt x="3254831" y="4493"/>
                  <a:pt x="3255479" y="9472"/>
                  <a:pt x="3255095" y="18288"/>
                </a:cubicBezTo>
                <a:cubicBezTo>
                  <a:pt x="3120743" y="16690"/>
                  <a:pt x="2759628" y="42462"/>
                  <a:pt x="2604076" y="18288"/>
                </a:cubicBezTo>
                <a:cubicBezTo>
                  <a:pt x="2448524" y="-5886"/>
                  <a:pt x="2184336" y="19599"/>
                  <a:pt x="1887955" y="18288"/>
                </a:cubicBezTo>
                <a:cubicBezTo>
                  <a:pt x="1591574" y="16977"/>
                  <a:pt x="1548845" y="6870"/>
                  <a:pt x="1334589" y="18288"/>
                </a:cubicBezTo>
                <a:cubicBezTo>
                  <a:pt x="1120333" y="29706"/>
                  <a:pt x="996014" y="9662"/>
                  <a:pt x="683570" y="18288"/>
                </a:cubicBezTo>
                <a:cubicBezTo>
                  <a:pt x="371126" y="26914"/>
                  <a:pt x="198687" y="16167"/>
                  <a:pt x="0" y="18288"/>
                </a:cubicBezTo>
                <a:cubicBezTo>
                  <a:pt x="843" y="9577"/>
                  <a:pt x="371" y="690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3810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1117D863-405A-152E-7CAC-E23DE081DA68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/>
              <a:t>Activity: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Considering your digital innovation, identify strength, weakness, threat and opportunity with an example in practice.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B18363B-08E8-658F-A0D1-B3F615FD275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487329"/>
            <a:ext cx="6903720" cy="3883342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B389FC0-F76F-8387-9700-F20D3A1E24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8932CCF2-CF5A-1AA7-563A-AEA96D5649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BD52E58-63FB-4F80-B903-6C187F50CB73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18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6AAB1CC-A77F-2F4C-3A54-3269ED768A7C}"/>
              </a:ext>
            </a:extLst>
          </p:cNvPr>
          <p:cNvSpPr txBox="1"/>
          <p:nvPr/>
        </p:nvSpPr>
        <p:spPr>
          <a:xfrm>
            <a:off x="1528354" y="1982462"/>
            <a:ext cx="3526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30 mins</a:t>
            </a:r>
          </a:p>
        </p:txBody>
      </p:sp>
      <p:pic>
        <p:nvPicPr>
          <p:cNvPr id="9" name="Picture 8" descr="A black and yellow logo&#10;&#10;Description automatically generated">
            <a:extLst>
              <a:ext uri="{FF2B5EF4-FFF2-40B4-BE49-F238E27FC236}">
                <a16:creationId xmlns:a16="http://schemas.microsoft.com/office/drawing/2014/main" id="{A9159C82-8F53-9237-7D09-4638A90C54D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16291"/>
            <a:ext cx="1160060" cy="644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8202408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42A4FC2C-047E-45A5-965D-8E1E3BF09B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24" y="0"/>
            <a:ext cx="12188952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ECE00AD-626F-40ED-4972-D8749282E57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403CBFFC-C1A5-F4DF-4776-3CCCEB1F18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FFFFFF"/>
                </a:solidFill>
              </a:rPr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146E5AA-560A-CB60-059F-DCE58F6AE5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BD52E58-63FB-4F80-B903-6C187F50CB73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19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F8CD63-1888-BADE-25B5-10BF6E289270}"/>
              </a:ext>
            </a:extLst>
          </p:cNvPr>
          <p:cNvSpPr txBox="1"/>
          <p:nvPr/>
        </p:nvSpPr>
        <p:spPr>
          <a:xfrm>
            <a:off x="1345475" y="3576276"/>
            <a:ext cx="6230983" cy="2308324"/>
          </a:xfrm>
          <a:prstGeom prst="rect">
            <a:avLst/>
          </a:prstGeom>
          <a:solidFill>
            <a:srgbClr val="663300"/>
          </a:solidFill>
        </p:spPr>
        <p:txBody>
          <a:bodyPr wrap="square" rtlCol="0">
            <a:spAutoFit/>
          </a:bodyPr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sz="5400" b="1" dirty="0"/>
              <a:t>COFFEE BREAK</a:t>
            </a:r>
          </a:p>
          <a:p>
            <a:pPr algn="ctr"/>
            <a:r>
              <a:rPr lang="en-GB" sz="5400" b="1" dirty="0"/>
              <a:t>15 mins</a:t>
            </a:r>
          </a:p>
        </p:txBody>
      </p:sp>
    </p:spTree>
    <p:extLst>
      <p:ext uri="{BB962C8B-B14F-4D97-AF65-F5344CB8AC3E}">
        <p14:creationId xmlns:p14="http://schemas.microsoft.com/office/powerpoint/2010/main" val="293225861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6F7A75D-9B96-FB01-E3A9-2140F2D62088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/>
          <a:stretch>
            <a:fillRect/>
          </a:stretch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73E8BE3-53D0-53CA-57CF-9B143DF6C904}"/>
              </a:ext>
            </a:extLst>
          </p:cNvPr>
          <p:cNvSpPr txBox="1">
            <a:spLocks/>
          </p:cNvSpPr>
          <p:nvPr/>
        </p:nvSpPr>
        <p:spPr>
          <a:xfrm>
            <a:off x="1097280" y="325550"/>
            <a:ext cx="10058400" cy="3574778"/>
          </a:xfrm>
          <a:prstGeom prst="rect">
            <a:avLst/>
          </a:prstGeo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spcAft>
                <a:spcPts val="600"/>
              </a:spcAft>
            </a:pPr>
            <a:r>
              <a:rPr lang="en-US" sz="5200" dirty="0">
                <a:solidFill>
                  <a:srgbClr val="FFFFFF"/>
                </a:solidFill>
              </a:rPr>
              <a:t>What is service delivery?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74E2B16D-ACE7-7AD5-6AA6-3E35D5C232A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kern="1200">
                <a:solidFill>
                  <a:srgbClr val="FFFFFF"/>
                </a:solidFill>
                <a:latin typeface="Calibri" panose="020F0502020204030204"/>
                <a:ea typeface="+mn-ea"/>
                <a:cs typeface="+mn-cs"/>
              </a:rPr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6A4B4504-34FF-77F9-4929-9FD5097C12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BD52E58-63FB-4F80-B903-6C187F50CB73}" type="slidenum">
              <a:rPr lang="en-US">
                <a:solidFill>
                  <a:srgbClr val="FFFFFF"/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20</a:t>
            </a:fld>
            <a:endParaRPr lang="en-US">
              <a:solidFill>
                <a:srgbClr val="FFFFFF"/>
              </a:solidFill>
              <a:latin typeface="Calibri" panose="020F0502020204030204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D8730F-DF89-A0DF-963E-B2B616F102DE}"/>
              </a:ext>
            </a:extLst>
          </p:cNvPr>
          <p:cNvSpPr txBox="1"/>
          <p:nvPr/>
        </p:nvSpPr>
        <p:spPr>
          <a:xfrm>
            <a:off x="2867891" y="4457700"/>
            <a:ext cx="694112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It’s the mechanism by which health services are brought from providers to patients, including all activities from health promotion and disease prevention to diagnosis, treatment, rehabilitation, and palliative care. </a:t>
            </a:r>
            <a:br>
              <a:rPr lang="en-GB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153373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53EF6CB2-0840-BAC2-136E-A7EB21F667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39AB3AE2-8D21-54D8-7FB9-2D1A162F7A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21</a:t>
            </a:fld>
            <a:endParaRPr lang="en-GB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D27FFF6-F795-4968-87E0-CD9FBF8BAD00}"/>
              </a:ext>
            </a:extLst>
          </p:cNvPr>
          <p:cNvSpPr txBox="1"/>
          <p:nvPr/>
        </p:nvSpPr>
        <p:spPr>
          <a:xfrm>
            <a:off x="166256" y="384463"/>
            <a:ext cx="11634884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/>
              <a:t>Service delivery </a:t>
            </a:r>
          </a:p>
          <a:p>
            <a:endParaRPr lang="en-GB" sz="3600" b="1" dirty="0"/>
          </a:p>
          <a:p>
            <a:r>
              <a:rPr lang="en-GB" dirty="0"/>
              <a:t>Its primary goal is to ensure that individuals and populations receive timely, effective, and equitable care, thereby improving overall health outcomes and reducing disparities.  </a:t>
            </a:r>
            <a:br>
              <a:rPr lang="en-GB" sz="3600" dirty="0"/>
            </a:br>
            <a:endParaRPr lang="en-GB" sz="3600" dirty="0"/>
          </a:p>
          <a:p>
            <a:r>
              <a:rPr lang="en-GB" dirty="0"/>
              <a:t>Effective service delivery relies on several interrelated components:</a:t>
            </a:r>
            <a:endParaRPr lang="en-GB" sz="3600" b="1" dirty="0"/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5D6F76FD-A330-25F5-04AE-240AC3205716}"/>
              </a:ext>
            </a:extLst>
          </p:cNvPr>
          <p:cNvGrpSpPr/>
          <p:nvPr/>
        </p:nvGrpSpPr>
        <p:grpSpPr>
          <a:xfrm>
            <a:off x="323962" y="3243165"/>
            <a:ext cx="11544075" cy="2562806"/>
            <a:chOff x="251646" y="3145509"/>
            <a:chExt cx="11544075" cy="2562806"/>
          </a:xfrm>
        </p:grpSpPr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4CC35BD1-5164-2AC8-2FF5-07FC899D77EB}"/>
                </a:ext>
              </a:extLst>
            </p:cNvPr>
            <p:cNvSpPr/>
            <p:nvPr/>
          </p:nvSpPr>
          <p:spPr>
            <a:xfrm>
              <a:off x="251646" y="3145509"/>
              <a:ext cx="2076272" cy="432000"/>
            </a:xfrm>
            <a:custGeom>
              <a:avLst/>
              <a:gdLst>
                <a:gd name="csX0" fmla="*/ 0 w 2076272"/>
                <a:gd name="csY0" fmla="*/ 0 h 432000"/>
                <a:gd name="csX1" fmla="*/ 2076272 w 2076272"/>
                <a:gd name="csY1" fmla="*/ 0 h 432000"/>
                <a:gd name="csX2" fmla="*/ 2076272 w 2076272"/>
                <a:gd name="csY2" fmla="*/ 432000 h 432000"/>
                <a:gd name="csX3" fmla="*/ 0 w 2076272"/>
                <a:gd name="csY3" fmla="*/ 432000 h 432000"/>
                <a:gd name="csX4" fmla="*/ 0 w 2076272"/>
                <a:gd name="csY4" fmla="*/ 0 h 432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076272" h="432000">
                  <a:moveTo>
                    <a:pt x="0" y="0"/>
                  </a:moveTo>
                  <a:lnTo>
                    <a:pt x="2076272" y="0"/>
                  </a:lnTo>
                  <a:lnTo>
                    <a:pt x="2076272" y="432000"/>
                  </a:lnTo>
                  <a:lnTo>
                    <a:pt x="0" y="432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spcFirstLastPara="0" vert="horz" wrap="square" lIns="106680" tIns="60960" rIns="106680" bIns="60960" numCol="1" spcCol="1270" anchor="ctr" anchorCtr="0">
              <a:noAutofit/>
            </a:bodyPr>
            <a:lstStyle/>
            <a:p>
              <a:pPr lvl="0" algn="ctr"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500" kern="1200" dirty="0"/>
                <a:t>Access to Care</a:t>
              </a:r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24EAF29B-9512-1DE1-817B-CAE039179962}"/>
                </a:ext>
              </a:extLst>
            </p:cNvPr>
            <p:cNvSpPr/>
            <p:nvPr/>
          </p:nvSpPr>
          <p:spPr>
            <a:xfrm>
              <a:off x="251646" y="3577509"/>
              <a:ext cx="2076272" cy="2130806"/>
            </a:xfrm>
            <a:custGeom>
              <a:avLst/>
              <a:gdLst>
                <a:gd name="csX0" fmla="*/ 0 w 2076272"/>
                <a:gd name="csY0" fmla="*/ 0 h 2130806"/>
                <a:gd name="csX1" fmla="*/ 2076272 w 2076272"/>
                <a:gd name="csY1" fmla="*/ 0 h 2130806"/>
                <a:gd name="csX2" fmla="*/ 2076272 w 2076272"/>
                <a:gd name="csY2" fmla="*/ 2130806 h 2130806"/>
                <a:gd name="csX3" fmla="*/ 0 w 2076272"/>
                <a:gd name="csY3" fmla="*/ 2130806 h 2130806"/>
                <a:gd name="csX4" fmla="*/ 0 w 2076272"/>
                <a:gd name="csY4" fmla="*/ 0 h 213080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076272" h="2130806">
                  <a:moveTo>
                    <a:pt x="0" y="0"/>
                  </a:moveTo>
                  <a:lnTo>
                    <a:pt x="2076272" y="0"/>
                  </a:lnTo>
                  <a:lnTo>
                    <a:pt x="2076272" y="2130806"/>
                  </a:lnTo>
                  <a:lnTo>
                    <a:pt x="0" y="213080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spcFirstLastPara="0" vert="horz" wrap="square" lIns="80010" tIns="80010" rIns="106680" bIns="120015" numCol="1" spcCol="1270" anchor="t" anchorCtr="0">
              <a:noAutofit/>
            </a:bodyPr>
            <a:lstStyle/>
            <a:p>
              <a:pPr marL="0" lvl="1" algn="l" defTabSz="6667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1500" kern="1200" dirty="0"/>
                <a:t>Ensures individuals can obtain healthcare services when needed, considering geographic, financial, and sociocultural barriers</a:t>
              </a:r>
            </a:p>
          </p:txBody>
        </p:sp>
        <p:sp>
          <p:nvSpPr>
            <p:cNvPr id="9" name="Freeform: Shape 8">
              <a:extLst>
                <a:ext uri="{FF2B5EF4-FFF2-40B4-BE49-F238E27FC236}">
                  <a16:creationId xmlns:a16="http://schemas.microsoft.com/office/drawing/2014/main" id="{D46C4613-684D-E740-9A78-78B5D1E068C1}"/>
                </a:ext>
              </a:extLst>
            </p:cNvPr>
            <p:cNvSpPr/>
            <p:nvPr/>
          </p:nvSpPr>
          <p:spPr>
            <a:xfrm>
              <a:off x="2618597" y="3145509"/>
              <a:ext cx="2076272" cy="432000"/>
            </a:xfrm>
            <a:custGeom>
              <a:avLst/>
              <a:gdLst>
                <a:gd name="csX0" fmla="*/ 0 w 2076272"/>
                <a:gd name="csY0" fmla="*/ 0 h 432000"/>
                <a:gd name="csX1" fmla="*/ 2076272 w 2076272"/>
                <a:gd name="csY1" fmla="*/ 0 h 432000"/>
                <a:gd name="csX2" fmla="*/ 2076272 w 2076272"/>
                <a:gd name="csY2" fmla="*/ 432000 h 432000"/>
                <a:gd name="csX3" fmla="*/ 0 w 2076272"/>
                <a:gd name="csY3" fmla="*/ 432000 h 432000"/>
                <a:gd name="csX4" fmla="*/ 0 w 2076272"/>
                <a:gd name="csY4" fmla="*/ 0 h 432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076272" h="432000">
                  <a:moveTo>
                    <a:pt x="0" y="0"/>
                  </a:moveTo>
                  <a:lnTo>
                    <a:pt x="2076272" y="0"/>
                  </a:lnTo>
                  <a:lnTo>
                    <a:pt x="2076272" y="432000"/>
                  </a:lnTo>
                  <a:lnTo>
                    <a:pt x="0" y="432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spcFirstLastPara="0" vert="horz" wrap="square" lIns="106680" tIns="60960" rIns="106680" bIns="60960" numCol="1" spcCol="1270" anchor="ctr" anchorCtr="0">
              <a:noAutofit/>
            </a:bodyPr>
            <a:lstStyle/>
            <a:p>
              <a:pPr lvl="0" algn="ctr"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500" kern="1200" dirty="0"/>
                <a:t>Quality </a:t>
              </a:r>
              <a:r>
                <a:rPr lang="en-GB" sz="1500" kern="1200"/>
                <a:t>of Care</a:t>
              </a:r>
              <a:endParaRPr lang="en-GB" sz="1500" kern="1200" dirty="0"/>
            </a:p>
          </p:txBody>
        </p:sp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8A05313-E320-4B04-60F5-5A88B06744E4}"/>
                </a:ext>
              </a:extLst>
            </p:cNvPr>
            <p:cNvSpPr/>
            <p:nvPr/>
          </p:nvSpPr>
          <p:spPr>
            <a:xfrm>
              <a:off x="2618597" y="3577509"/>
              <a:ext cx="2076272" cy="2130806"/>
            </a:xfrm>
            <a:custGeom>
              <a:avLst/>
              <a:gdLst>
                <a:gd name="csX0" fmla="*/ 0 w 2076272"/>
                <a:gd name="csY0" fmla="*/ 0 h 2130806"/>
                <a:gd name="csX1" fmla="*/ 2076272 w 2076272"/>
                <a:gd name="csY1" fmla="*/ 0 h 2130806"/>
                <a:gd name="csX2" fmla="*/ 2076272 w 2076272"/>
                <a:gd name="csY2" fmla="*/ 2130806 h 2130806"/>
                <a:gd name="csX3" fmla="*/ 0 w 2076272"/>
                <a:gd name="csY3" fmla="*/ 2130806 h 2130806"/>
                <a:gd name="csX4" fmla="*/ 0 w 2076272"/>
                <a:gd name="csY4" fmla="*/ 0 h 213080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076272" h="2130806">
                  <a:moveTo>
                    <a:pt x="0" y="0"/>
                  </a:moveTo>
                  <a:lnTo>
                    <a:pt x="2076272" y="0"/>
                  </a:lnTo>
                  <a:lnTo>
                    <a:pt x="2076272" y="2130806"/>
                  </a:lnTo>
                  <a:lnTo>
                    <a:pt x="0" y="213080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spcFirstLastPara="0" vert="horz" wrap="square" lIns="80010" tIns="80010" rIns="106680" bIns="120015" numCol="1" spcCol="1270" anchor="t" anchorCtr="0">
              <a:noAutofit/>
            </a:bodyPr>
            <a:lstStyle/>
            <a:p>
              <a:pPr marL="0" lvl="1" algn="l" defTabSz="6667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1500" kern="1200" dirty="0"/>
                <a:t>Focuses on clinical effectiveness, patient safety, and patient experience to achieve desired health outcomes</a:t>
              </a:r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7CA28223-C7ED-ECC1-60BC-F6B1432F373F}"/>
                </a:ext>
              </a:extLst>
            </p:cNvPr>
            <p:cNvSpPr/>
            <p:nvPr/>
          </p:nvSpPr>
          <p:spPr>
            <a:xfrm>
              <a:off x="4985548" y="3145509"/>
              <a:ext cx="2076272" cy="432000"/>
            </a:xfrm>
            <a:custGeom>
              <a:avLst/>
              <a:gdLst>
                <a:gd name="csX0" fmla="*/ 0 w 2076272"/>
                <a:gd name="csY0" fmla="*/ 0 h 432000"/>
                <a:gd name="csX1" fmla="*/ 2076272 w 2076272"/>
                <a:gd name="csY1" fmla="*/ 0 h 432000"/>
                <a:gd name="csX2" fmla="*/ 2076272 w 2076272"/>
                <a:gd name="csY2" fmla="*/ 432000 h 432000"/>
                <a:gd name="csX3" fmla="*/ 0 w 2076272"/>
                <a:gd name="csY3" fmla="*/ 432000 h 432000"/>
                <a:gd name="csX4" fmla="*/ 0 w 2076272"/>
                <a:gd name="csY4" fmla="*/ 0 h 432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076272" h="432000">
                  <a:moveTo>
                    <a:pt x="0" y="0"/>
                  </a:moveTo>
                  <a:lnTo>
                    <a:pt x="2076272" y="0"/>
                  </a:lnTo>
                  <a:lnTo>
                    <a:pt x="2076272" y="432000"/>
                  </a:lnTo>
                  <a:lnTo>
                    <a:pt x="0" y="432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spcFirstLastPara="0" vert="horz" wrap="square" lIns="106680" tIns="60960" rIns="106680" bIns="60960" numCol="1" spcCol="1270" anchor="ctr" anchorCtr="0">
              <a:noAutofit/>
            </a:bodyPr>
            <a:lstStyle/>
            <a:p>
              <a:pPr lvl="0" algn="ctr"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500" kern="1200"/>
                <a:t>Efficiency</a:t>
              </a:r>
              <a:endParaRPr lang="en-GB" sz="1500" kern="1200" dirty="0"/>
            </a:p>
          </p:txBody>
        </p:sp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07801637-C6EF-67CC-FA0B-ED492FD0AB6D}"/>
                </a:ext>
              </a:extLst>
            </p:cNvPr>
            <p:cNvSpPr/>
            <p:nvPr/>
          </p:nvSpPr>
          <p:spPr>
            <a:xfrm>
              <a:off x="4985548" y="3577509"/>
              <a:ext cx="2076272" cy="2130806"/>
            </a:xfrm>
            <a:custGeom>
              <a:avLst/>
              <a:gdLst>
                <a:gd name="csX0" fmla="*/ 0 w 2076272"/>
                <a:gd name="csY0" fmla="*/ 0 h 2130806"/>
                <a:gd name="csX1" fmla="*/ 2076272 w 2076272"/>
                <a:gd name="csY1" fmla="*/ 0 h 2130806"/>
                <a:gd name="csX2" fmla="*/ 2076272 w 2076272"/>
                <a:gd name="csY2" fmla="*/ 2130806 h 2130806"/>
                <a:gd name="csX3" fmla="*/ 0 w 2076272"/>
                <a:gd name="csY3" fmla="*/ 2130806 h 2130806"/>
                <a:gd name="csX4" fmla="*/ 0 w 2076272"/>
                <a:gd name="csY4" fmla="*/ 0 h 213080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076272" h="2130806">
                  <a:moveTo>
                    <a:pt x="0" y="0"/>
                  </a:moveTo>
                  <a:lnTo>
                    <a:pt x="2076272" y="0"/>
                  </a:lnTo>
                  <a:lnTo>
                    <a:pt x="2076272" y="2130806"/>
                  </a:lnTo>
                  <a:lnTo>
                    <a:pt x="0" y="213080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spcFirstLastPara="0" vert="horz" wrap="square" lIns="80010" tIns="80010" rIns="106680" bIns="120015" numCol="1" spcCol="1270" anchor="t" anchorCtr="0">
              <a:noAutofit/>
            </a:bodyPr>
            <a:lstStyle/>
            <a:p>
              <a:pPr marL="0" lvl="1" algn="l" defTabSz="6667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1500" kern="1200" dirty="0"/>
                <a:t>Involves optimal use of resources, including human, financial, and material, to minimise waste and maximise productivity </a:t>
              </a: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C61F9E1-3835-EC47-653C-0488EF4AE8B7}"/>
                </a:ext>
              </a:extLst>
            </p:cNvPr>
            <p:cNvSpPr/>
            <p:nvPr/>
          </p:nvSpPr>
          <p:spPr>
            <a:xfrm>
              <a:off x="7352499" y="3145509"/>
              <a:ext cx="2076272" cy="432000"/>
            </a:xfrm>
            <a:custGeom>
              <a:avLst/>
              <a:gdLst>
                <a:gd name="csX0" fmla="*/ 0 w 2076272"/>
                <a:gd name="csY0" fmla="*/ 0 h 432000"/>
                <a:gd name="csX1" fmla="*/ 2076272 w 2076272"/>
                <a:gd name="csY1" fmla="*/ 0 h 432000"/>
                <a:gd name="csX2" fmla="*/ 2076272 w 2076272"/>
                <a:gd name="csY2" fmla="*/ 432000 h 432000"/>
                <a:gd name="csX3" fmla="*/ 0 w 2076272"/>
                <a:gd name="csY3" fmla="*/ 432000 h 432000"/>
                <a:gd name="csX4" fmla="*/ 0 w 2076272"/>
                <a:gd name="csY4" fmla="*/ 0 h 432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076272" h="432000">
                  <a:moveTo>
                    <a:pt x="0" y="0"/>
                  </a:moveTo>
                  <a:lnTo>
                    <a:pt x="2076272" y="0"/>
                  </a:lnTo>
                  <a:lnTo>
                    <a:pt x="2076272" y="432000"/>
                  </a:lnTo>
                  <a:lnTo>
                    <a:pt x="0" y="432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spcFirstLastPara="0" vert="horz" wrap="square" lIns="106680" tIns="60960" rIns="106680" bIns="60960" numCol="1" spcCol="1270" anchor="ctr" anchorCtr="0">
              <a:noAutofit/>
            </a:bodyPr>
            <a:lstStyle/>
            <a:p>
              <a:pPr lvl="0" algn="ctr"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500" kern="1200" dirty="0"/>
                <a:t>Equity</a:t>
              </a: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591CCF7F-9CE2-17A8-32AF-8F02A0F8AC40}"/>
                </a:ext>
              </a:extLst>
            </p:cNvPr>
            <p:cNvSpPr/>
            <p:nvPr/>
          </p:nvSpPr>
          <p:spPr>
            <a:xfrm>
              <a:off x="7352499" y="3577509"/>
              <a:ext cx="2076272" cy="2130806"/>
            </a:xfrm>
            <a:custGeom>
              <a:avLst/>
              <a:gdLst>
                <a:gd name="csX0" fmla="*/ 0 w 2076272"/>
                <a:gd name="csY0" fmla="*/ 0 h 2130806"/>
                <a:gd name="csX1" fmla="*/ 2076272 w 2076272"/>
                <a:gd name="csY1" fmla="*/ 0 h 2130806"/>
                <a:gd name="csX2" fmla="*/ 2076272 w 2076272"/>
                <a:gd name="csY2" fmla="*/ 2130806 h 2130806"/>
                <a:gd name="csX3" fmla="*/ 0 w 2076272"/>
                <a:gd name="csY3" fmla="*/ 2130806 h 2130806"/>
                <a:gd name="csX4" fmla="*/ 0 w 2076272"/>
                <a:gd name="csY4" fmla="*/ 0 h 213080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076272" h="2130806">
                  <a:moveTo>
                    <a:pt x="0" y="0"/>
                  </a:moveTo>
                  <a:lnTo>
                    <a:pt x="2076272" y="0"/>
                  </a:lnTo>
                  <a:lnTo>
                    <a:pt x="2076272" y="2130806"/>
                  </a:lnTo>
                  <a:lnTo>
                    <a:pt x="0" y="213080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spcFirstLastPara="0" vert="horz" wrap="square" lIns="80010" tIns="80010" rIns="106680" bIns="120015" numCol="1" spcCol="1270" anchor="t" anchorCtr="0">
              <a:noAutofit/>
            </a:bodyPr>
            <a:lstStyle/>
            <a:p>
              <a:pPr marL="0" lvl="1" algn="l" defTabSz="6667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1500" kern="1200" dirty="0"/>
                <a:t>Guarantees fair access to healthcare services for all, regardless of socioeconomic status or location </a:t>
              </a: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E266A2A-2C1C-705B-5857-30C1C85F5B54}"/>
                </a:ext>
              </a:extLst>
            </p:cNvPr>
            <p:cNvSpPr/>
            <p:nvPr/>
          </p:nvSpPr>
          <p:spPr>
            <a:xfrm>
              <a:off x="9719449" y="3145509"/>
              <a:ext cx="2076272" cy="432000"/>
            </a:xfrm>
            <a:custGeom>
              <a:avLst/>
              <a:gdLst>
                <a:gd name="csX0" fmla="*/ 0 w 2076272"/>
                <a:gd name="csY0" fmla="*/ 0 h 432000"/>
                <a:gd name="csX1" fmla="*/ 2076272 w 2076272"/>
                <a:gd name="csY1" fmla="*/ 0 h 432000"/>
                <a:gd name="csX2" fmla="*/ 2076272 w 2076272"/>
                <a:gd name="csY2" fmla="*/ 432000 h 432000"/>
                <a:gd name="csX3" fmla="*/ 0 w 2076272"/>
                <a:gd name="csY3" fmla="*/ 432000 h 432000"/>
                <a:gd name="csX4" fmla="*/ 0 w 2076272"/>
                <a:gd name="csY4" fmla="*/ 0 h 432000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076272" h="432000">
                  <a:moveTo>
                    <a:pt x="0" y="0"/>
                  </a:moveTo>
                  <a:lnTo>
                    <a:pt x="2076272" y="0"/>
                  </a:lnTo>
                  <a:lnTo>
                    <a:pt x="2076272" y="432000"/>
                  </a:lnTo>
                  <a:lnTo>
                    <a:pt x="0" y="432000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1">
              <a:schemeClr val="accent1"/>
            </a:lnRef>
            <a:fillRef idx="2">
              <a:schemeClr val="accent1"/>
            </a:fillRef>
            <a:effectRef idx="1">
              <a:schemeClr val="accent1"/>
            </a:effectRef>
            <a:fontRef idx="minor">
              <a:schemeClr val="dk1"/>
            </a:fontRef>
          </p:style>
          <p:txBody>
            <a:bodyPr spcFirstLastPara="0" vert="horz" wrap="square" lIns="106680" tIns="60960" rIns="106680" bIns="60960" numCol="1" spcCol="1270" anchor="ctr" anchorCtr="0">
              <a:noAutofit/>
            </a:bodyPr>
            <a:lstStyle/>
            <a:p>
              <a:pPr lvl="0" algn="ctr" defTabSz="66675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en-GB" sz="1500" kern="1200" dirty="0"/>
                <a:t>Coordination</a:t>
              </a:r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860E1C35-3B87-4F61-159C-E603225C80C6}"/>
                </a:ext>
              </a:extLst>
            </p:cNvPr>
            <p:cNvSpPr/>
            <p:nvPr/>
          </p:nvSpPr>
          <p:spPr>
            <a:xfrm>
              <a:off x="9719449" y="3577509"/>
              <a:ext cx="2076272" cy="2130806"/>
            </a:xfrm>
            <a:custGeom>
              <a:avLst/>
              <a:gdLst>
                <a:gd name="csX0" fmla="*/ 0 w 2076272"/>
                <a:gd name="csY0" fmla="*/ 0 h 2130806"/>
                <a:gd name="csX1" fmla="*/ 2076272 w 2076272"/>
                <a:gd name="csY1" fmla="*/ 0 h 2130806"/>
                <a:gd name="csX2" fmla="*/ 2076272 w 2076272"/>
                <a:gd name="csY2" fmla="*/ 2130806 h 2130806"/>
                <a:gd name="csX3" fmla="*/ 0 w 2076272"/>
                <a:gd name="csY3" fmla="*/ 2130806 h 2130806"/>
                <a:gd name="csX4" fmla="*/ 0 w 2076272"/>
                <a:gd name="csY4" fmla="*/ 0 h 2130806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</a:cxnLst>
              <a:rect l="l" t="t" r="r" b="b"/>
              <a:pathLst>
                <a:path w="2076272" h="2130806">
                  <a:moveTo>
                    <a:pt x="0" y="0"/>
                  </a:moveTo>
                  <a:lnTo>
                    <a:pt x="2076272" y="0"/>
                  </a:lnTo>
                  <a:lnTo>
                    <a:pt x="2076272" y="2130806"/>
                  </a:lnTo>
                  <a:lnTo>
                    <a:pt x="0" y="2130806"/>
                  </a:lnTo>
                  <a:lnTo>
                    <a:pt x="0" y="0"/>
                  </a:lnTo>
                  <a:close/>
                </a:path>
              </a:pathLst>
            </a:custGeom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spcFirstLastPara="0" vert="horz" wrap="square" lIns="80010" tIns="80010" rIns="106680" bIns="120015" numCol="1" spcCol="1270" anchor="t" anchorCtr="0">
              <a:noAutofit/>
            </a:bodyPr>
            <a:lstStyle/>
            <a:p>
              <a:pPr marL="0" lvl="1" algn="l" defTabSz="666750">
                <a:lnSpc>
                  <a:spcPct val="90000"/>
                </a:lnSpc>
                <a:spcBef>
                  <a:spcPct val="0"/>
                </a:spcBef>
                <a:spcAft>
                  <a:spcPct val="15000"/>
                </a:spcAft>
              </a:pPr>
              <a:r>
                <a:rPr lang="en-GB" sz="1500" kern="1200" dirty="0"/>
                <a:t>Integrates services across different levels of care (primary, secondary, tertiary) and sectors (e.g., social services) to ensure continuity and comprehensiveness</a:t>
              </a:r>
            </a:p>
          </p:txBody>
        </p:sp>
      </p:grpSp>
      <p:pic>
        <p:nvPicPr>
          <p:cNvPr id="18" name="Picture 17" descr="A black and yellow logo&#10;&#10;Description automatically generated">
            <a:extLst>
              <a:ext uri="{FF2B5EF4-FFF2-40B4-BE49-F238E27FC236}">
                <a16:creationId xmlns:a16="http://schemas.microsoft.com/office/drawing/2014/main" id="{7D24DB61-708B-A2CD-11D5-0654839CE0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16291"/>
            <a:ext cx="1160060" cy="644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153777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95F11CE-9BFB-1B81-ECBF-94E42776044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5A292AEA-2528-46C0-B426-95822B6141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8B7B198-E4DF-43CD-AD8C-1998843237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2BE67753-EA0E-4819-8D22-0B6600CF7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96934" y="3984"/>
            <a:ext cx="9376632" cy="6858000"/>
          </a:xfrm>
          <a:custGeom>
            <a:avLst/>
            <a:gdLst>
              <a:gd name="connsiteX0" fmla="*/ 1691615 w 9376632"/>
              <a:gd name="connsiteY0" fmla="*/ 0 h 6858000"/>
              <a:gd name="connsiteX1" fmla="*/ 7685017 w 9376632"/>
              <a:gd name="connsiteY1" fmla="*/ 0 h 6858000"/>
              <a:gd name="connsiteX2" fmla="*/ 7840634 w 9376632"/>
              <a:gd name="connsiteY2" fmla="*/ 134799 h 6858000"/>
              <a:gd name="connsiteX3" fmla="*/ 9376632 w 9376632"/>
              <a:gd name="connsiteY3" fmla="*/ 3605175 h 6858000"/>
              <a:gd name="connsiteX4" fmla="*/ 8158692 w 9376632"/>
              <a:gd name="connsiteY4" fmla="*/ 6757493 h 6858000"/>
              <a:gd name="connsiteX5" fmla="*/ 8062868 w 9376632"/>
              <a:gd name="connsiteY5" fmla="*/ 6858000 h 6858000"/>
              <a:gd name="connsiteX6" fmla="*/ 1313765 w 9376632"/>
              <a:gd name="connsiteY6" fmla="*/ 6858000 h 6858000"/>
              <a:gd name="connsiteX7" fmla="*/ 1217940 w 9376632"/>
              <a:gd name="connsiteY7" fmla="*/ 6757493 h 6858000"/>
              <a:gd name="connsiteX8" fmla="*/ 0 w 9376632"/>
              <a:gd name="connsiteY8" fmla="*/ 3605175 h 6858000"/>
              <a:gd name="connsiteX9" fmla="*/ 1535999 w 9376632"/>
              <a:gd name="connsiteY9" fmla="*/ 134799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376632" h="6858000">
                <a:moveTo>
                  <a:pt x="1691615" y="0"/>
                </a:moveTo>
                <a:lnTo>
                  <a:pt x="7685017" y="0"/>
                </a:lnTo>
                <a:lnTo>
                  <a:pt x="7840634" y="134799"/>
                </a:lnTo>
                <a:cubicBezTo>
                  <a:pt x="8784230" y="992423"/>
                  <a:pt x="9376632" y="2229618"/>
                  <a:pt x="9376632" y="3605175"/>
                </a:cubicBezTo>
                <a:cubicBezTo>
                  <a:pt x="9376632" y="4818903"/>
                  <a:pt x="8915419" y="5924908"/>
                  <a:pt x="8158692" y="6757493"/>
                </a:cubicBezTo>
                <a:lnTo>
                  <a:pt x="8062868" y="6858000"/>
                </a:lnTo>
                <a:lnTo>
                  <a:pt x="1313765" y="6858000"/>
                </a:lnTo>
                <a:lnTo>
                  <a:pt x="1217940" y="6757493"/>
                </a:lnTo>
                <a:cubicBezTo>
                  <a:pt x="461213" y="5924908"/>
                  <a:pt x="0" y="4818903"/>
                  <a:pt x="0" y="3605175"/>
                </a:cubicBezTo>
                <a:cubicBezTo>
                  <a:pt x="0" y="2229618"/>
                  <a:pt x="592403" y="992423"/>
                  <a:pt x="1535999" y="134799"/>
                </a:cubicBezTo>
                <a:close/>
              </a:path>
            </a:pathLst>
          </a:cu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D76D63AC-0421-45EC-B383-E79A61A78C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303402" y="3985"/>
            <a:ext cx="9772765" cy="6858000"/>
            <a:chOff x="1303402" y="36937"/>
            <a:chExt cx="9772765" cy="6858000"/>
          </a:xfrm>
          <a:solidFill>
            <a:schemeClr val="bg1">
              <a:alpha val="30000"/>
            </a:schemeClr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B997A32E-7032-4107-9C8B-99DB59EDD5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560551" y="36937"/>
              <a:ext cx="9313016" cy="6858000"/>
            </a:xfrm>
            <a:custGeom>
              <a:avLst/>
              <a:gdLst>
                <a:gd name="connsiteX0" fmla="*/ 6993556 w 9313016"/>
                <a:gd name="connsiteY0" fmla="*/ 0 h 6858000"/>
                <a:gd name="connsiteX1" fmla="*/ 7358516 w 9313016"/>
                <a:gd name="connsiteY1" fmla="*/ 0 h 6858000"/>
                <a:gd name="connsiteX2" fmla="*/ 7475006 w 9313016"/>
                <a:gd name="connsiteY2" fmla="*/ 82722 h 6858000"/>
                <a:gd name="connsiteX3" fmla="*/ 7816357 w 9313016"/>
                <a:gd name="connsiteY3" fmla="*/ 358482 h 6858000"/>
                <a:gd name="connsiteX4" fmla="*/ 8421752 w 9313016"/>
                <a:gd name="connsiteY4" fmla="*/ 995405 h 6858000"/>
                <a:gd name="connsiteX5" fmla="*/ 8897059 w 9313016"/>
                <a:gd name="connsiteY5" fmla="*/ 1737211 h 6858000"/>
                <a:gd name="connsiteX6" fmla="*/ 9206633 w 9313016"/>
                <a:gd name="connsiteY6" fmla="*/ 2564460 h 6858000"/>
                <a:gd name="connsiteX7" fmla="*/ 9286787 w 9313016"/>
                <a:gd name="connsiteY7" fmla="*/ 3000164 h 6858000"/>
                <a:gd name="connsiteX8" fmla="*/ 9312914 w 9313016"/>
                <a:gd name="connsiteY8" fmla="*/ 3442493 h 6858000"/>
                <a:gd name="connsiteX9" fmla="*/ 9190562 w 9313016"/>
                <a:gd name="connsiteY9" fmla="*/ 4316686 h 6858000"/>
                <a:gd name="connsiteX10" fmla="*/ 9043416 w 9313016"/>
                <a:gd name="connsiteY10" fmla="*/ 4734917 h 6858000"/>
                <a:gd name="connsiteX11" fmla="*/ 8809657 w 9313016"/>
                <a:gd name="connsiteY11" fmla="*/ 5128718 h 6858000"/>
                <a:gd name="connsiteX12" fmla="*/ 8645997 w 9313016"/>
                <a:gd name="connsiteY12" fmla="*/ 5297441 h 6858000"/>
                <a:gd name="connsiteX13" fmla="*/ 8457787 w 9313016"/>
                <a:gd name="connsiteY13" fmla="*/ 5433763 h 6858000"/>
                <a:gd name="connsiteX14" fmla="*/ 8260803 w 9313016"/>
                <a:gd name="connsiteY14" fmla="*/ 5541237 h 6858000"/>
                <a:gd name="connsiteX15" fmla="*/ 8066136 w 9313016"/>
                <a:gd name="connsiteY15" fmla="*/ 5635704 h 6858000"/>
                <a:gd name="connsiteX16" fmla="*/ 7698638 w 9313016"/>
                <a:gd name="connsiteY16" fmla="*/ 5837163 h 6858000"/>
                <a:gd name="connsiteX17" fmla="*/ 7370135 w 9313016"/>
                <a:gd name="connsiteY17" fmla="*/ 6090081 h 6858000"/>
                <a:gd name="connsiteX18" fmla="*/ 7218897 w 9313016"/>
                <a:gd name="connsiteY18" fmla="*/ 6235860 h 6858000"/>
                <a:gd name="connsiteX19" fmla="*/ 7070665 w 9313016"/>
                <a:gd name="connsiteY19" fmla="*/ 6387205 h 6858000"/>
                <a:gd name="connsiteX20" fmla="*/ 6779035 w 9313016"/>
                <a:gd name="connsiteY20" fmla="*/ 6697100 h 6858000"/>
                <a:gd name="connsiteX21" fmla="*/ 6631837 w 9313016"/>
                <a:gd name="connsiteY21" fmla="*/ 6852239 h 6858000"/>
                <a:gd name="connsiteX22" fmla="*/ 6626221 w 9313016"/>
                <a:gd name="connsiteY22" fmla="*/ 6858000 h 6858000"/>
                <a:gd name="connsiteX23" fmla="*/ 6424725 w 9313016"/>
                <a:gd name="connsiteY23" fmla="*/ 6858000 h 6858000"/>
                <a:gd name="connsiteX24" fmla="*/ 6527382 w 9313016"/>
                <a:gd name="connsiteY24" fmla="*/ 6756333 h 6858000"/>
                <a:gd name="connsiteX25" fmla="*/ 6674233 w 9313016"/>
                <a:gd name="connsiteY25" fmla="*/ 6603450 h 6858000"/>
                <a:gd name="connsiteX26" fmla="*/ 6965813 w 9313016"/>
                <a:gd name="connsiteY26" fmla="*/ 6292932 h 6858000"/>
                <a:gd name="connsiteX27" fmla="*/ 7112961 w 9313016"/>
                <a:gd name="connsiteY27" fmla="*/ 6137505 h 6858000"/>
                <a:gd name="connsiteX28" fmla="*/ 7264790 w 9313016"/>
                <a:gd name="connsiteY28" fmla="*/ 5983710 h 6858000"/>
                <a:gd name="connsiteX29" fmla="*/ 7974595 w 9313016"/>
                <a:gd name="connsiteY29" fmla="*/ 5470773 h 6858000"/>
                <a:gd name="connsiteX30" fmla="*/ 8331591 w 9313016"/>
                <a:gd name="connsiteY30" fmla="*/ 5254048 h 6858000"/>
                <a:gd name="connsiteX31" fmla="*/ 8599807 w 9313016"/>
                <a:gd name="connsiteY31" fmla="*/ 4980010 h 6858000"/>
                <a:gd name="connsiteX32" fmla="*/ 8766474 w 9313016"/>
                <a:gd name="connsiteY32" fmla="*/ 4631524 h 6858000"/>
                <a:gd name="connsiteX33" fmla="*/ 8865755 w 9313016"/>
                <a:gd name="connsiteY33" fmla="*/ 4244445 h 6858000"/>
                <a:gd name="connsiteX34" fmla="*/ 8882911 w 9313016"/>
                <a:gd name="connsiteY34" fmla="*/ 4145659 h 6858000"/>
                <a:gd name="connsiteX35" fmla="*/ 8897403 w 9313016"/>
                <a:gd name="connsiteY35" fmla="*/ 4046633 h 6858000"/>
                <a:gd name="connsiteX36" fmla="*/ 8908298 w 9313016"/>
                <a:gd name="connsiteY36" fmla="*/ 3947271 h 6858000"/>
                <a:gd name="connsiteX37" fmla="*/ 8916184 w 9313016"/>
                <a:gd name="connsiteY37" fmla="*/ 3847765 h 6858000"/>
                <a:gd name="connsiteX38" fmla="*/ 8920670 w 9313016"/>
                <a:gd name="connsiteY38" fmla="*/ 3449597 h 6858000"/>
                <a:gd name="connsiteX39" fmla="*/ 8914607 w 9313016"/>
                <a:gd name="connsiteY39" fmla="*/ 3350283 h 6858000"/>
                <a:gd name="connsiteX40" fmla="*/ 8905340 w 9313016"/>
                <a:gd name="connsiteY40" fmla="*/ 3251209 h 6858000"/>
                <a:gd name="connsiteX41" fmla="*/ 8893854 w 9313016"/>
                <a:gd name="connsiteY41" fmla="*/ 3152376 h 6858000"/>
                <a:gd name="connsiteX42" fmla="*/ 8879706 w 9313016"/>
                <a:gd name="connsiteY42" fmla="*/ 3053878 h 6858000"/>
                <a:gd name="connsiteX43" fmla="*/ 8797531 w 9313016"/>
                <a:gd name="connsiteY43" fmla="*/ 2663966 h 6858000"/>
                <a:gd name="connsiteX44" fmla="*/ 8520442 w 9313016"/>
                <a:gd name="connsiteY44" fmla="*/ 1911983 h 6858000"/>
                <a:gd name="connsiteX45" fmla="*/ 8332626 w 9313016"/>
                <a:gd name="connsiteY45" fmla="*/ 1553608 h 6858000"/>
                <a:gd name="connsiteX46" fmla="*/ 8116317 w 9313016"/>
                <a:gd name="connsiteY46" fmla="*/ 1208529 h 6858000"/>
                <a:gd name="connsiteX47" fmla="*/ 7873293 w 9313016"/>
                <a:gd name="connsiteY47" fmla="*/ 878284 h 6858000"/>
                <a:gd name="connsiteX48" fmla="*/ 7604337 w 9313016"/>
                <a:gd name="connsiteY48" fmla="*/ 565125 h 6858000"/>
                <a:gd name="connsiteX49" fmla="*/ 7311128 w 9313016"/>
                <a:gd name="connsiteY49" fmla="*/ 270591 h 6858000"/>
                <a:gd name="connsiteX50" fmla="*/ 1752019 w 9313016"/>
                <a:gd name="connsiteY50" fmla="*/ 0 h 6858000"/>
                <a:gd name="connsiteX51" fmla="*/ 2155804 w 9313016"/>
                <a:gd name="connsiteY51" fmla="*/ 0 h 6858000"/>
                <a:gd name="connsiteX52" fmla="*/ 2103975 w 9313016"/>
                <a:gd name="connsiteY52" fmla="*/ 40789 h 6858000"/>
                <a:gd name="connsiteX53" fmla="*/ 1656310 w 9313016"/>
                <a:gd name="connsiteY53" fmla="*/ 470035 h 6858000"/>
                <a:gd name="connsiteX54" fmla="*/ 806013 w 9313016"/>
                <a:gd name="connsiteY54" fmla="*/ 1841133 h 6858000"/>
                <a:gd name="connsiteX55" fmla="*/ 580685 w 9313016"/>
                <a:gd name="connsiteY55" fmla="*/ 2606364 h 6858000"/>
                <a:gd name="connsiteX56" fmla="*/ 503489 w 9313016"/>
                <a:gd name="connsiteY56" fmla="*/ 3397276 h 6858000"/>
                <a:gd name="connsiteX57" fmla="*/ 570135 w 9313016"/>
                <a:gd name="connsiteY57" fmla="*/ 4188235 h 6858000"/>
                <a:gd name="connsiteX58" fmla="*/ 783387 w 9313016"/>
                <a:gd name="connsiteY58" fmla="*/ 4953850 h 6858000"/>
                <a:gd name="connsiteX59" fmla="*/ 1628014 w 9313016"/>
                <a:gd name="connsiteY59" fmla="*/ 6308245 h 6858000"/>
                <a:gd name="connsiteX60" fmla="*/ 2235998 w 9313016"/>
                <a:gd name="connsiteY60" fmla="*/ 6844829 h 6858000"/>
                <a:gd name="connsiteX61" fmla="*/ 2255028 w 9313016"/>
                <a:gd name="connsiteY61" fmla="*/ 6858000 h 6858000"/>
                <a:gd name="connsiteX62" fmla="*/ 1578787 w 9313016"/>
                <a:gd name="connsiteY62" fmla="*/ 6858000 h 6858000"/>
                <a:gd name="connsiteX63" fmla="*/ 1465153 w 9313016"/>
                <a:gd name="connsiteY63" fmla="*/ 6759050 h 6858000"/>
                <a:gd name="connsiteX64" fmla="*/ 1303650 w 9313016"/>
                <a:gd name="connsiteY64" fmla="*/ 6604267 h 6858000"/>
                <a:gd name="connsiteX65" fmla="*/ 323708 w 9313016"/>
                <a:gd name="connsiteY65" fmla="*/ 5126365 h 6858000"/>
                <a:gd name="connsiteX66" fmla="*/ 872 w 9313016"/>
                <a:gd name="connsiteY66" fmla="*/ 3391228 h 6858000"/>
                <a:gd name="connsiteX67" fmla="*/ 105428 w 9313016"/>
                <a:gd name="connsiteY67" fmla="*/ 2511899 h 6858000"/>
                <a:gd name="connsiteX68" fmla="*/ 384933 w 9313016"/>
                <a:gd name="connsiteY68" fmla="*/ 1670971 h 6858000"/>
                <a:gd name="connsiteX69" fmla="*/ 1433593 w 9313016"/>
                <a:gd name="connsiteY69" fmla="*/ 256095 h 6858000"/>
                <a:gd name="connsiteX70" fmla="*/ 1602664 w 9313016"/>
                <a:gd name="connsiteY70" fmla="*/ 113704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</a:cxnLst>
              <a:rect l="l" t="t" r="r" b="b"/>
              <a:pathLst>
                <a:path w="9313016" h="6858000">
                  <a:moveTo>
                    <a:pt x="6993556" y="0"/>
                  </a:moveTo>
                  <a:lnTo>
                    <a:pt x="7358516" y="0"/>
                  </a:lnTo>
                  <a:lnTo>
                    <a:pt x="7475006" y="82722"/>
                  </a:lnTo>
                  <a:cubicBezTo>
                    <a:pt x="7592423" y="169778"/>
                    <a:pt x="7706366" y="261748"/>
                    <a:pt x="7816357" y="358482"/>
                  </a:cubicBezTo>
                  <a:cubicBezTo>
                    <a:pt x="8036559" y="551589"/>
                    <a:pt x="8239655" y="764905"/>
                    <a:pt x="8421752" y="995405"/>
                  </a:cubicBezTo>
                  <a:cubicBezTo>
                    <a:pt x="8604736" y="1225282"/>
                    <a:pt x="8763567" y="1474646"/>
                    <a:pt x="8897059" y="1737211"/>
                  </a:cubicBezTo>
                  <a:cubicBezTo>
                    <a:pt x="9029909" y="2000162"/>
                    <a:pt x="9134317" y="2277990"/>
                    <a:pt x="9206633" y="2564460"/>
                  </a:cubicBezTo>
                  <a:cubicBezTo>
                    <a:pt x="9242322" y="2707791"/>
                    <a:pt x="9269041" y="2853474"/>
                    <a:pt x="9286787" y="3000164"/>
                  </a:cubicBezTo>
                  <a:cubicBezTo>
                    <a:pt x="9304977" y="3146856"/>
                    <a:pt x="9314097" y="3294698"/>
                    <a:pt x="9312914" y="3442493"/>
                  </a:cubicBezTo>
                  <a:cubicBezTo>
                    <a:pt x="9309906" y="3737987"/>
                    <a:pt x="9270717" y="4033288"/>
                    <a:pt x="9190562" y="4316686"/>
                  </a:cubicBezTo>
                  <a:cubicBezTo>
                    <a:pt x="9150486" y="4458240"/>
                    <a:pt x="9103951" y="4597587"/>
                    <a:pt x="9043416" y="4734917"/>
                  </a:cubicBezTo>
                  <a:cubicBezTo>
                    <a:pt x="8982980" y="4871817"/>
                    <a:pt x="8908740" y="5007131"/>
                    <a:pt x="8809657" y="5128718"/>
                  </a:cubicBezTo>
                  <a:cubicBezTo>
                    <a:pt x="8760312" y="5189247"/>
                    <a:pt x="8706137" y="5246945"/>
                    <a:pt x="8645997" y="5297441"/>
                  </a:cubicBezTo>
                  <a:cubicBezTo>
                    <a:pt x="8586252" y="5348274"/>
                    <a:pt x="8522809" y="5393730"/>
                    <a:pt x="8457787" y="5433763"/>
                  </a:cubicBezTo>
                  <a:cubicBezTo>
                    <a:pt x="8392816" y="5474132"/>
                    <a:pt x="8326219" y="5508213"/>
                    <a:pt x="8260803" y="5541237"/>
                  </a:cubicBezTo>
                  <a:cubicBezTo>
                    <a:pt x="8195289" y="5574071"/>
                    <a:pt x="8130023" y="5604838"/>
                    <a:pt x="8066136" y="5635704"/>
                  </a:cubicBezTo>
                  <a:cubicBezTo>
                    <a:pt x="7938313" y="5697433"/>
                    <a:pt x="7815222" y="5762186"/>
                    <a:pt x="7698638" y="5837163"/>
                  </a:cubicBezTo>
                  <a:cubicBezTo>
                    <a:pt x="7582449" y="5912381"/>
                    <a:pt x="7471881" y="5996094"/>
                    <a:pt x="7370135" y="6090081"/>
                  </a:cubicBezTo>
                  <a:cubicBezTo>
                    <a:pt x="7319460" y="6136593"/>
                    <a:pt x="7268881" y="6186082"/>
                    <a:pt x="7218897" y="6235860"/>
                  </a:cubicBezTo>
                  <a:cubicBezTo>
                    <a:pt x="7168763" y="6285493"/>
                    <a:pt x="7119665" y="6336229"/>
                    <a:pt x="7070665" y="6387205"/>
                  </a:cubicBezTo>
                  <a:cubicBezTo>
                    <a:pt x="6972715" y="6489208"/>
                    <a:pt x="6876195" y="6593131"/>
                    <a:pt x="6779035" y="6697100"/>
                  </a:cubicBezTo>
                  <a:cubicBezTo>
                    <a:pt x="6730379" y="6748989"/>
                    <a:pt x="6681528" y="6800878"/>
                    <a:pt x="6631837" y="6852239"/>
                  </a:cubicBezTo>
                  <a:lnTo>
                    <a:pt x="6626221" y="6858000"/>
                  </a:lnTo>
                  <a:lnTo>
                    <a:pt x="6424725" y="6858000"/>
                  </a:lnTo>
                  <a:lnTo>
                    <a:pt x="6527382" y="6756333"/>
                  </a:lnTo>
                  <a:cubicBezTo>
                    <a:pt x="6576726" y="6705932"/>
                    <a:pt x="6625480" y="6654811"/>
                    <a:pt x="6674233" y="6603450"/>
                  </a:cubicBezTo>
                  <a:cubicBezTo>
                    <a:pt x="6771788" y="6500920"/>
                    <a:pt x="6868309" y="6396757"/>
                    <a:pt x="6965813" y="6292932"/>
                  </a:cubicBezTo>
                  <a:lnTo>
                    <a:pt x="7112961" y="6137505"/>
                  </a:lnTo>
                  <a:cubicBezTo>
                    <a:pt x="7162354" y="6085808"/>
                    <a:pt x="7211945" y="6034640"/>
                    <a:pt x="7264790" y="5983710"/>
                  </a:cubicBezTo>
                  <a:cubicBezTo>
                    <a:pt x="7472373" y="5779130"/>
                    <a:pt x="7721610" y="5610648"/>
                    <a:pt x="7974595" y="5470773"/>
                  </a:cubicBezTo>
                  <a:cubicBezTo>
                    <a:pt x="8099903" y="5399395"/>
                    <a:pt x="8224127" y="5332529"/>
                    <a:pt x="8331591" y="5254048"/>
                  </a:cubicBezTo>
                  <a:cubicBezTo>
                    <a:pt x="8439351" y="5176047"/>
                    <a:pt x="8529660" y="5085949"/>
                    <a:pt x="8599807" y="4980010"/>
                  </a:cubicBezTo>
                  <a:cubicBezTo>
                    <a:pt x="8671187" y="4875128"/>
                    <a:pt x="8723982" y="4756086"/>
                    <a:pt x="8766474" y="4631524"/>
                  </a:cubicBezTo>
                  <a:cubicBezTo>
                    <a:pt x="8808968" y="4507010"/>
                    <a:pt x="8840615" y="4375872"/>
                    <a:pt x="8865755" y="4244445"/>
                  </a:cubicBezTo>
                  <a:cubicBezTo>
                    <a:pt x="8871375" y="4211468"/>
                    <a:pt x="8878129" y="4178731"/>
                    <a:pt x="8882911" y="4145659"/>
                  </a:cubicBezTo>
                  <a:lnTo>
                    <a:pt x="8897403" y="4046633"/>
                  </a:lnTo>
                  <a:lnTo>
                    <a:pt x="8908298" y="3947271"/>
                  </a:lnTo>
                  <a:cubicBezTo>
                    <a:pt x="8912389" y="3914247"/>
                    <a:pt x="8913425" y="3880886"/>
                    <a:pt x="8916184" y="3847765"/>
                  </a:cubicBezTo>
                  <a:cubicBezTo>
                    <a:pt x="8925797" y="3715091"/>
                    <a:pt x="8925945" y="3582127"/>
                    <a:pt x="8920670" y="3449597"/>
                  </a:cubicBezTo>
                  <a:lnTo>
                    <a:pt x="8914607" y="3350283"/>
                  </a:lnTo>
                  <a:cubicBezTo>
                    <a:pt x="8911995" y="3317211"/>
                    <a:pt x="8908348" y="3284233"/>
                    <a:pt x="8905340" y="3251209"/>
                  </a:cubicBezTo>
                  <a:cubicBezTo>
                    <a:pt x="8902628" y="3218185"/>
                    <a:pt x="8897551" y="3185305"/>
                    <a:pt x="8893854" y="3152376"/>
                  </a:cubicBezTo>
                  <a:cubicBezTo>
                    <a:pt x="8890305" y="3119399"/>
                    <a:pt x="8884932" y="3086662"/>
                    <a:pt x="8879706" y="3053878"/>
                  </a:cubicBezTo>
                  <a:cubicBezTo>
                    <a:pt x="8858707" y="2922835"/>
                    <a:pt x="8831249" y="2792705"/>
                    <a:pt x="8797531" y="2663966"/>
                  </a:cubicBezTo>
                  <a:cubicBezTo>
                    <a:pt x="8728616" y="2406777"/>
                    <a:pt x="8635497" y="2155109"/>
                    <a:pt x="8520442" y="1911983"/>
                  </a:cubicBezTo>
                  <a:cubicBezTo>
                    <a:pt x="8462667" y="1790541"/>
                    <a:pt x="8400112" y="1670923"/>
                    <a:pt x="8332626" y="1553608"/>
                  </a:cubicBezTo>
                  <a:cubicBezTo>
                    <a:pt x="8265683" y="1436006"/>
                    <a:pt x="8192973" y="1321188"/>
                    <a:pt x="8116317" y="1208529"/>
                  </a:cubicBezTo>
                  <a:cubicBezTo>
                    <a:pt x="8039811" y="1095776"/>
                    <a:pt x="7958079" y="986094"/>
                    <a:pt x="7873293" y="878284"/>
                  </a:cubicBezTo>
                  <a:cubicBezTo>
                    <a:pt x="7787814" y="771002"/>
                    <a:pt x="7697999" y="666551"/>
                    <a:pt x="7604337" y="565125"/>
                  </a:cubicBezTo>
                  <a:cubicBezTo>
                    <a:pt x="7510479" y="463891"/>
                    <a:pt x="7413367" y="364818"/>
                    <a:pt x="7311128" y="270591"/>
                  </a:cubicBezTo>
                  <a:close/>
                  <a:moveTo>
                    <a:pt x="1752019" y="0"/>
                  </a:moveTo>
                  <a:lnTo>
                    <a:pt x="2155804" y="0"/>
                  </a:lnTo>
                  <a:lnTo>
                    <a:pt x="2103975" y="40789"/>
                  </a:lnTo>
                  <a:cubicBezTo>
                    <a:pt x="1943592" y="173585"/>
                    <a:pt x="1793955" y="317500"/>
                    <a:pt x="1656310" y="470035"/>
                  </a:cubicBezTo>
                  <a:cubicBezTo>
                    <a:pt x="1288172" y="876939"/>
                    <a:pt x="1002998" y="1344708"/>
                    <a:pt x="806013" y="1841133"/>
                  </a:cubicBezTo>
                  <a:cubicBezTo>
                    <a:pt x="707818" y="2089538"/>
                    <a:pt x="630868" y="2345480"/>
                    <a:pt x="580685" y="2606364"/>
                  </a:cubicBezTo>
                  <a:cubicBezTo>
                    <a:pt x="530749" y="2867250"/>
                    <a:pt x="504868" y="3132119"/>
                    <a:pt x="503489" y="3397276"/>
                  </a:cubicBezTo>
                  <a:cubicBezTo>
                    <a:pt x="501467" y="3662434"/>
                    <a:pt x="524093" y="3927351"/>
                    <a:pt x="570135" y="4188235"/>
                  </a:cubicBezTo>
                  <a:cubicBezTo>
                    <a:pt x="615734" y="4449264"/>
                    <a:pt x="688642" y="4705493"/>
                    <a:pt x="783387" y="4953850"/>
                  </a:cubicBezTo>
                  <a:cubicBezTo>
                    <a:pt x="974357" y="5449796"/>
                    <a:pt x="1259630" y="5913773"/>
                    <a:pt x="1628014" y="6308245"/>
                  </a:cubicBezTo>
                  <a:cubicBezTo>
                    <a:pt x="1812182" y="6505481"/>
                    <a:pt x="2016215" y="6685052"/>
                    <a:pt x="2235998" y="6844829"/>
                  </a:cubicBezTo>
                  <a:lnTo>
                    <a:pt x="2255028" y="6858000"/>
                  </a:lnTo>
                  <a:lnTo>
                    <a:pt x="1578787" y="6858000"/>
                  </a:lnTo>
                  <a:lnTo>
                    <a:pt x="1465153" y="6759050"/>
                  </a:lnTo>
                  <a:cubicBezTo>
                    <a:pt x="1410086" y="6708726"/>
                    <a:pt x="1356236" y="6657104"/>
                    <a:pt x="1303650" y="6604267"/>
                  </a:cubicBezTo>
                  <a:cubicBezTo>
                    <a:pt x="883506" y="6181043"/>
                    <a:pt x="548150" y="5676072"/>
                    <a:pt x="323708" y="5126365"/>
                  </a:cubicBezTo>
                  <a:cubicBezTo>
                    <a:pt x="97737" y="4577139"/>
                    <a:pt x="-10958" y="3981927"/>
                    <a:pt x="872" y="3391228"/>
                  </a:cubicBezTo>
                  <a:cubicBezTo>
                    <a:pt x="5951" y="3095783"/>
                    <a:pt x="40506" y="2800528"/>
                    <a:pt x="105428" y="2511899"/>
                  </a:cubicBezTo>
                  <a:cubicBezTo>
                    <a:pt x="170104" y="2223317"/>
                    <a:pt x="262089" y="1940399"/>
                    <a:pt x="384933" y="1670971"/>
                  </a:cubicBezTo>
                  <a:cubicBezTo>
                    <a:pt x="629092" y="1131344"/>
                    <a:pt x="991955" y="646919"/>
                    <a:pt x="1433593" y="256095"/>
                  </a:cubicBezTo>
                  <a:cubicBezTo>
                    <a:pt x="1488791" y="207206"/>
                    <a:pt x="1545179" y="159733"/>
                    <a:pt x="1602664" y="113704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943BB27F-1470-42CA-91FF-D94BC691C8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59468" y="36937"/>
              <a:ext cx="9065550" cy="6858000"/>
            </a:xfrm>
            <a:custGeom>
              <a:avLst/>
              <a:gdLst>
                <a:gd name="connsiteX0" fmla="*/ 1839951 w 9065550"/>
                <a:gd name="connsiteY0" fmla="*/ 0 h 6858000"/>
                <a:gd name="connsiteX1" fmla="*/ 6979427 w 9065550"/>
                <a:gd name="connsiteY1" fmla="*/ 0 h 6858000"/>
                <a:gd name="connsiteX2" fmla="*/ 6989586 w 9065550"/>
                <a:gd name="connsiteY2" fmla="*/ 6825 h 6858000"/>
                <a:gd name="connsiteX3" fmla="*/ 8932062 w 9065550"/>
                <a:gd name="connsiteY3" fmla="*/ 4580835 h 6858000"/>
                <a:gd name="connsiteX4" fmla="*/ 7166294 w 9065550"/>
                <a:gd name="connsiteY4" fmla="*/ 6259703 h 6858000"/>
                <a:gd name="connsiteX5" fmla="*/ 6868878 w 9065550"/>
                <a:gd name="connsiteY5" fmla="*/ 6564765 h 6858000"/>
                <a:gd name="connsiteX6" fmla="*/ 6591881 w 9065550"/>
                <a:gd name="connsiteY6" fmla="*/ 6858000 h 6858000"/>
                <a:gd name="connsiteX7" fmla="*/ 5184648 w 9065550"/>
                <a:gd name="connsiteY7" fmla="*/ 6858000 h 6858000"/>
                <a:gd name="connsiteX8" fmla="*/ 5244877 w 9065550"/>
                <a:gd name="connsiteY8" fmla="*/ 6817615 h 6858000"/>
                <a:gd name="connsiteX9" fmla="*/ 6033853 w 9065550"/>
                <a:gd name="connsiteY9" fmla="*/ 6069135 h 6858000"/>
                <a:gd name="connsiteX10" fmla="*/ 6480248 w 9065550"/>
                <a:gd name="connsiteY10" fmla="*/ 5607082 h 6858000"/>
                <a:gd name="connsiteX11" fmla="*/ 7551502 w 9065550"/>
                <a:gd name="connsiteY11" fmla="*/ 4859004 h 6858000"/>
                <a:gd name="connsiteX12" fmla="*/ 7844227 w 9065550"/>
                <a:gd name="connsiteY12" fmla="*/ 4683074 h 6858000"/>
                <a:gd name="connsiteX13" fmla="*/ 8005810 w 9065550"/>
                <a:gd name="connsiteY13" fmla="*/ 4330239 h 6858000"/>
                <a:gd name="connsiteX14" fmla="*/ 8016191 w 9065550"/>
                <a:gd name="connsiteY14" fmla="*/ 2956574 h 6858000"/>
                <a:gd name="connsiteX15" fmla="*/ 7346424 w 9065550"/>
                <a:gd name="connsiteY15" fmla="*/ 1636739 h 6858000"/>
                <a:gd name="connsiteX16" fmla="*/ 5995751 w 9065550"/>
                <a:gd name="connsiteY16" fmla="*/ 493319 h 6858000"/>
                <a:gd name="connsiteX17" fmla="*/ 4494836 w 9065550"/>
                <a:gd name="connsiteY17" fmla="*/ 75383 h 6858000"/>
                <a:gd name="connsiteX18" fmla="*/ 2002499 w 9065550"/>
                <a:gd name="connsiteY18" fmla="*/ 1094261 h 6858000"/>
                <a:gd name="connsiteX19" fmla="*/ 1241306 w 9065550"/>
                <a:gd name="connsiteY19" fmla="*/ 2206935 h 6858000"/>
                <a:gd name="connsiteX20" fmla="*/ 961736 w 9065550"/>
                <a:gd name="connsiteY20" fmla="*/ 3573719 h 6858000"/>
                <a:gd name="connsiteX21" fmla="*/ 1193878 w 9065550"/>
                <a:gd name="connsiteY21" fmla="*/ 4824208 h 6858000"/>
                <a:gd name="connsiteX22" fmla="*/ 1832096 w 9065550"/>
                <a:gd name="connsiteY22" fmla="*/ 5873050 h 6858000"/>
                <a:gd name="connsiteX23" fmla="*/ 3010752 w 9065550"/>
                <a:gd name="connsiteY23" fmla="*/ 6749475 h 6858000"/>
                <a:gd name="connsiteX24" fmla="*/ 3187037 w 9065550"/>
                <a:gd name="connsiteY24" fmla="*/ 6824756 h 6858000"/>
                <a:gd name="connsiteX25" fmla="*/ 3278211 w 9065550"/>
                <a:gd name="connsiteY25" fmla="*/ 6858000 h 6858000"/>
                <a:gd name="connsiteX26" fmla="*/ 1480830 w 9065550"/>
                <a:gd name="connsiteY26" fmla="*/ 6858000 h 6858000"/>
                <a:gd name="connsiteX27" fmla="*/ 1427607 w 9065550"/>
                <a:gd name="connsiteY27" fmla="*/ 6811515 h 6858000"/>
                <a:gd name="connsiteX28" fmla="*/ 1100739 w 9065550"/>
                <a:gd name="connsiteY28" fmla="*/ 6477651 h 6858000"/>
                <a:gd name="connsiteX29" fmla="*/ 0 w 9065550"/>
                <a:gd name="connsiteY29" fmla="*/ 3573620 h 6858000"/>
                <a:gd name="connsiteX30" fmla="*/ 1805513 w 9065550"/>
                <a:gd name="connsiteY30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</a:cxnLst>
              <a:rect l="l" t="t" r="r" b="b"/>
              <a:pathLst>
                <a:path w="9065550" h="6858000">
                  <a:moveTo>
                    <a:pt x="1839951" y="0"/>
                  </a:moveTo>
                  <a:lnTo>
                    <a:pt x="6979427" y="0"/>
                  </a:lnTo>
                  <a:lnTo>
                    <a:pt x="6989586" y="6825"/>
                  </a:lnTo>
                  <a:cubicBezTo>
                    <a:pt x="8438828" y="1031353"/>
                    <a:pt x="9439169" y="2823601"/>
                    <a:pt x="8932062" y="4580835"/>
                  </a:cubicBezTo>
                  <a:cubicBezTo>
                    <a:pt x="8592517" y="5757293"/>
                    <a:pt x="7979652" y="5458140"/>
                    <a:pt x="7166294" y="6259703"/>
                  </a:cubicBezTo>
                  <a:cubicBezTo>
                    <a:pt x="7064618" y="6359905"/>
                    <a:pt x="6966014" y="6462297"/>
                    <a:pt x="6868878" y="6564765"/>
                  </a:cubicBezTo>
                  <a:lnTo>
                    <a:pt x="6591881" y="6858000"/>
                  </a:lnTo>
                  <a:lnTo>
                    <a:pt x="5184648" y="6858000"/>
                  </a:lnTo>
                  <a:lnTo>
                    <a:pt x="5244877" y="6817615"/>
                  </a:lnTo>
                  <a:cubicBezTo>
                    <a:pt x="5481027" y="6649287"/>
                    <a:pt x="5723665" y="6398593"/>
                    <a:pt x="6033853" y="6069135"/>
                  </a:cubicBezTo>
                  <a:cubicBezTo>
                    <a:pt x="6175680" y="5918484"/>
                    <a:pt x="6322395" y="5762660"/>
                    <a:pt x="6480248" y="5607082"/>
                  </a:cubicBezTo>
                  <a:cubicBezTo>
                    <a:pt x="6893276" y="5200077"/>
                    <a:pt x="7273697" y="5002920"/>
                    <a:pt x="7551502" y="4859004"/>
                  </a:cubicBezTo>
                  <a:cubicBezTo>
                    <a:pt x="7687884" y="4788339"/>
                    <a:pt x="7795540" y="4732559"/>
                    <a:pt x="7844227" y="4683074"/>
                  </a:cubicBezTo>
                  <a:cubicBezTo>
                    <a:pt x="7898759" y="4627636"/>
                    <a:pt x="7956165" y="4502313"/>
                    <a:pt x="8005810" y="4330239"/>
                  </a:cubicBezTo>
                  <a:cubicBezTo>
                    <a:pt x="8132968" y="3889611"/>
                    <a:pt x="8136446" y="3427460"/>
                    <a:pt x="8016191" y="2956574"/>
                  </a:cubicBezTo>
                  <a:cubicBezTo>
                    <a:pt x="7900876" y="2505064"/>
                    <a:pt x="7669287" y="2048671"/>
                    <a:pt x="7346424" y="1636739"/>
                  </a:cubicBezTo>
                  <a:cubicBezTo>
                    <a:pt x="6979764" y="1168830"/>
                    <a:pt x="6512706" y="773489"/>
                    <a:pt x="5995751" y="493319"/>
                  </a:cubicBezTo>
                  <a:cubicBezTo>
                    <a:pt x="5491195" y="219884"/>
                    <a:pt x="4972174" y="75383"/>
                    <a:pt x="4494836" y="75383"/>
                  </a:cubicBezTo>
                  <a:cubicBezTo>
                    <a:pt x="3554318" y="75383"/>
                    <a:pt x="2669191" y="437197"/>
                    <a:pt x="2002499" y="1094261"/>
                  </a:cubicBezTo>
                  <a:cubicBezTo>
                    <a:pt x="1676360" y="1415667"/>
                    <a:pt x="1420225" y="1790023"/>
                    <a:pt x="1241306" y="2206935"/>
                  </a:cubicBezTo>
                  <a:cubicBezTo>
                    <a:pt x="1055782" y="2639169"/>
                    <a:pt x="961736" y="3099027"/>
                    <a:pt x="961736" y="3573719"/>
                  </a:cubicBezTo>
                  <a:cubicBezTo>
                    <a:pt x="961736" y="4005124"/>
                    <a:pt x="1039805" y="4425841"/>
                    <a:pt x="1193878" y="4824208"/>
                  </a:cubicBezTo>
                  <a:cubicBezTo>
                    <a:pt x="1342457" y="5208423"/>
                    <a:pt x="1557214" y="5561306"/>
                    <a:pt x="1832096" y="5873050"/>
                  </a:cubicBezTo>
                  <a:cubicBezTo>
                    <a:pt x="2157126" y="6241599"/>
                    <a:pt x="2564661" y="6544656"/>
                    <a:pt x="3010752" y="6749475"/>
                  </a:cubicBezTo>
                  <a:cubicBezTo>
                    <a:pt x="3069003" y="6776219"/>
                    <a:pt x="3127773" y="6801314"/>
                    <a:pt x="3187037" y="6824756"/>
                  </a:cubicBezTo>
                  <a:lnTo>
                    <a:pt x="3278211" y="6858000"/>
                  </a:lnTo>
                  <a:lnTo>
                    <a:pt x="1480830" y="6858000"/>
                  </a:lnTo>
                  <a:lnTo>
                    <a:pt x="1427607" y="6811515"/>
                  </a:lnTo>
                  <a:cubicBezTo>
                    <a:pt x="1312870" y="6705919"/>
                    <a:pt x="1203751" y="6594470"/>
                    <a:pt x="1100739" y="6477651"/>
                  </a:cubicBezTo>
                  <a:cubicBezTo>
                    <a:pt x="415045" y="5700097"/>
                    <a:pt x="0" y="4684635"/>
                    <a:pt x="0" y="3573620"/>
                  </a:cubicBezTo>
                  <a:cubicBezTo>
                    <a:pt x="0" y="2121118"/>
                    <a:pt x="709459" y="831902"/>
                    <a:pt x="1805513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E997B002-17FD-47B3-A06A-76802FE15C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48217" y="36937"/>
              <a:ext cx="9088051" cy="6858000"/>
            </a:xfrm>
            <a:custGeom>
              <a:avLst/>
              <a:gdLst>
                <a:gd name="connsiteX0" fmla="*/ 5158786 w 9088051"/>
                <a:gd name="connsiteY0" fmla="*/ 0 h 6858000"/>
                <a:gd name="connsiteX1" fmla="*/ 6996771 w 9088051"/>
                <a:gd name="connsiteY1" fmla="*/ 0 h 6858000"/>
                <a:gd name="connsiteX2" fmla="*/ 7006955 w 9088051"/>
                <a:gd name="connsiteY2" fmla="*/ 6825 h 6858000"/>
                <a:gd name="connsiteX3" fmla="*/ 8954230 w 9088051"/>
                <a:gd name="connsiteY3" fmla="*/ 4580835 h 6858000"/>
                <a:gd name="connsiteX4" fmla="*/ 7184080 w 9088051"/>
                <a:gd name="connsiteY4" fmla="*/ 6259703 h 6858000"/>
                <a:gd name="connsiteX5" fmla="*/ 6885926 w 9088051"/>
                <a:gd name="connsiteY5" fmla="*/ 6564765 h 6858000"/>
                <a:gd name="connsiteX6" fmla="*/ 6608241 w 9088051"/>
                <a:gd name="connsiteY6" fmla="*/ 6858000 h 6858000"/>
                <a:gd name="connsiteX7" fmla="*/ 5462870 w 9088051"/>
                <a:gd name="connsiteY7" fmla="*/ 6858000 h 6858000"/>
                <a:gd name="connsiteX8" fmla="*/ 5529056 w 9088051"/>
                <a:gd name="connsiteY8" fmla="*/ 6804645 h 6858000"/>
                <a:gd name="connsiteX9" fmla="*/ 6167613 w 9088051"/>
                <a:gd name="connsiteY9" fmla="*/ 6173667 h 6858000"/>
                <a:gd name="connsiteX10" fmla="*/ 6610973 w 9088051"/>
                <a:gd name="connsiteY10" fmla="*/ 5715860 h 6858000"/>
                <a:gd name="connsiteX11" fmla="*/ 7646083 w 9088051"/>
                <a:gd name="connsiteY11" fmla="*/ 4995842 h 6858000"/>
                <a:gd name="connsiteX12" fmla="*/ 7980054 w 9088051"/>
                <a:gd name="connsiteY12" fmla="*/ 4790095 h 6858000"/>
                <a:gd name="connsiteX13" fmla="*/ 8180437 w 9088051"/>
                <a:gd name="connsiteY13" fmla="*/ 4371964 h 6858000"/>
                <a:gd name="connsiteX14" fmla="*/ 8192058 w 9088051"/>
                <a:gd name="connsiteY14" fmla="*/ 2919242 h 6858000"/>
                <a:gd name="connsiteX15" fmla="*/ 7492638 w 9088051"/>
                <a:gd name="connsiteY15" fmla="*/ 1542845 h 6858000"/>
                <a:gd name="connsiteX16" fmla="*/ 6089097 w 9088051"/>
                <a:gd name="connsiteY16" fmla="*/ 357847 h 6858000"/>
                <a:gd name="connsiteX17" fmla="*/ 5288639 w 9088051"/>
                <a:gd name="connsiteY17" fmla="*/ 31627 h 6858000"/>
                <a:gd name="connsiteX18" fmla="*/ 1844517 w 9088051"/>
                <a:gd name="connsiteY18" fmla="*/ 0 h 6858000"/>
                <a:gd name="connsiteX19" fmla="*/ 3734467 w 9088051"/>
                <a:gd name="connsiteY19" fmla="*/ 0 h 6858000"/>
                <a:gd name="connsiteX20" fmla="*/ 3603618 w 9088051"/>
                <a:gd name="connsiteY20" fmla="*/ 28853 h 6858000"/>
                <a:gd name="connsiteX21" fmla="*/ 1892878 w 9088051"/>
                <a:gd name="connsiteY21" fmla="*/ 985434 h 6858000"/>
                <a:gd name="connsiteX22" fmla="*/ 1096045 w 9088051"/>
                <a:gd name="connsiteY22" fmla="*/ 2147349 h 6858000"/>
                <a:gd name="connsiteX23" fmla="*/ 803453 w 9088051"/>
                <a:gd name="connsiteY23" fmla="*/ 3573669 h 6858000"/>
                <a:gd name="connsiteX24" fmla="*/ 1046377 w 9088051"/>
                <a:gd name="connsiteY24" fmla="*/ 4878573 h 6858000"/>
                <a:gd name="connsiteX25" fmla="*/ 1714473 w 9088051"/>
                <a:gd name="connsiteY25" fmla="*/ 5973776 h 6858000"/>
                <a:gd name="connsiteX26" fmla="*/ 2776083 w 9088051"/>
                <a:gd name="connsiteY26" fmla="*/ 6804641 h 6858000"/>
                <a:gd name="connsiteX27" fmla="*/ 2884836 w 9088051"/>
                <a:gd name="connsiteY27" fmla="*/ 6858000 h 6858000"/>
                <a:gd name="connsiteX28" fmla="*/ 1484505 w 9088051"/>
                <a:gd name="connsiteY28" fmla="*/ 6858000 h 6858000"/>
                <a:gd name="connsiteX29" fmla="*/ 1431151 w 9088051"/>
                <a:gd name="connsiteY29" fmla="*/ 6811515 h 6858000"/>
                <a:gd name="connsiteX30" fmla="*/ 1103471 w 9088051"/>
                <a:gd name="connsiteY30" fmla="*/ 6477651 h 6858000"/>
                <a:gd name="connsiteX31" fmla="*/ 0 w 9088051"/>
                <a:gd name="connsiteY31" fmla="*/ 3573620 h 6858000"/>
                <a:gd name="connsiteX32" fmla="*/ 1809994 w 9088051"/>
                <a:gd name="connsiteY32" fmla="*/ 24133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9088051" h="6858000">
                  <a:moveTo>
                    <a:pt x="5158786" y="0"/>
                  </a:moveTo>
                  <a:lnTo>
                    <a:pt x="6996771" y="0"/>
                  </a:lnTo>
                  <a:lnTo>
                    <a:pt x="7006955" y="6825"/>
                  </a:lnTo>
                  <a:cubicBezTo>
                    <a:pt x="8459794" y="1031353"/>
                    <a:pt x="9462596" y="2823601"/>
                    <a:pt x="8954230" y="4580835"/>
                  </a:cubicBezTo>
                  <a:cubicBezTo>
                    <a:pt x="8613842" y="5757293"/>
                    <a:pt x="7999457" y="5458140"/>
                    <a:pt x="7184080" y="6259703"/>
                  </a:cubicBezTo>
                  <a:cubicBezTo>
                    <a:pt x="7082152" y="6359905"/>
                    <a:pt x="6983303" y="6462297"/>
                    <a:pt x="6885926" y="6564765"/>
                  </a:cubicBezTo>
                  <a:lnTo>
                    <a:pt x="6608241" y="6858000"/>
                  </a:lnTo>
                  <a:lnTo>
                    <a:pt x="5462870" y="6858000"/>
                  </a:lnTo>
                  <a:lnTo>
                    <a:pt x="5529056" y="6804645"/>
                  </a:lnTo>
                  <a:cubicBezTo>
                    <a:pt x="5740217" y="6626505"/>
                    <a:pt x="5949382" y="6404876"/>
                    <a:pt x="6167613" y="6173667"/>
                  </a:cubicBezTo>
                  <a:cubicBezTo>
                    <a:pt x="6308782" y="6024091"/>
                    <a:pt x="6454799" y="5869390"/>
                    <a:pt x="6610973" y="5715860"/>
                  </a:cubicBezTo>
                  <a:cubicBezTo>
                    <a:pt x="7007847" y="5325741"/>
                    <a:pt x="7376733" y="5135074"/>
                    <a:pt x="7646083" y="4995842"/>
                  </a:cubicBezTo>
                  <a:cubicBezTo>
                    <a:pt x="7816858" y="4907561"/>
                    <a:pt x="7916545" y="4854514"/>
                    <a:pt x="7980054" y="4790095"/>
                  </a:cubicBezTo>
                  <a:cubicBezTo>
                    <a:pt x="8054629" y="4714405"/>
                    <a:pt x="8122031" y="4573758"/>
                    <a:pt x="8180437" y="4371964"/>
                  </a:cubicBezTo>
                  <a:cubicBezTo>
                    <a:pt x="8315441" y="3905228"/>
                    <a:pt x="8319381" y="3416431"/>
                    <a:pt x="8192058" y="2919242"/>
                  </a:cubicBezTo>
                  <a:cubicBezTo>
                    <a:pt x="8071251" y="2447381"/>
                    <a:pt x="7829388" y="1971467"/>
                    <a:pt x="7492638" y="1542845"/>
                  </a:cubicBezTo>
                  <a:cubicBezTo>
                    <a:pt x="7111829" y="1058099"/>
                    <a:pt x="6626484" y="648361"/>
                    <a:pt x="6089097" y="357847"/>
                  </a:cubicBezTo>
                  <a:cubicBezTo>
                    <a:pt x="5824244" y="214687"/>
                    <a:pt x="5554957" y="105262"/>
                    <a:pt x="5288639" y="31627"/>
                  </a:cubicBezTo>
                  <a:close/>
                  <a:moveTo>
                    <a:pt x="1844517" y="0"/>
                  </a:moveTo>
                  <a:lnTo>
                    <a:pt x="3734467" y="0"/>
                  </a:lnTo>
                  <a:lnTo>
                    <a:pt x="3603618" y="28853"/>
                  </a:lnTo>
                  <a:cubicBezTo>
                    <a:pt x="2962049" y="186733"/>
                    <a:pt x="2373277" y="513136"/>
                    <a:pt x="1892878" y="985434"/>
                  </a:cubicBezTo>
                  <a:cubicBezTo>
                    <a:pt x="1551428" y="1321091"/>
                    <a:pt x="1283341" y="1711990"/>
                    <a:pt x="1096045" y="2147349"/>
                  </a:cubicBezTo>
                  <a:cubicBezTo>
                    <a:pt x="901876" y="2598519"/>
                    <a:pt x="803453" y="3078432"/>
                    <a:pt x="803453" y="3573669"/>
                  </a:cubicBezTo>
                  <a:cubicBezTo>
                    <a:pt x="803453" y="4023717"/>
                    <a:pt x="885151" y="4462735"/>
                    <a:pt x="1046377" y="4878573"/>
                  </a:cubicBezTo>
                  <a:cubicBezTo>
                    <a:pt x="1201945" y="5279770"/>
                    <a:pt x="1426681" y="5648221"/>
                    <a:pt x="1714473" y="5973776"/>
                  </a:cubicBezTo>
                  <a:cubicBezTo>
                    <a:pt x="2012357" y="6310732"/>
                    <a:pt x="2376505" y="6595304"/>
                    <a:pt x="2776083" y="6804641"/>
                  </a:cubicBezTo>
                  <a:lnTo>
                    <a:pt x="2884836" y="6858000"/>
                  </a:lnTo>
                  <a:lnTo>
                    <a:pt x="1484505" y="6858000"/>
                  </a:lnTo>
                  <a:lnTo>
                    <a:pt x="1431151" y="6811515"/>
                  </a:lnTo>
                  <a:cubicBezTo>
                    <a:pt x="1316128" y="6705919"/>
                    <a:pt x="1206738" y="6594470"/>
                    <a:pt x="1103471" y="6477651"/>
                  </a:cubicBezTo>
                  <a:cubicBezTo>
                    <a:pt x="416075" y="5700097"/>
                    <a:pt x="0" y="4684635"/>
                    <a:pt x="0" y="3573620"/>
                  </a:cubicBezTo>
                  <a:cubicBezTo>
                    <a:pt x="0" y="2121118"/>
                    <a:pt x="711220" y="831902"/>
                    <a:pt x="1809994" y="241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401EA35-9D2E-43B7-860F-EBB8A6C3E0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629061" y="36937"/>
              <a:ext cx="9107210" cy="6858000"/>
            </a:xfrm>
            <a:custGeom>
              <a:avLst/>
              <a:gdLst>
                <a:gd name="connsiteX0" fmla="*/ 6184722 w 9107210"/>
                <a:gd name="connsiteY0" fmla="*/ 0 h 6858000"/>
                <a:gd name="connsiteX1" fmla="*/ 6985680 w 9107210"/>
                <a:gd name="connsiteY1" fmla="*/ 0 h 6858000"/>
                <a:gd name="connsiteX2" fmla="*/ 7324323 w 9107210"/>
                <a:gd name="connsiteY2" fmla="*/ 247136 h 6858000"/>
                <a:gd name="connsiteX3" fmla="*/ 7652712 w 9107210"/>
                <a:gd name="connsiteY3" fmla="*/ 528495 h 6858000"/>
                <a:gd name="connsiteX4" fmla="*/ 8236677 w 9107210"/>
                <a:gd name="connsiteY4" fmla="*/ 1166289 h 6858000"/>
                <a:gd name="connsiteX5" fmla="*/ 8704298 w 9107210"/>
                <a:gd name="connsiteY5" fmla="*/ 1897038 h 6858000"/>
                <a:gd name="connsiteX6" fmla="*/ 8885160 w 9107210"/>
                <a:gd name="connsiteY6" fmla="*/ 2294087 h 6858000"/>
                <a:gd name="connsiteX7" fmla="*/ 8924247 w 9107210"/>
                <a:gd name="connsiteY7" fmla="*/ 2396286 h 6858000"/>
                <a:gd name="connsiteX8" fmla="*/ 8960022 w 9107210"/>
                <a:gd name="connsiteY8" fmla="*/ 2499767 h 6858000"/>
                <a:gd name="connsiteX9" fmla="*/ 8991720 w 9107210"/>
                <a:gd name="connsiteY9" fmla="*/ 2604671 h 6858000"/>
                <a:gd name="connsiteX10" fmla="*/ 9019646 w 9107210"/>
                <a:gd name="connsiteY10" fmla="*/ 2710708 h 6858000"/>
                <a:gd name="connsiteX11" fmla="*/ 9105822 w 9107210"/>
                <a:gd name="connsiteY11" fmla="*/ 3582266 h 6858000"/>
                <a:gd name="connsiteX12" fmla="*/ 9057716 w 9107210"/>
                <a:gd name="connsiteY12" fmla="*/ 4017873 h 6858000"/>
                <a:gd name="connsiteX13" fmla="*/ 8945600 w 9107210"/>
                <a:gd name="connsiteY13" fmla="*/ 4439659 h 6858000"/>
                <a:gd name="connsiteX14" fmla="*/ 8796080 w 9107210"/>
                <a:gd name="connsiteY14" fmla="*/ 4847428 h 6858000"/>
                <a:gd name="connsiteX15" fmla="*/ 8702056 w 9107210"/>
                <a:gd name="connsiteY15" fmla="*/ 5050108 h 6858000"/>
                <a:gd name="connsiteX16" fmla="*/ 8581125 w 9107210"/>
                <a:gd name="connsiteY16" fmla="*/ 5247525 h 6858000"/>
                <a:gd name="connsiteX17" fmla="*/ 8426254 w 9107210"/>
                <a:gd name="connsiteY17" fmla="*/ 5429647 h 6858000"/>
                <a:gd name="connsiteX18" fmla="*/ 8337174 w 9107210"/>
                <a:gd name="connsiteY18" fmla="*/ 5510552 h 6858000"/>
                <a:gd name="connsiteX19" fmla="*/ 8243200 w 9107210"/>
                <a:gd name="connsiteY19" fmla="*/ 5582948 h 6858000"/>
                <a:gd name="connsiteX20" fmla="*/ 7868330 w 9107210"/>
                <a:gd name="connsiteY20" fmla="*/ 5811104 h 6858000"/>
                <a:gd name="connsiteX21" fmla="*/ 7538916 w 9107210"/>
                <a:gd name="connsiteY21" fmla="*/ 6018899 h 6858000"/>
                <a:gd name="connsiteX22" fmla="*/ 7391280 w 9107210"/>
                <a:gd name="connsiteY22" fmla="*/ 6134132 h 6858000"/>
                <a:gd name="connsiteX23" fmla="*/ 7252511 w 9107210"/>
                <a:gd name="connsiteY23" fmla="*/ 6259105 h 6858000"/>
                <a:gd name="connsiteX24" fmla="*/ 7185601 w 9107210"/>
                <a:gd name="connsiteY24" fmla="*/ 6325894 h 6858000"/>
                <a:gd name="connsiteX25" fmla="*/ 7116651 w 9107210"/>
                <a:gd name="connsiteY25" fmla="*/ 6397010 h 6858000"/>
                <a:gd name="connsiteX26" fmla="*/ 6978545 w 9107210"/>
                <a:gd name="connsiteY26" fmla="*/ 6541607 h 6858000"/>
                <a:gd name="connsiteX27" fmla="*/ 6693009 w 9107210"/>
                <a:gd name="connsiteY27" fmla="*/ 6832716 h 6858000"/>
                <a:gd name="connsiteX28" fmla="*/ 6667488 w 9107210"/>
                <a:gd name="connsiteY28" fmla="*/ 6858000 h 6858000"/>
                <a:gd name="connsiteX29" fmla="*/ 6056793 w 9107210"/>
                <a:gd name="connsiteY29" fmla="*/ 6858000 h 6858000"/>
                <a:gd name="connsiteX30" fmla="*/ 6077345 w 9107210"/>
                <a:gd name="connsiteY30" fmla="*/ 6835420 h 6858000"/>
                <a:gd name="connsiteX31" fmla="*/ 6208519 w 9107210"/>
                <a:gd name="connsiteY31" fmla="*/ 6683989 h 6858000"/>
                <a:gd name="connsiteX32" fmla="*/ 6340001 w 9107210"/>
                <a:gd name="connsiteY32" fmla="*/ 6529852 h 6858000"/>
                <a:gd name="connsiteX33" fmla="*/ 6611419 w 9107210"/>
                <a:gd name="connsiteY33" fmla="*/ 6219317 h 6858000"/>
                <a:gd name="connsiteX34" fmla="*/ 6757678 w 9107210"/>
                <a:gd name="connsiteY34" fmla="*/ 6068228 h 6858000"/>
                <a:gd name="connsiteX35" fmla="*/ 6833713 w 9107210"/>
                <a:gd name="connsiteY35" fmla="*/ 5994061 h 6858000"/>
                <a:gd name="connsiteX36" fmla="*/ 6915148 w 9107210"/>
                <a:gd name="connsiteY36" fmla="*/ 5918812 h 6858000"/>
                <a:gd name="connsiteX37" fmla="*/ 7276311 w 9107210"/>
                <a:gd name="connsiteY37" fmla="*/ 5650229 h 6858000"/>
                <a:gd name="connsiteX38" fmla="*/ 7664942 w 9107210"/>
                <a:gd name="connsiteY38" fmla="*/ 5445681 h 6858000"/>
                <a:gd name="connsiteX39" fmla="*/ 7848505 w 9107210"/>
                <a:gd name="connsiteY39" fmla="*/ 5358333 h 6858000"/>
                <a:gd name="connsiteX40" fmla="*/ 8011785 w 9107210"/>
                <a:gd name="connsiteY40" fmla="*/ 5267788 h 6858000"/>
                <a:gd name="connsiteX41" fmla="*/ 8260273 w 9107210"/>
                <a:gd name="connsiteY41" fmla="*/ 5034370 h 6858000"/>
                <a:gd name="connsiteX42" fmla="*/ 8417589 w 9107210"/>
                <a:gd name="connsiteY42" fmla="*/ 4714488 h 6858000"/>
                <a:gd name="connsiteX43" fmla="*/ 8495000 w 9107210"/>
                <a:gd name="connsiteY43" fmla="*/ 4346409 h 6858000"/>
                <a:gd name="connsiteX44" fmla="*/ 8508556 w 9107210"/>
                <a:gd name="connsiteY44" fmla="*/ 3971101 h 6858000"/>
                <a:gd name="connsiteX45" fmla="*/ 8483330 w 9107210"/>
                <a:gd name="connsiteY45" fmla="*/ 3600710 h 6858000"/>
                <a:gd name="connsiteX46" fmla="*/ 8425336 w 9107210"/>
                <a:gd name="connsiteY46" fmla="*/ 3236121 h 6858000"/>
                <a:gd name="connsiteX47" fmla="*/ 8334575 w 9107210"/>
                <a:gd name="connsiteY47" fmla="*/ 2877977 h 6858000"/>
                <a:gd name="connsiteX48" fmla="*/ 8087513 w 9107210"/>
                <a:gd name="connsiteY48" fmla="*/ 2174622 h 6858000"/>
                <a:gd name="connsiteX49" fmla="*/ 7723650 w 9107210"/>
                <a:gd name="connsiteY49" fmla="*/ 1507613 h 6858000"/>
                <a:gd name="connsiteX50" fmla="*/ 7501815 w 9107210"/>
                <a:gd name="connsiteY50" fmla="*/ 1192947 h 6858000"/>
                <a:gd name="connsiteX51" fmla="*/ 7254399 w 9107210"/>
                <a:gd name="connsiteY51" fmla="*/ 894361 h 6858000"/>
                <a:gd name="connsiteX52" fmla="*/ 6689339 w 9107210"/>
                <a:gd name="connsiteY52" fmla="*/ 354046 h 6858000"/>
                <a:gd name="connsiteX53" fmla="*/ 6206651 w 9107210"/>
                <a:gd name="connsiteY53" fmla="*/ 12626 h 6858000"/>
                <a:gd name="connsiteX54" fmla="*/ 1827105 w 9107210"/>
                <a:gd name="connsiteY54" fmla="*/ 0 h 6858000"/>
                <a:gd name="connsiteX55" fmla="*/ 2807607 w 9107210"/>
                <a:gd name="connsiteY55" fmla="*/ 0 h 6858000"/>
                <a:gd name="connsiteX56" fmla="*/ 2667958 w 9107210"/>
                <a:gd name="connsiteY56" fmla="*/ 88235 h 6858000"/>
                <a:gd name="connsiteX57" fmla="*/ 2354723 w 9107210"/>
                <a:gd name="connsiteY57" fmla="*/ 314947 h 6858000"/>
                <a:gd name="connsiteX58" fmla="*/ 2059963 w 9107210"/>
                <a:gd name="connsiteY58" fmla="*/ 561545 h 6858000"/>
                <a:gd name="connsiteX59" fmla="*/ 1780798 w 9107210"/>
                <a:gd name="connsiteY59" fmla="*/ 824425 h 6858000"/>
                <a:gd name="connsiteX60" fmla="*/ 954714 w 9107210"/>
                <a:gd name="connsiteY60" fmla="*/ 2094309 h 6858000"/>
                <a:gd name="connsiteX61" fmla="*/ 732676 w 9107210"/>
                <a:gd name="connsiteY61" fmla="*/ 2813646 h 6858000"/>
                <a:gd name="connsiteX62" fmla="*/ 673867 w 9107210"/>
                <a:gd name="connsiteY62" fmla="*/ 3183989 h 6858000"/>
                <a:gd name="connsiteX63" fmla="*/ 647621 w 9107210"/>
                <a:gd name="connsiteY63" fmla="*/ 3557281 h 6858000"/>
                <a:gd name="connsiteX64" fmla="*/ 653381 w 9107210"/>
                <a:gd name="connsiteY64" fmla="*/ 3931214 h 6858000"/>
                <a:gd name="connsiteX65" fmla="*/ 690428 w 9107210"/>
                <a:gd name="connsiteY65" fmla="*/ 4303719 h 6858000"/>
                <a:gd name="connsiteX66" fmla="*/ 871801 w 9107210"/>
                <a:gd name="connsiteY66" fmla="*/ 5033041 h 6858000"/>
                <a:gd name="connsiteX67" fmla="*/ 1197749 w 9107210"/>
                <a:gd name="connsiteY67" fmla="*/ 5718494 h 6858000"/>
                <a:gd name="connsiteX68" fmla="*/ 1411480 w 9107210"/>
                <a:gd name="connsiteY68" fmla="*/ 6036703 h 6858000"/>
                <a:gd name="connsiteX69" fmla="*/ 1530170 w 9107210"/>
                <a:gd name="connsiteY69" fmla="*/ 6188430 h 6858000"/>
                <a:gd name="connsiteX70" fmla="*/ 1657165 w 9107210"/>
                <a:gd name="connsiteY70" fmla="*/ 6335385 h 6858000"/>
                <a:gd name="connsiteX71" fmla="*/ 1931343 w 9107210"/>
                <a:gd name="connsiteY71" fmla="*/ 6612896 h 6858000"/>
                <a:gd name="connsiteX72" fmla="*/ 2220133 w 9107210"/>
                <a:gd name="connsiteY72" fmla="*/ 6858000 h 6858000"/>
                <a:gd name="connsiteX73" fmla="*/ 1539862 w 9107210"/>
                <a:gd name="connsiteY73" fmla="*/ 6858000 h 6858000"/>
                <a:gd name="connsiteX74" fmla="*/ 1307111 w 9107210"/>
                <a:gd name="connsiteY74" fmla="*/ 6648873 h 6858000"/>
                <a:gd name="connsiteX75" fmla="*/ 750258 w 9107210"/>
                <a:gd name="connsiteY75" fmla="*/ 5987570 h 6858000"/>
                <a:gd name="connsiteX76" fmla="*/ 335382 w 9107210"/>
                <a:gd name="connsiteY76" fmla="*/ 5229279 h 6858000"/>
                <a:gd name="connsiteX77" fmla="*/ 79351 w 9107210"/>
                <a:gd name="connsiteY77" fmla="*/ 4403854 h 6858000"/>
                <a:gd name="connsiteX78" fmla="*/ 16007 w 9107210"/>
                <a:gd name="connsiteY78" fmla="*/ 3975723 h 6858000"/>
                <a:gd name="connsiteX79" fmla="*/ 871 w 9107210"/>
                <a:gd name="connsiteY79" fmla="*/ 3543362 h 6858000"/>
                <a:gd name="connsiteX80" fmla="*/ 32519 w 9107210"/>
                <a:gd name="connsiteY80" fmla="*/ 3112085 h 6858000"/>
                <a:gd name="connsiteX81" fmla="*/ 108502 w 9107210"/>
                <a:gd name="connsiteY81" fmla="*/ 2686511 h 6858000"/>
                <a:gd name="connsiteX82" fmla="*/ 378239 w 9107210"/>
                <a:gd name="connsiteY82" fmla="*/ 1865955 h 6858000"/>
                <a:gd name="connsiteX83" fmla="*/ 1343701 w 9107210"/>
                <a:gd name="connsiteY83" fmla="*/ 431508 h 6858000"/>
                <a:gd name="connsiteX84" fmla="*/ 1661853 w 9107210"/>
                <a:gd name="connsiteY84" fmla="*/ 130268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</a:cxnLst>
              <a:rect l="l" t="t" r="r" b="b"/>
              <a:pathLst>
                <a:path w="9107210" h="6858000">
                  <a:moveTo>
                    <a:pt x="6184722" y="0"/>
                  </a:moveTo>
                  <a:lnTo>
                    <a:pt x="6985680" y="0"/>
                  </a:lnTo>
                  <a:lnTo>
                    <a:pt x="7324323" y="247136"/>
                  </a:lnTo>
                  <a:cubicBezTo>
                    <a:pt x="7437502" y="336500"/>
                    <a:pt x="7547171" y="430254"/>
                    <a:pt x="7652712" y="528495"/>
                  </a:cubicBezTo>
                  <a:cubicBezTo>
                    <a:pt x="7863743" y="724929"/>
                    <a:pt x="8060097" y="937593"/>
                    <a:pt x="8236677" y="1166289"/>
                  </a:cubicBezTo>
                  <a:cubicBezTo>
                    <a:pt x="8413818" y="1394594"/>
                    <a:pt x="8570168" y="1639471"/>
                    <a:pt x="8704298" y="1897038"/>
                  </a:cubicBezTo>
                  <a:cubicBezTo>
                    <a:pt x="8770803" y="2026141"/>
                    <a:pt x="8830836" y="2158786"/>
                    <a:pt x="8885160" y="2294087"/>
                  </a:cubicBezTo>
                  <a:cubicBezTo>
                    <a:pt x="8898360" y="2328071"/>
                    <a:pt x="8912169" y="2361810"/>
                    <a:pt x="8924247" y="2396286"/>
                  </a:cubicBezTo>
                  <a:lnTo>
                    <a:pt x="8960022" y="2499767"/>
                  </a:lnTo>
                  <a:lnTo>
                    <a:pt x="8991720" y="2604671"/>
                  </a:lnTo>
                  <a:cubicBezTo>
                    <a:pt x="9002116" y="2639690"/>
                    <a:pt x="9010474" y="2675346"/>
                    <a:pt x="9019646" y="2710708"/>
                  </a:cubicBezTo>
                  <a:cubicBezTo>
                    <a:pt x="9089055" y="2995079"/>
                    <a:pt x="9113620" y="3289927"/>
                    <a:pt x="9105822" y="3582266"/>
                  </a:cubicBezTo>
                  <a:cubicBezTo>
                    <a:pt x="9101796" y="3728484"/>
                    <a:pt x="9085744" y="3874458"/>
                    <a:pt x="9057716" y="4017873"/>
                  </a:cubicBezTo>
                  <a:cubicBezTo>
                    <a:pt x="9029534" y="4161336"/>
                    <a:pt x="8990497" y="4302046"/>
                    <a:pt x="8945600" y="4439659"/>
                  </a:cubicBezTo>
                  <a:cubicBezTo>
                    <a:pt x="8900857" y="4577566"/>
                    <a:pt x="8852901" y="4711784"/>
                    <a:pt x="8796080" y="4847428"/>
                  </a:cubicBezTo>
                  <a:cubicBezTo>
                    <a:pt x="8767695" y="4915152"/>
                    <a:pt x="8737016" y="4982926"/>
                    <a:pt x="8702056" y="5050108"/>
                  </a:cubicBezTo>
                  <a:cubicBezTo>
                    <a:pt x="8666485" y="5116997"/>
                    <a:pt x="8627347" y="5183687"/>
                    <a:pt x="8581125" y="5247525"/>
                  </a:cubicBezTo>
                  <a:cubicBezTo>
                    <a:pt x="8535565" y="5311660"/>
                    <a:pt x="8483534" y="5373185"/>
                    <a:pt x="8426254" y="5429647"/>
                  </a:cubicBezTo>
                  <a:cubicBezTo>
                    <a:pt x="8397512" y="5457779"/>
                    <a:pt x="8367801" y="5484879"/>
                    <a:pt x="8337174" y="5510552"/>
                  </a:cubicBezTo>
                  <a:cubicBezTo>
                    <a:pt x="8306444" y="5536077"/>
                    <a:pt x="8274899" y="5560029"/>
                    <a:pt x="8243200" y="5582948"/>
                  </a:cubicBezTo>
                  <a:cubicBezTo>
                    <a:pt x="8115543" y="5674574"/>
                    <a:pt x="7986203" y="5743233"/>
                    <a:pt x="7868330" y="5811104"/>
                  </a:cubicBezTo>
                  <a:cubicBezTo>
                    <a:pt x="7749844" y="5878385"/>
                    <a:pt x="7640685" y="5945126"/>
                    <a:pt x="7538916" y="6018899"/>
                  </a:cubicBezTo>
                  <a:cubicBezTo>
                    <a:pt x="7487749" y="6055392"/>
                    <a:pt x="7438777" y="6093950"/>
                    <a:pt x="7391280" y="6134132"/>
                  </a:cubicBezTo>
                  <a:cubicBezTo>
                    <a:pt x="7343427" y="6173921"/>
                    <a:pt x="7297511" y="6215922"/>
                    <a:pt x="7252511" y="6259105"/>
                  </a:cubicBezTo>
                  <a:cubicBezTo>
                    <a:pt x="7229784" y="6280990"/>
                    <a:pt x="7208635" y="6302433"/>
                    <a:pt x="7185601" y="6325894"/>
                  </a:cubicBezTo>
                  <a:lnTo>
                    <a:pt x="7116651" y="6397010"/>
                  </a:lnTo>
                  <a:lnTo>
                    <a:pt x="6978545" y="6541607"/>
                  </a:lnTo>
                  <a:cubicBezTo>
                    <a:pt x="6885693" y="6638397"/>
                    <a:pt x="6789885" y="6734943"/>
                    <a:pt x="6693009" y="6832716"/>
                  </a:cubicBezTo>
                  <a:lnTo>
                    <a:pt x="6667488" y="6858000"/>
                  </a:lnTo>
                  <a:lnTo>
                    <a:pt x="6056793" y="6858000"/>
                  </a:lnTo>
                  <a:lnTo>
                    <a:pt x="6077345" y="6835420"/>
                  </a:lnTo>
                  <a:cubicBezTo>
                    <a:pt x="6121427" y="6785747"/>
                    <a:pt x="6164948" y="6735090"/>
                    <a:pt x="6208519" y="6683989"/>
                  </a:cubicBezTo>
                  <a:lnTo>
                    <a:pt x="6340001" y="6529852"/>
                  </a:lnTo>
                  <a:cubicBezTo>
                    <a:pt x="6428315" y="6426667"/>
                    <a:pt x="6516733" y="6321417"/>
                    <a:pt x="6611419" y="6219317"/>
                  </a:cubicBezTo>
                  <a:cubicBezTo>
                    <a:pt x="6658864" y="6168363"/>
                    <a:pt x="6707584" y="6117950"/>
                    <a:pt x="6757678" y="6068228"/>
                  </a:cubicBezTo>
                  <a:lnTo>
                    <a:pt x="6833713" y="5994061"/>
                  </a:lnTo>
                  <a:cubicBezTo>
                    <a:pt x="6859346" y="5969422"/>
                    <a:pt x="6887579" y="5943404"/>
                    <a:pt x="6915148" y="5918812"/>
                  </a:cubicBezTo>
                  <a:cubicBezTo>
                    <a:pt x="7026295" y="5819219"/>
                    <a:pt x="7148602" y="5729117"/>
                    <a:pt x="7276311" y="5650229"/>
                  </a:cubicBezTo>
                  <a:cubicBezTo>
                    <a:pt x="7403918" y="5571046"/>
                    <a:pt x="7537794" y="5505190"/>
                    <a:pt x="7664942" y="5445681"/>
                  </a:cubicBezTo>
                  <a:cubicBezTo>
                    <a:pt x="7728491" y="5416024"/>
                    <a:pt x="7790410" y="5387449"/>
                    <a:pt x="7848505" y="5358333"/>
                  </a:cubicBezTo>
                  <a:cubicBezTo>
                    <a:pt x="7906805" y="5329315"/>
                    <a:pt x="7961843" y="5300101"/>
                    <a:pt x="8011785" y="5267788"/>
                  </a:cubicBezTo>
                  <a:cubicBezTo>
                    <a:pt x="8112281" y="5203950"/>
                    <a:pt x="8193615" y="5128111"/>
                    <a:pt x="8260273" y="5034370"/>
                  </a:cubicBezTo>
                  <a:cubicBezTo>
                    <a:pt x="8326370" y="4940776"/>
                    <a:pt x="8378657" y="4831640"/>
                    <a:pt x="8417589" y="4714488"/>
                  </a:cubicBezTo>
                  <a:cubicBezTo>
                    <a:pt x="8456372" y="4597485"/>
                    <a:pt x="8481140" y="4471332"/>
                    <a:pt x="8495000" y="4346409"/>
                  </a:cubicBezTo>
                  <a:cubicBezTo>
                    <a:pt x="8508404" y="4221044"/>
                    <a:pt x="8511359" y="4095482"/>
                    <a:pt x="8508556" y="3971101"/>
                  </a:cubicBezTo>
                  <a:cubicBezTo>
                    <a:pt x="8504530" y="3846571"/>
                    <a:pt x="8495663" y="3723222"/>
                    <a:pt x="8483330" y="3600710"/>
                  </a:cubicBezTo>
                  <a:cubicBezTo>
                    <a:pt x="8470793" y="3478148"/>
                    <a:pt x="8451888" y="3356421"/>
                    <a:pt x="8425336" y="3236121"/>
                  </a:cubicBezTo>
                  <a:cubicBezTo>
                    <a:pt x="8399091" y="3115774"/>
                    <a:pt x="8367801" y="2996655"/>
                    <a:pt x="8334575" y="2877977"/>
                  </a:cubicBezTo>
                  <a:cubicBezTo>
                    <a:pt x="8268222" y="2640772"/>
                    <a:pt x="8190100" y="2404057"/>
                    <a:pt x="8087513" y="2174622"/>
                  </a:cubicBezTo>
                  <a:cubicBezTo>
                    <a:pt x="7985081" y="1945237"/>
                    <a:pt x="7863233" y="1721900"/>
                    <a:pt x="7723650" y="1507613"/>
                  </a:cubicBezTo>
                  <a:cubicBezTo>
                    <a:pt x="7653527" y="1400692"/>
                    <a:pt x="7579684" y="1295589"/>
                    <a:pt x="7501815" y="1192947"/>
                  </a:cubicBezTo>
                  <a:cubicBezTo>
                    <a:pt x="7423844" y="1090353"/>
                    <a:pt x="7340778" y="991103"/>
                    <a:pt x="7254399" y="894361"/>
                  </a:cubicBezTo>
                  <a:cubicBezTo>
                    <a:pt x="7082047" y="700485"/>
                    <a:pt x="6893083" y="519052"/>
                    <a:pt x="6689339" y="354046"/>
                  </a:cubicBezTo>
                  <a:cubicBezTo>
                    <a:pt x="6536914" y="229775"/>
                    <a:pt x="6375602" y="115325"/>
                    <a:pt x="6206651" y="12626"/>
                  </a:cubicBezTo>
                  <a:close/>
                  <a:moveTo>
                    <a:pt x="1827105" y="0"/>
                  </a:moveTo>
                  <a:lnTo>
                    <a:pt x="2807607" y="0"/>
                  </a:lnTo>
                  <a:lnTo>
                    <a:pt x="2667958" y="88235"/>
                  </a:lnTo>
                  <a:cubicBezTo>
                    <a:pt x="2560098" y="159777"/>
                    <a:pt x="2455754" y="235690"/>
                    <a:pt x="2354723" y="314947"/>
                  </a:cubicBezTo>
                  <a:cubicBezTo>
                    <a:pt x="2253464" y="394030"/>
                    <a:pt x="2156943" y="478181"/>
                    <a:pt x="2059963" y="561545"/>
                  </a:cubicBezTo>
                  <a:cubicBezTo>
                    <a:pt x="1962831" y="644811"/>
                    <a:pt x="1868297" y="731322"/>
                    <a:pt x="1780798" y="824425"/>
                  </a:cubicBezTo>
                  <a:cubicBezTo>
                    <a:pt x="1429010" y="1195013"/>
                    <a:pt x="1148011" y="1628455"/>
                    <a:pt x="954714" y="2094309"/>
                  </a:cubicBezTo>
                  <a:cubicBezTo>
                    <a:pt x="857938" y="2327186"/>
                    <a:pt x="783229" y="2568326"/>
                    <a:pt x="732676" y="2813646"/>
                  </a:cubicBezTo>
                  <a:cubicBezTo>
                    <a:pt x="707552" y="2936307"/>
                    <a:pt x="688085" y="3059952"/>
                    <a:pt x="673867" y="3183989"/>
                  </a:cubicBezTo>
                  <a:cubicBezTo>
                    <a:pt x="660056" y="3308075"/>
                    <a:pt x="651341" y="3432605"/>
                    <a:pt x="647621" y="3557281"/>
                  </a:cubicBezTo>
                  <a:cubicBezTo>
                    <a:pt x="644411" y="3681958"/>
                    <a:pt x="645329" y="3806733"/>
                    <a:pt x="653381" y="3931214"/>
                  </a:cubicBezTo>
                  <a:cubicBezTo>
                    <a:pt x="659852" y="4055792"/>
                    <a:pt x="672949" y="4179977"/>
                    <a:pt x="690428" y="4303719"/>
                  </a:cubicBezTo>
                  <a:cubicBezTo>
                    <a:pt x="726408" y="4551057"/>
                    <a:pt x="786440" y="4795835"/>
                    <a:pt x="871801" y="5033041"/>
                  </a:cubicBezTo>
                  <a:cubicBezTo>
                    <a:pt x="957007" y="5270247"/>
                    <a:pt x="1065962" y="5500322"/>
                    <a:pt x="1197749" y="5718494"/>
                  </a:cubicBezTo>
                  <a:cubicBezTo>
                    <a:pt x="1263846" y="5827433"/>
                    <a:pt x="1334937" y="5933813"/>
                    <a:pt x="1411480" y="6036703"/>
                  </a:cubicBezTo>
                  <a:cubicBezTo>
                    <a:pt x="1449548" y="6088295"/>
                    <a:pt x="1489451" y="6138609"/>
                    <a:pt x="1530170" y="6188430"/>
                  </a:cubicBezTo>
                  <a:cubicBezTo>
                    <a:pt x="1571447" y="6238055"/>
                    <a:pt x="1613644" y="6287336"/>
                    <a:pt x="1657165" y="6335385"/>
                  </a:cubicBezTo>
                  <a:cubicBezTo>
                    <a:pt x="1744079" y="6431708"/>
                    <a:pt x="1835644" y="6524282"/>
                    <a:pt x="1931343" y="6612896"/>
                  </a:cubicBezTo>
                  <a:lnTo>
                    <a:pt x="2220133" y="6858000"/>
                  </a:lnTo>
                  <a:lnTo>
                    <a:pt x="1539862" y="6858000"/>
                  </a:lnTo>
                  <a:lnTo>
                    <a:pt x="1307111" y="6648873"/>
                  </a:lnTo>
                  <a:cubicBezTo>
                    <a:pt x="1101839" y="6448063"/>
                    <a:pt x="913180" y="6225465"/>
                    <a:pt x="750258" y="5987570"/>
                  </a:cubicBezTo>
                  <a:cubicBezTo>
                    <a:pt x="587232" y="5749281"/>
                    <a:pt x="448261" y="5494813"/>
                    <a:pt x="335382" y="5229279"/>
                  </a:cubicBezTo>
                  <a:cubicBezTo>
                    <a:pt x="222298" y="4963793"/>
                    <a:pt x="137040" y="4686652"/>
                    <a:pt x="79351" y="4403854"/>
                  </a:cubicBezTo>
                  <a:cubicBezTo>
                    <a:pt x="50150" y="4262456"/>
                    <a:pt x="29767" y="4119385"/>
                    <a:pt x="16007" y="3975723"/>
                  </a:cubicBezTo>
                  <a:cubicBezTo>
                    <a:pt x="3930" y="3831964"/>
                    <a:pt x="-2441" y="3687614"/>
                    <a:pt x="871" y="3543362"/>
                  </a:cubicBezTo>
                  <a:cubicBezTo>
                    <a:pt x="3522" y="3399160"/>
                    <a:pt x="14172" y="3255105"/>
                    <a:pt x="32519" y="3112085"/>
                  </a:cubicBezTo>
                  <a:cubicBezTo>
                    <a:pt x="50508" y="2969014"/>
                    <a:pt x="76090" y="2826925"/>
                    <a:pt x="108502" y="2686511"/>
                  </a:cubicBezTo>
                  <a:cubicBezTo>
                    <a:pt x="173019" y="2405533"/>
                    <a:pt x="263474" y="2130703"/>
                    <a:pt x="378239" y="1865955"/>
                  </a:cubicBezTo>
                  <a:cubicBezTo>
                    <a:pt x="607922" y="1336607"/>
                    <a:pt x="935706" y="848228"/>
                    <a:pt x="1343701" y="431508"/>
                  </a:cubicBezTo>
                  <a:cubicBezTo>
                    <a:pt x="1446133" y="327783"/>
                    <a:pt x="1550910" y="225926"/>
                    <a:pt x="1661853" y="130268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8C44827-3D81-4FF9-B4A5-5650D1B20A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18434" y="36937"/>
              <a:ext cx="9747620" cy="6858000"/>
            </a:xfrm>
            <a:custGeom>
              <a:avLst/>
              <a:gdLst>
                <a:gd name="connsiteX0" fmla="*/ 7235453 w 9747620"/>
                <a:gd name="connsiteY0" fmla="*/ 0 h 6858000"/>
                <a:gd name="connsiteX1" fmla="*/ 7548130 w 9747620"/>
                <a:gd name="connsiteY1" fmla="*/ 0 h 6858000"/>
                <a:gd name="connsiteX2" fmla="*/ 7710334 w 9747620"/>
                <a:gd name="connsiteY2" fmla="*/ 111973 h 6858000"/>
                <a:gd name="connsiteX3" fmla="*/ 7889188 w 9747620"/>
                <a:gd name="connsiteY3" fmla="*/ 251542 h 6858000"/>
                <a:gd name="connsiteX4" fmla="*/ 8061828 w 9747620"/>
                <a:gd name="connsiteY4" fmla="*/ 398586 h 6858000"/>
                <a:gd name="connsiteX5" fmla="*/ 8145637 w 9747620"/>
                <a:gd name="connsiteY5" fmla="*/ 474218 h 6858000"/>
                <a:gd name="connsiteX6" fmla="*/ 8187242 w 9747620"/>
                <a:gd name="connsiteY6" fmla="*/ 512753 h 6858000"/>
                <a:gd name="connsiteX7" fmla="*/ 8228402 w 9747620"/>
                <a:gd name="connsiteY7" fmla="*/ 551575 h 6858000"/>
                <a:gd name="connsiteX8" fmla="*/ 8389211 w 9747620"/>
                <a:gd name="connsiteY8" fmla="*/ 710937 h 6858000"/>
                <a:gd name="connsiteX9" fmla="*/ 8467206 w 9747620"/>
                <a:gd name="connsiteY9" fmla="*/ 793088 h 6858000"/>
                <a:gd name="connsiteX10" fmla="*/ 8486791 w 9747620"/>
                <a:gd name="connsiteY10" fmla="*/ 814223 h 6858000"/>
                <a:gd name="connsiteX11" fmla="*/ 8505979 w 9747620"/>
                <a:gd name="connsiteY11" fmla="*/ 835409 h 6858000"/>
                <a:gd name="connsiteX12" fmla="*/ 8543509 w 9747620"/>
                <a:gd name="connsiteY12" fmla="*/ 877346 h 6858000"/>
                <a:gd name="connsiteX13" fmla="*/ 8690549 w 9747620"/>
                <a:gd name="connsiteY13" fmla="*/ 1048978 h 6858000"/>
                <a:gd name="connsiteX14" fmla="*/ 8761732 w 9747620"/>
                <a:gd name="connsiteY14" fmla="*/ 1137502 h 6858000"/>
                <a:gd name="connsiteX15" fmla="*/ 8796379 w 9747620"/>
                <a:gd name="connsiteY15" fmla="*/ 1182077 h 6858000"/>
                <a:gd name="connsiteX16" fmla="*/ 8830678 w 9747620"/>
                <a:gd name="connsiteY16" fmla="*/ 1226986 h 6858000"/>
                <a:gd name="connsiteX17" fmla="*/ 8963353 w 9747620"/>
                <a:gd name="connsiteY17" fmla="*/ 1410936 h 6858000"/>
                <a:gd name="connsiteX18" fmla="*/ 9026483 w 9747620"/>
                <a:gd name="connsiteY18" fmla="*/ 1505499 h 6858000"/>
                <a:gd name="connsiteX19" fmla="*/ 9057004 w 9747620"/>
                <a:gd name="connsiteY19" fmla="*/ 1552613 h 6858000"/>
                <a:gd name="connsiteX20" fmla="*/ 9087278 w 9747620"/>
                <a:gd name="connsiteY20" fmla="*/ 1600542 h 6858000"/>
                <a:gd name="connsiteX21" fmla="*/ 9202851 w 9747620"/>
                <a:gd name="connsiteY21" fmla="*/ 1795515 h 6858000"/>
                <a:gd name="connsiteX22" fmla="*/ 9257332 w 9747620"/>
                <a:gd name="connsiteY22" fmla="*/ 1894920 h 6858000"/>
                <a:gd name="connsiteX23" fmla="*/ 9283778 w 9747620"/>
                <a:gd name="connsiteY23" fmla="*/ 1945436 h 6858000"/>
                <a:gd name="connsiteX24" fmla="*/ 9309428 w 9747620"/>
                <a:gd name="connsiteY24" fmla="*/ 1996193 h 6858000"/>
                <a:gd name="connsiteX25" fmla="*/ 9405714 w 9747620"/>
                <a:gd name="connsiteY25" fmla="*/ 2202191 h 6858000"/>
                <a:gd name="connsiteX26" fmla="*/ 9566524 w 9747620"/>
                <a:gd name="connsiteY26" fmla="*/ 2627653 h 6858000"/>
                <a:gd name="connsiteX27" fmla="*/ 9583573 w 9747620"/>
                <a:gd name="connsiteY27" fmla="*/ 2682195 h 6858000"/>
                <a:gd name="connsiteX28" fmla="*/ 9591974 w 9747620"/>
                <a:gd name="connsiteY28" fmla="*/ 2709707 h 6858000"/>
                <a:gd name="connsiteX29" fmla="*/ 9600027 w 9747620"/>
                <a:gd name="connsiteY29" fmla="*/ 2737650 h 6858000"/>
                <a:gd name="connsiteX30" fmla="*/ 9629803 w 9747620"/>
                <a:gd name="connsiteY30" fmla="*/ 2847694 h 6858000"/>
                <a:gd name="connsiteX31" fmla="*/ 9679909 w 9747620"/>
                <a:gd name="connsiteY31" fmla="*/ 3070131 h 6858000"/>
                <a:gd name="connsiteX32" fmla="*/ 9690498 w 9747620"/>
                <a:gd name="connsiteY32" fmla="*/ 3126159 h 6858000"/>
                <a:gd name="connsiteX33" fmla="*/ 9700390 w 9747620"/>
                <a:gd name="connsiteY33" fmla="*/ 3181805 h 6858000"/>
                <a:gd name="connsiteX34" fmla="*/ 9709685 w 9747620"/>
                <a:gd name="connsiteY34" fmla="*/ 3243392 h 6858000"/>
                <a:gd name="connsiteX35" fmla="*/ 9713016 w 9747620"/>
                <a:gd name="connsiteY35" fmla="*/ 3267597 h 6858000"/>
                <a:gd name="connsiteX36" fmla="*/ 9716844 w 9747620"/>
                <a:gd name="connsiteY36" fmla="*/ 3294437 h 6858000"/>
                <a:gd name="connsiteX37" fmla="*/ 9720820 w 9747620"/>
                <a:gd name="connsiteY37" fmla="*/ 3324488 h 6858000"/>
                <a:gd name="connsiteX38" fmla="*/ 9722709 w 9747620"/>
                <a:gd name="connsiteY38" fmla="*/ 3340737 h 6858000"/>
                <a:gd name="connsiteX39" fmla="*/ 9724301 w 9747620"/>
                <a:gd name="connsiteY39" fmla="*/ 3356361 h 6858000"/>
                <a:gd name="connsiteX40" fmla="*/ 9730166 w 9747620"/>
                <a:gd name="connsiteY40" fmla="*/ 3412197 h 6858000"/>
                <a:gd name="connsiteX41" fmla="*/ 9735783 w 9747620"/>
                <a:gd name="connsiteY41" fmla="*/ 3468083 h 6858000"/>
                <a:gd name="connsiteX42" fmla="*/ 9739760 w 9747620"/>
                <a:gd name="connsiteY42" fmla="*/ 3524399 h 6858000"/>
                <a:gd name="connsiteX43" fmla="*/ 9741748 w 9747620"/>
                <a:gd name="connsiteY43" fmla="*/ 3552580 h 6858000"/>
                <a:gd name="connsiteX44" fmla="*/ 9742742 w 9747620"/>
                <a:gd name="connsiteY44" fmla="*/ 3566672 h 6858000"/>
                <a:gd name="connsiteX45" fmla="*/ 9743488 w 9747620"/>
                <a:gd name="connsiteY45" fmla="*/ 3581865 h 6858000"/>
                <a:gd name="connsiteX46" fmla="*/ 9744731 w 9747620"/>
                <a:gd name="connsiteY46" fmla="*/ 3611341 h 6858000"/>
                <a:gd name="connsiteX47" fmla="*/ 9745725 w 9747620"/>
                <a:gd name="connsiteY47" fmla="*/ 3639715 h 6858000"/>
                <a:gd name="connsiteX48" fmla="*/ 9747613 w 9747620"/>
                <a:gd name="connsiteY48" fmla="*/ 3753786 h 6858000"/>
                <a:gd name="connsiteX49" fmla="*/ 9740405 w 9747620"/>
                <a:gd name="connsiteY49" fmla="*/ 3984609 h 6858000"/>
                <a:gd name="connsiteX50" fmla="*/ 9736329 w 9747620"/>
                <a:gd name="connsiteY50" fmla="*/ 4038434 h 6858000"/>
                <a:gd name="connsiteX51" fmla="*/ 9731408 w 9747620"/>
                <a:gd name="connsiteY51" fmla="*/ 4099446 h 6858000"/>
                <a:gd name="connsiteX52" fmla="*/ 9717987 w 9747620"/>
                <a:gd name="connsiteY52" fmla="*/ 4213325 h 6858000"/>
                <a:gd name="connsiteX53" fmla="*/ 9716297 w 9747620"/>
                <a:gd name="connsiteY53" fmla="*/ 4227129 h 6858000"/>
                <a:gd name="connsiteX54" fmla="*/ 9714110 w 9747620"/>
                <a:gd name="connsiteY54" fmla="*/ 4240981 h 6858000"/>
                <a:gd name="connsiteX55" fmla="*/ 9709785 w 9747620"/>
                <a:gd name="connsiteY55" fmla="*/ 4268731 h 6858000"/>
                <a:gd name="connsiteX56" fmla="*/ 9701086 w 9747620"/>
                <a:gd name="connsiteY56" fmla="*/ 4324185 h 6858000"/>
                <a:gd name="connsiteX57" fmla="*/ 9698699 w 9747620"/>
                <a:gd name="connsiteY57" fmla="*/ 4338994 h 6858000"/>
                <a:gd name="connsiteX58" fmla="*/ 9695966 w 9747620"/>
                <a:gd name="connsiteY58" fmla="*/ 4355050 h 6858000"/>
                <a:gd name="connsiteX59" fmla="*/ 9690299 w 9747620"/>
                <a:gd name="connsiteY59" fmla="*/ 4385054 h 6858000"/>
                <a:gd name="connsiteX60" fmla="*/ 9679909 w 9747620"/>
                <a:gd name="connsiteY60" fmla="*/ 4437919 h 6858000"/>
                <a:gd name="connsiteX61" fmla="*/ 9673647 w 9747620"/>
                <a:gd name="connsiteY61" fmla="*/ 4468162 h 6858000"/>
                <a:gd name="connsiteX62" fmla="*/ 9667532 w 9747620"/>
                <a:gd name="connsiteY62" fmla="*/ 4496296 h 6858000"/>
                <a:gd name="connsiteX63" fmla="*/ 9654658 w 9747620"/>
                <a:gd name="connsiteY63" fmla="*/ 4552277 h 6858000"/>
                <a:gd name="connsiteX64" fmla="*/ 9625876 w 9747620"/>
                <a:gd name="connsiteY64" fmla="*/ 4664478 h 6858000"/>
                <a:gd name="connsiteX65" fmla="*/ 9552803 w 9747620"/>
                <a:gd name="connsiteY65" fmla="*/ 4888737 h 6858000"/>
                <a:gd name="connsiteX66" fmla="*/ 9452639 w 9747620"/>
                <a:gd name="connsiteY66" fmla="*/ 5110934 h 6858000"/>
                <a:gd name="connsiteX67" fmla="*/ 9388017 w 9747620"/>
                <a:gd name="connsiteY67" fmla="*/ 5220020 h 6858000"/>
                <a:gd name="connsiteX68" fmla="*/ 9370073 w 9747620"/>
                <a:gd name="connsiteY68" fmla="*/ 5246811 h 6858000"/>
                <a:gd name="connsiteX69" fmla="*/ 9360926 w 9747620"/>
                <a:gd name="connsiteY69" fmla="*/ 5260040 h 6858000"/>
                <a:gd name="connsiteX70" fmla="*/ 9351829 w 9747620"/>
                <a:gd name="connsiteY70" fmla="*/ 5272646 h 6858000"/>
                <a:gd name="connsiteX71" fmla="*/ 9313305 w 9747620"/>
                <a:gd name="connsiteY71" fmla="*/ 5323881 h 6858000"/>
                <a:gd name="connsiteX72" fmla="*/ 9130375 w 9747620"/>
                <a:gd name="connsiteY72" fmla="*/ 5510802 h 6858000"/>
                <a:gd name="connsiteX73" fmla="*/ 9028422 w 9747620"/>
                <a:gd name="connsiteY73" fmla="*/ 5588878 h 6858000"/>
                <a:gd name="connsiteX74" fmla="*/ 9002424 w 9747620"/>
                <a:gd name="connsiteY74" fmla="*/ 5606707 h 6858000"/>
                <a:gd name="connsiteX75" fmla="*/ 8976525 w 9747620"/>
                <a:gd name="connsiteY75" fmla="*/ 5623866 h 6858000"/>
                <a:gd name="connsiteX76" fmla="*/ 8924181 w 9747620"/>
                <a:gd name="connsiteY76" fmla="*/ 5656793 h 6858000"/>
                <a:gd name="connsiteX77" fmla="*/ 8717291 w 9747620"/>
                <a:gd name="connsiteY77" fmla="*/ 5771582 h 6858000"/>
                <a:gd name="connsiteX78" fmla="*/ 8617129 w 9747620"/>
                <a:gd name="connsiteY78" fmla="*/ 5823105 h 6858000"/>
                <a:gd name="connsiteX79" fmla="*/ 8518207 w 9747620"/>
                <a:gd name="connsiteY79" fmla="*/ 5873671 h 6858000"/>
                <a:gd name="connsiteX80" fmla="*/ 8150558 w 9747620"/>
                <a:gd name="connsiteY80" fmla="*/ 6086761 h 6858000"/>
                <a:gd name="connsiteX81" fmla="*/ 7979410 w 9747620"/>
                <a:gd name="connsiteY81" fmla="*/ 6207158 h 6858000"/>
                <a:gd name="connsiteX82" fmla="*/ 7938300 w 9747620"/>
                <a:gd name="connsiteY82" fmla="*/ 6238887 h 6858000"/>
                <a:gd name="connsiteX83" fmla="*/ 7897936 w 9747620"/>
                <a:gd name="connsiteY83" fmla="*/ 6271286 h 6858000"/>
                <a:gd name="connsiteX84" fmla="*/ 7858367 w 9747620"/>
                <a:gd name="connsiteY84" fmla="*/ 6304357 h 6858000"/>
                <a:gd name="connsiteX85" fmla="*/ 7819048 w 9747620"/>
                <a:gd name="connsiteY85" fmla="*/ 6338770 h 6858000"/>
                <a:gd name="connsiteX86" fmla="*/ 7778882 w 9747620"/>
                <a:gd name="connsiteY86" fmla="*/ 6374477 h 6858000"/>
                <a:gd name="connsiteX87" fmla="*/ 7739563 w 9747620"/>
                <a:gd name="connsiteY87" fmla="*/ 6410328 h 6858000"/>
                <a:gd name="connsiteX88" fmla="*/ 7660824 w 9747620"/>
                <a:gd name="connsiteY88" fmla="*/ 6484138 h 6858000"/>
                <a:gd name="connsiteX89" fmla="*/ 7502302 w 9747620"/>
                <a:gd name="connsiteY89" fmla="*/ 6636360 h 6858000"/>
                <a:gd name="connsiteX90" fmla="*/ 7273394 w 9747620"/>
                <a:gd name="connsiteY90" fmla="*/ 6858000 h 6858000"/>
                <a:gd name="connsiteX91" fmla="*/ 6780690 w 9747620"/>
                <a:gd name="connsiteY91" fmla="*/ 6858000 h 6858000"/>
                <a:gd name="connsiteX92" fmla="*/ 6854939 w 9747620"/>
                <a:gd name="connsiteY92" fmla="*/ 6783597 h 6858000"/>
                <a:gd name="connsiteX93" fmla="*/ 6932087 w 9747620"/>
                <a:gd name="connsiteY93" fmla="*/ 6705809 h 6858000"/>
                <a:gd name="connsiteX94" fmla="*/ 7241130 w 9747620"/>
                <a:gd name="connsiteY94" fmla="*/ 6390965 h 6858000"/>
                <a:gd name="connsiteX95" fmla="*/ 7397564 w 9747620"/>
                <a:gd name="connsiteY95" fmla="*/ 6233087 h 6858000"/>
                <a:gd name="connsiteX96" fmla="*/ 7478142 w 9747620"/>
                <a:gd name="connsiteY96" fmla="*/ 6153670 h 6858000"/>
                <a:gd name="connsiteX97" fmla="*/ 7519600 w 9747620"/>
                <a:gd name="connsiteY97" fmla="*/ 6113937 h 6858000"/>
                <a:gd name="connsiteX98" fmla="*/ 7561207 w 9747620"/>
                <a:gd name="connsiteY98" fmla="*/ 6075067 h 6858000"/>
                <a:gd name="connsiteX99" fmla="*/ 7604204 w 9747620"/>
                <a:gd name="connsiteY99" fmla="*/ 6035526 h 6858000"/>
                <a:gd name="connsiteX100" fmla="*/ 7648644 w 9747620"/>
                <a:gd name="connsiteY100" fmla="*/ 5996416 h 6858000"/>
                <a:gd name="connsiteX101" fmla="*/ 7693830 w 9747620"/>
                <a:gd name="connsiteY101" fmla="*/ 5958264 h 6858000"/>
                <a:gd name="connsiteX102" fmla="*/ 7739662 w 9747620"/>
                <a:gd name="connsiteY102" fmla="*/ 5921073 h 6858000"/>
                <a:gd name="connsiteX103" fmla="*/ 7928458 w 9747620"/>
                <a:gd name="connsiteY103" fmla="*/ 5781025 h 6858000"/>
                <a:gd name="connsiteX104" fmla="*/ 8325882 w 9747620"/>
                <a:gd name="connsiteY104" fmla="*/ 5537450 h 6858000"/>
                <a:gd name="connsiteX105" fmla="*/ 8424555 w 9747620"/>
                <a:gd name="connsiteY105" fmla="*/ 5484106 h 6858000"/>
                <a:gd name="connsiteX106" fmla="*/ 8521737 w 9747620"/>
                <a:gd name="connsiteY106" fmla="*/ 5431289 h 6858000"/>
                <a:gd name="connsiteX107" fmla="*/ 8702677 w 9747620"/>
                <a:gd name="connsiteY107" fmla="*/ 5325942 h 6858000"/>
                <a:gd name="connsiteX108" fmla="*/ 8743986 w 9747620"/>
                <a:gd name="connsiteY108" fmla="*/ 5298717 h 6858000"/>
                <a:gd name="connsiteX109" fmla="*/ 8764167 w 9747620"/>
                <a:gd name="connsiteY109" fmla="*/ 5284723 h 6858000"/>
                <a:gd name="connsiteX110" fmla="*/ 8783704 w 9747620"/>
                <a:gd name="connsiteY110" fmla="*/ 5270679 h 6858000"/>
                <a:gd name="connsiteX111" fmla="*/ 8856776 w 9747620"/>
                <a:gd name="connsiteY111" fmla="*/ 5212399 h 6858000"/>
                <a:gd name="connsiteX112" fmla="*/ 8979856 w 9747620"/>
                <a:gd name="connsiteY112" fmla="*/ 5082081 h 6858000"/>
                <a:gd name="connsiteX113" fmla="*/ 9006699 w 9747620"/>
                <a:gd name="connsiteY113" fmla="*/ 5044984 h 6858000"/>
                <a:gd name="connsiteX114" fmla="*/ 9013509 w 9747620"/>
                <a:gd name="connsiteY114" fmla="*/ 5035254 h 6858000"/>
                <a:gd name="connsiteX115" fmla="*/ 9019773 w 9747620"/>
                <a:gd name="connsiteY115" fmla="*/ 5025812 h 6858000"/>
                <a:gd name="connsiteX116" fmla="*/ 9032050 w 9747620"/>
                <a:gd name="connsiteY116" fmla="*/ 5006833 h 6858000"/>
                <a:gd name="connsiteX117" fmla="*/ 9077733 w 9747620"/>
                <a:gd name="connsiteY117" fmla="*/ 4926839 h 6858000"/>
                <a:gd name="connsiteX118" fmla="*/ 9154285 w 9747620"/>
                <a:gd name="connsiteY118" fmla="*/ 4750223 h 6858000"/>
                <a:gd name="connsiteX119" fmla="*/ 9213936 w 9747620"/>
                <a:gd name="connsiteY119" fmla="*/ 4559945 h 6858000"/>
                <a:gd name="connsiteX120" fmla="*/ 9238592 w 9747620"/>
                <a:gd name="connsiteY120" fmla="*/ 4461357 h 6858000"/>
                <a:gd name="connsiteX121" fmla="*/ 9249776 w 9747620"/>
                <a:gd name="connsiteY121" fmla="*/ 4411319 h 6858000"/>
                <a:gd name="connsiteX122" fmla="*/ 9255046 w 9747620"/>
                <a:gd name="connsiteY122" fmla="*/ 4386299 h 6858000"/>
                <a:gd name="connsiteX123" fmla="*/ 9259718 w 9747620"/>
                <a:gd name="connsiteY123" fmla="*/ 4363342 h 6858000"/>
                <a:gd name="connsiteX124" fmla="*/ 9269959 w 9747620"/>
                <a:gd name="connsiteY124" fmla="*/ 4309566 h 6858000"/>
                <a:gd name="connsiteX125" fmla="*/ 9274233 w 9747620"/>
                <a:gd name="connsiteY125" fmla="*/ 4286176 h 6858000"/>
                <a:gd name="connsiteX126" fmla="*/ 9276022 w 9747620"/>
                <a:gd name="connsiteY126" fmla="*/ 4275489 h 6858000"/>
                <a:gd name="connsiteX127" fmla="*/ 9277861 w 9747620"/>
                <a:gd name="connsiteY127" fmla="*/ 4263506 h 6858000"/>
                <a:gd name="connsiteX128" fmla="*/ 9286014 w 9747620"/>
                <a:gd name="connsiteY128" fmla="*/ 4211696 h 6858000"/>
                <a:gd name="connsiteX129" fmla="*/ 9290092 w 9747620"/>
                <a:gd name="connsiteY129" fmla="*/ 4185767 h 6858000"/>
                <a:gd name="connsiteX130" fmla="*/ 9292128 w 9747620"/>
                <a:gd name="connsiteY130" fmla="*/ 4172826 h 6858000"/>
                <a:gd name="connsiteX131" fmla="*/ 9293720 w 9747620"/>
                <a:gd name="connsiteY131" fmla="*/ 4159693 h 6858000"/>
                <a:gd name="connsiteX132" fmla="*/ 9305650 w 9747620"/>
                <a:gd name="connsiteY132" fmla="*/ 4057941 h 6858000"/>
                <a:gd name="connsiteX133" fmla="*/ 9309378 w 9747620"/>
                <a:gd name="connsiteY133" fmla="*/ 4010779 h 6858000"/>
                <a:gd name="connsiteX134" fmla="*/ 9313454 w 9747620"/>
                <a:gd name="connsiteY134" fmla="*/ 3956428 h 6858000"/>
                <a:gd name="connsiteX135" fmla="*/ 9320811 w 9747620"/>
                <a:gd name="connsiteY135" fmla="*/ 3753546 h 6858000"/>
                <a:gd name="connsiteX136" fmla="*/ 9319617 w 9747620"/>
                <a:gd name="connsiteY136" fmla="*/ 3650643 h 6858000"/>
                <a:gd name="connsiteX137" fmla="*/ 9318176 w 9747620"/>
                <a:gd name="connsiteY137" fmla="*/ 3600030 h 6858000"/>
                <a:gd name="connsiteX138" fmla="*/ 9317778 w 9747620"/>
                <a:gd name="connsiteY138" fmla="*/ 3588096 h 6858000"/>
                <a:gd name="connsiteX139" fmla="*/ 9316983 w 9747620"/>
                <a:gd name="connsiteY139" fmla="*/ 3575107 h 6858000"/>
                <a:gd name="connsiteX140" fmla="*/ 9315443 w 9747620"/>
                <a:gd name="connsiteY140" fmla="*/ 3549130 h 6858000"/>
                <a:gd name="connsiteX141" fmla="*/ 9312311 w 9747620"/>
                <a:gd name="connsiteY141" fmla="*/ 3497176 h 6858000"/>
                <a:gd name="connsiteX142" fmla="*/ 9307587 w 9747620"/>
                <a:gd name="connsiteY142" fmla="*/ 3445029 h 6858000"/>
                <a:gd name="connsiteX143" fmla="*/ 9302618 w 9747620"/>
                <a:gd name="connsiteY143" fmla="*/ 3392835 h 6858000"/>
                <a:gd name="connsiteX144" fmla="*/ 9301574 w 9747620"/>
                <a:gd name="connsiteY144" fmla="*/ 3381476 h 6858000"/>
                <a:gd name="connsiteX145" fmla="*/ 9300430 w 9747620"/>
                <a:gd name="connsiteY145" fmla="*/ 3370740 h 6858000"/>
                <a:gd name="connsiteX146" fmla="*/ 9297547 w 9747620"/>
                <a:gd name="connsiteY146" fmla="*/ 3346966 h 6858000"/>
                <a:gd name="connsiteX147" fmla="*/ 9294017 w 9747620"/>
                <a:gd name="connsiteY147" fmla="*/ 3320030 h 6858000"/>
                <a:gd name="connsiteX148" fmla="*/ 9290439 w 9747620"/>
                <a:gd name="connsiteY148" fmla="*/ 3290410 h 6858000"/>
                <a:gd name="connsiteX149" fmla="*/ 9284275 w 9747620"/>
                <a:gd name="connsiteY149" fmla="*/ 3244544 h 6858000"/>
                <a:gd name="connsiteX150" fmla="*/ 9275974 w 9747620"/>
                <a:gd name="connsiteY150" fmla="*/ 3193116 h 6858000"/>
                <a:gd name="connsiteX151" fmla="*/ 9267224 w 9747620"/>
                <a:gd name="connsiteY151" fmla="*/ 3142264 h 6858000"/>
                <a:gd name="connsiteX152" fmla="*/ 9225320 w 9747620"/>
                <a:gd name="connsiteY152" fmla="*/ 2939909 h 6858000"/>
                <a:gd name="connsiteX153" fmla="*/ 9200466 w 9747620"/>
                <a:gd name="connsiteY153" fmla="*/ 2839449 h 6858000"/>
                <a:gd name="connsiteX154" fmla="*/ 9193953 w 9747620"/>
                <a:gd name="connsiteY154" fmla="*/ 2814958 h 6858000"/>
                <a:gd name="connsiteX155" fmla="*/ 9186993 w 9747620"/>
                <a:gd name="connsiteY155" fmla="*/ 2790276 h 6858000"/>
                <a:gd name="connsiteX156" fmla="*/ 9172628 w 9747620"/>
                <a:gd name="connsiteY156" fmla="*/ 2740621 h 6858000"/>
                <a:gd name="connsiteX157" fmla="*/ 9035082 w 9747620"/>
                <a:gd name="connsiteY157" fmla="*/ 2347463 h 6858000"/>
                <a:gd name="connsiteX158" fmla="*/ 8952118 w 9747620"/>
                <a:gd name="connsiteY158" fmla="*/ 2155413 h 6858000"/>
                <a:gd name="connsiteX159" fmla="*/ 8929948 w 9747620"/>
                <a:gd name="connsiteY159" fmla="*/ 2107915 h 6858000"/>
                <a:gd name="connsiteX160" fmla="*/ 8907429 w 9747620"/>
                <a:gd name="connsiteY160" fmla="*/ 2060753 h 6858000"/>
                <a:gd name="connsiteX161" fmla="*/ 8860404 w 9747620"/>
                <a:gd name="connsiteY161" fmla="*/ 1966478 h 6858000"/>
                <a:gd name="connsiteX162" fmla="*/ 8760788 w 9747620"/>
                <a:gd name="connsiteY162" fmla="*/ 1780274 h 6858000"/>
                <a:gd name="connsiteX163" fmla="*/ 8734740 w 9747620"/>
                <a:gd name="connsiteY163" fmla="*/ 1734311 h 6858000"/>
                <a:gd name="connsiteX164" fmla="*/ 8708046 w 9747620"/>
                <a:gd name="connsiteY164" fmla="*/ 1687963 h 6858000"/>
                <a:gd name="connsiteX165" fmla="*/ 8654062 w 9747620"/>
                <a:gd name="connsiteY165" fmla="*/ 1597234 h 6858000"/>
                <a:gd name="connsiteX166" fmla="*/ 8540278 w 9747620"/>
                <a:gd name="connsiteY166" fmla="*/ 1418077 h 6858000"/>
                <a:gd name="connsiteX167" fmla="*/ 8510701 w 9747620"/>
                <a:gd name="connsiteY167" fmla="*/ 1373695 h 6858000"/>
                <a:gd name="connsiteX168" fmla="*/ 8480676 w 9747620"/>
                <a:gd name="connsiteY168" fmla="*/ 1329457 h 6858000"/>
                <a:gd name="connsiteX169" fmla="*/ 8419782 w 9747620"/>
                <a:gd name="connsiteY169" fmla="*/ 1242275 h 6858000"/>
                <a:gd name="connsiteX170" fmla="*/ 8292478 w 9747620"/>
                <a:gd name="connsiteY170" fmla="*/ 1069875 h 6858000"/>
                <a:gd name="connsiteX171" fmla="*/ 8259620 w 9747620"/>
                <a:gd name="connsiteY171" fmla="*/ 1027123 h 6858000"/>
                <a:gd name="connsiteX172" fmla="*/ 8243416 w 9747620"/>
                <a:gd name="connsiteY172" fmla="*/ 1006130 h 6858000"/>
                <a:gd name="connsiteX173" fmla="*/ 8227110 w 9747620"/>
                <a:gd name="connsiteY173" fmla="*/ 985473 h 6858000"/>
                <a:gd name="connsiteX174" fmla="*/ 8159604 w 9747620"/>
                <a:gd name="connsiteY174" fmla="*/ 902029 h 6858000"/>
                <a:gd name="connsiteX175" fmla="*/ 8020022 w 9747620"/>
                <a:gd name="connsiteY175" fmla="*/ 738209 h 6858000"/>
                <a:gd name="connsiteX176" fmla="*/ 7984182 w 9747620"/>
                <a:gd name="connsiteY176" fmla="*/ 697901 h 6858000"/>
                <a:gd name="connsiteX177" fmla="*/ 7948043 w 9747620"/>
                <a:gd name="connsiteY177" fmla="*/ 657976 h 6858000"/>
                <a:gd name="connsiteX178" fmla="*/ 7874324 w 9747620"/>
                <a:gd name="connsiteY178" fmla="*/ 578607 h 6858000"/>
                <a:gd name="connsiteX179" fmla="*/ 7723308 w 9747620"/>
                <a:gd name="connsiteY179" fmla="*/ 424085 h 6858000"/>
                <a:gd name="connsiteX180" fmla="*/ 7565532 w 9747620"/>
                <a:gd name="connsiteY180" fmla="*/ 275602 h 6858000"/>
                <a:gd name="connsiteX181" fmla="*/ 1832515 w 9747620"/>
                <a:gd name="connsiteY181" fmla="*/ 0 h 6858000"/>
                <a:gd name="connsiteX182" fmla="*/ 2158449 w 9747620"/>
                <a:gd name="connsiteY182" fmla="*/ 0 h 6858000"/>
                <a:gd name="connsiteX183" fmla="*/ 2108797 w 9747620"/>
                <a:gd name="connsiteY183" fmla="*/ 37845 h 6858000"/>
                <a:gd name="connsiteX184" fmla="*/ 1942830 w 9747620"/>
                <a:gd name="connsiteY184" fmla="*/ 177587 h 6858000"/>
                <a:gd name="connsiteX185" fmla="*/ 1633191 w 9747620"/>
                <a:gd name="connsiteY185" fmla="*/ 477909 h 6858000"/>
                <a:gd name="connsiteX186" fmla="*/ 702686 w 9747620"/>
                <a:gd name="connsiteY186" fmla="*/ 1889935 h 6858000"/>
                <a:gd name="connsiteX187" fmla="*/ 551769 w 9747620"/>
                <a:gd name="connsiteY187" fmla="*/ 2281416 h 6858000"/>
                <a:gd name="connsiteX188" fmla="*/ 438383 w 9747620"/>
                <a:gd name="connsiteY188" fmla="*/ 2682772 h 6858000"/>
                <a:gd name="connsiteX189" fmla="*/ 397124 w 9747620"/>
                <a:gd name="connsiteY189" fmla="*/ 2887044 h 6858000"/>
                <a:gd name="connsiteX190" fmla="*/ 365658 w 9747620"/>
                <a:gd name="connsiteY190" fmla="*/ 3093424 h 6858000"/>
                <a:gd name="connsiteX191" fmla="*/ 332105 w 9747620"/>
                <a:gd name="connsiteY191" fmla="*/ 3509828 h 6858000"/>
                <a:gd name="connsiteX192" fmla="*/ 383653 w 9747620"/>
                <a:gd name="connsiteY192" fmla="*/ 4346327 h 6858000"/>
                <a:gd name="connsiteX193" fmla="*/ 422327 w 9747620"/>
                <a:gd name="connsiteY193" fmla="*/ 4552900 h 6858000"/>
                <a:gd name="connsiteX194" fmla="*/ 472184 w 9747620"/>
                <a:gd name="connsiteY194" fmla="*/ 4757939 h 6858000"/>
                <a:gd name="connsiteX195" fmla="*/ 533078 w 9747620"/>
                <a:gd name="connsiteY195" fmla="*/ 4960916 h 6858000"/>
                <a:gd name="connsiteX196" fmla="*/ 604710 w 9747620"/>
                <a:gd name="connsiteY196" fmla="*/ 5160875 h 6858000"/>
                <a:gd name="connsiteX197" fmla="*/ 996766 w 9747620"/>
                <a:gd name="connsiteY197" fmla="*/ 5920640 h 6858000"/>
                <a:gd name="connsiteX198" fmla="*/ 1549183 w 9747620"/>
                <a:gd name="connsiteY198" fmla="*/ 6586417 h 6858000"/>
                <a:gd name="connsiteX199" fmla="*/ 1709890 w 9747620"/>
                <a:gd name="connsiteY199" fmla="*/ 6734063 h 6858000"/>
                <a:gd name="connsiteX200" fmla="*/ 1859761 w 9747620"/>
                <a:gd name="connsiteY200" fmla="*/ 6858000 h 6858000"/>
                <a:gd name="connsiteX201" fmla="*/ 1671798 w 9747620"/>
                <a:gd name="connsiteY201" fmla="*/ 6858000 h 6858000"/>
                <a:gd name="connsiteX202" fmla="*/ 1628044 w 9747620"/>
                <a:gd name="connsiteY202" fmla="*/ 6822717 h 6858000"/>
                <a:gd name="connsiteX203" fmla="*/ 1459756 w 9747620"/>
                <a:gd name="connsiteY203" fmla="*/ 6674223 h 6858000"/>
                <a:gd name="connsiteX204" fmla="*/ 402543 w 9747620"/>
                <a:gd name="connsiteY204" fmla="*/ 5241588 h 6858000"/>
                <a:gd name="connsiteX205" fmla="*/ 311923 w 9747620"/>
                <a:gd name="connsiteY205" fmla="*/ 5036741 h 6858000"/>
                <a:gd name="connsiteX206" fmla="*/ 232140 w 9747620"/>
                <a:gd name="connsiteY206" fmla="*/ 4827483 h 6858000"/>
                <a:gd name="connsiteX207" fmla="*/ 163392 w 9747620"/>
                <a:gd name="connsiteY207" fmla="*/ 4613913 h 6858000"/>
                <a:gd name="connsiteX208" fmla="*/ 106823 w 9747620"/>
                <a:gd name="connsiteY208" fmla="*/ 4396365 h 6858000"/>
                <a:gd name="connsiteX209" fmla="*/ 29326 w 9747620"/>
                <a:gd name="connsiteY209" fmla="*/ 3954702 h 6858000"/>
                <a:gd name="connsiteX210" fmla="*/ 8647 w 9747620"/>
                <a:gd name="connsiteY210" fmla="*/ 3730971 h 6858000"/>
                <a:gd name="connsiteX211" fmla="*/ 2880 w 9747620"/>
                <a:gd name="connsiteY211" fmla="*/ 3618674 h 6858000"/>
                <a:gd name="connsiteX212" fmla="*/ 296 w 9747620"/>
                <a:gd name="connsiteY212" fmla="*/ 3506425 h 6858000"/>
                <a:gd name="connsiteX213" fmla="*/ 20030 w 9747620"/>
                <a:gd name="connsiteY213" fmla="*/ 3056711 h 6858000"/>
                <a:gd name="connsiteX214" fmla="*/ 48664 w 9747620"/>
                <a:gd name="connsiteY214" fmla="*/ 2832980 h 6858000"/>
                <a:gd name="connsiteX215" fmla="*/ 89922 w 9747620"/>
                <a:gd name="connsiteY215" fmla="*/ 2610639 h 6858000"/>
                <a:gd name="connsiteX216" fmla="*/ 211163 w 9747620"/>
                <a:gd name="connsiteY216" fmla="*/ 2174343 h 6858000"/>
                <a:gd name="connsiteX217" fmla="*/ 379129 w 9747620"/>
                <a:gd name="connsiteY217" fmla="*/ 1754393 h 6858000"/>
                <a:gd name="connsiteX218" fmla="*/ 841424 w 9747620"/>
                <a:gd name="connsiteY218" fmla="*/ 976270 h 6858000"/>
                <a:gd name="connsiteX219" fmla="*/ 1130234 w 9747620"/>
                <a:gd name="connsiteY219" fmla="*/ 625768 h 6858000"/>
                <a:gd name="connsiteX220" fmla="*/ 1452897 w 9747620"/>
                <a:gd name="connsiteY220" fmla="*/ 305748 h 6858000"/>
                <a:gd name="connsiteX221" fmla="*/ 1805682 w 9747620"/>
                <a:gd name="connsiteY221" fmla="*/ 18752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  <a:cxn ang="0">
                  <a:pos x="connsiteX200" y="connsiteY200"/>
                </a:cxn>
                <a:cxn ang="0">
                  <a:pos x="connsiteX201" y="connsiteY201"/>
                </a:cxn>
                <a:cxn ang="0">
                  <a:pos x="connsiteX202" y="connsiteY202"/>
                </a:cxn>
                <a:cxn ang="0">
                  <a:pos x="connsiteX203" y="connsiteY203"/>
                </a:cxn>
                <a:cxn ang="0">
                  <a:pos x="connsiteX204" y="connsiteY204"/>
                </a:cxn>
                <a:cxn ang="0">
                  <a:pos x="connsiteX205" y="connsiteY205"/>
                </a:cxn>
                <a:cxn ang="0">
                  <a:pos x="connsiteX206" y="connsiteY206"/>
                </a:cxn>
                <a:cxn ang="0">
                  <a:pos x="connsiteX207" y="connsiteY207"/>
                </a:cxn>
                <a:cxn ang="0">
                  <a:pos x="connsiteX208" y="connsiteY208"/>
                </a:cxn>
                <a:cxn ang="0">
                  <a:pos x="connsiteX209" y="connsiteY209"/>
                </a:cxn>
                <a:cxn ang="0">
                  <a:pos x="connsiteX210" y="connsiteY210"/>
                </a:cxn>
                <a:cxn ang="0">
                  <a:pos x="connsiteX211" y="connsiteY211"/>
                </a:cxn>
                <a:cxn ang="0">
                  <a:pos x="connsiteX212" y="connsiteY212"/>
                </a:cxn>
                <a:cxn ang="0">
                  <a:pos x="connsiteX213" y="connsiteY213"/>
                </a:cxn>
                <a:cxn ang="0">
                  <a:pos x="connsiteX214" y="connsiteY214"/>
                </a:cxn>
                <a:cxn ang="0">
                  <a:pos x="connsiteX215" y="connsiteY215"/>
                </a:cxn>
                <a:cxn ang="0">
                  <a:pos x="connsiteX216" y="connsiteY216"/>
                </a:cxn>
                <a:cxn ang="0">
                  <a:pos x="connsiteX217" y="connsiteY217"/>
                </a:cxn>
                <a:cxn ang="0">
                  <a:pos x="connsiteX218" y="connsiteY218"/>
                </a:cxn>
                <a:cxn ang="0">
                  <a:pos x="connsiteX219" y="connsiteY219"/>
                </a:cxn>
                <a:cxn ang="0">
                  <a:pos x="connsiteX220" y="connsiteY220"/>
                </a:cxn>
                <a:cxn ang="0">
                  <a:pos x="connsiteX221" y="connsiteY221"/>
                </a:cxn>
              </a:cxnLst>
              <a:rect l="l" t="t" r="r" b="b"/>
              <a:pathLst>
                <a:path w="9747620" h="6858000">
                  <a:moveTo>
                    <a:pt x="7235453" y="0"/>
                  </a:moveTo>
                  <a:lnTo>
                    <a:pt x="7548130" y="0"/>
                  </a:lnTo>
                  <a:lnTo>
                    <a:pt x="7710334" y="111973"/>
                  </a:lnTo>
                  <a:cubicBezTo>
                    <a:pt x="7770781" y="157314"/>
                    <a:pt x="7830282" y="203517"/>
                    <a:pt x="7889188" y="251542"/>
                  </a:cubicBezTo>
                  <a:cubicBezTo>
                    <a:pt x="7947894" y="299470"/>
                    <a:pt x="8005557" y="348453"/>
                    <a:pt x="8061828" y="398586"/>
                  </a:cubicBezTo>
                  <a:cubicBezTo>
                    <a:pt x="8090013" y="423605"/>
                    <a:pt x="8117948" y="448816"/>
                    <a:pt x="8145637" y="474218"/>
                  </a:cubicBezTo>
                  <a:cubicBezTo>
                    <a:pt x="8159506" y="486918"/>
                    <a:pt x="8173375" y="499764"/>
                    <a:pt x="8187242" y="512753"/>
                  </a:cubicBezTo>
                  <a:lnTo>
                    <a:pt x="8228402" y="551575"/>
                  </a:lnTo>
                  <a:cubicBezTo>
                    <a:pt x="8283082" y="603577"/>
                    <a:pt x="8336569" y="656778"/>
                    <a:pt x="8389211" y="710937"/>
                  </a:cubicBezTo>
                  <a:cubicBezTo>
                    <a:pt x="8415458" y="738065"/>
                    <a:pt x="8441455" y="765432"/>
                    <a:pt x="8467206" y="793088"/>
                  </a:cubicBezTo>
                  <a:lnTo>
                    <a:pt x="8486791" y="814223"/>
                  </a:lnTo>
                  <a:lnTo>
                    <a:pt x="8505979" y="835409"/>
                  </a:lnTo>
                  <a:lnTo>
                    <a:pt x="8543509" y="877346"/>
                  </a:lnTo>
                  <a:cubicBezTo>
                    <a:pt x="8593418" y="933423"/>
                    <a:pt x="8642579" y="990601"/>
                    <a:pt x="8690549" y="1048978"/>
                  </a:cubicBezTo>
                  <a:cubicBezTo>
                    <a:pt x="8714558" y="1078168"/>
                    <a:pt x="8738368" y="1107644"/>
                    <a:pt x="8761732" y="1137502"/>
                  </a:cubicBezTo>
                  <a:lnTo>
                    <a:pt x="8796379" y="1182077"/>
                  </a:lnTo>
                  <a:lnTo>
                    <a:pt x="8830678" y="1226986"/>
                  </a:lnTo>
                  <a:cubicBezTo>
                    <a:pt x="8876112" y="1287185"/>
                    <a:pt x="8920304" y="1348532"/>
                    <a:pt x="8963353" y="1410936"/>
                  </a:cubicBezTo>
                  <a:cubicBezTo>
                    <a:pt x="8984727" y="1442137"/>
                    <a:pt x="9005954" y="1473915"/>
                    <a:pt x="9026483" y="1505499"/>
                  </a:cubicBezTo>
                  <a:lnTo>
                    <a:pt x="9057004" y="1552613"/>
                  </a:lnTo>
                  <a:cubicBezTo>
                    <a:pt x="9067245" y="1568525"/>
                    <a:pt x="9077336" y="1584534"/>
                    <a:pt x="9087278" y="1600542"/>
                  </a:cubicBezTo>
                  <a:cubicBezTo>
                    <a:pt x="9127145" y="1664766"/>
                    <a:pt x="9165966" y="1729613"/>
                    <a:pt x="9202851" y="1795515"/>
                  </a:cubicBezTo>
                  <a:cubicBezTo>
                    <a:pt x="9221342" y="1828491"/>
                    <a:pt x="9239437" y="1861417"/>
                    <a:pt x="9257332" y="1894920"/>
                  </a:cubicBezTo>
                  <a:lnTo>
                    <a:pt x="9283778" y="1945436"/>
                  </a:lnTo>
                  <a:lnTo>
                    <a:pt x="9309428" y="1996193"/>
                  </a:lnTo>
                  <a:cubicBezTo>
                    <a:pt x="9343280" y="2064013"/>
                    <a:pt x="9375491" y="2132695"/>
                    <a:pt x="9405714" y="2202191"/>
                  </a:cubicBezTo>
                  <a:cubicBezTo>
                    <a:pt x="9466260" y="2341183"/>
                    <a:pt x="9520493" y="2483053"/>
                    <a:pt x="9566524" y="2627653"/>
                  </a:cubicBezTo>
                  <a:cubicBezTo>
                    <a:pt x="9572289" y="2645675"/>
                    <a:pt x="9578056" y="2663792"/>
                    <a:pt x="9583573" y="2682195"/>
                  </a:cubicBezTo>
                  <a:lnTo>
                    <a:pt x="9591974" y="2709707"/>
                  </a:lnTo>
                  <a:lnTo>
                    <a:pt x="9600027" y="2737650"/>
                  </a:lnTo>
                  <a:cubicBezTo>
                    <a:pt x="9610416" y="2774171"/>
                    <a:pt x="9620358" y="2810884"/>
                    <a:pt x="9629803" y="2847694"/>
                  </a:cubicBezTo>
                  <a:cubicBezTo>
                    <a:pt x="9648692" y="2921312"/>
                    <a:pt x="9665196" y="2995506"/>
                    <a:pt x="9679909" y="3070131"/>
                  </a:cubicBezTo>
                  <a:cubicBezTo>
                    <a:pt x="9683587" y="3088775"/>
                    <a:pt x="9687118" y="3107418"/>
                    <a:pt x="9690498" y="3126159"/>
                  </a:cubicBezTo>
                  <a:lnTo>
                    <a:pt x="9700390" y="3181805"/>
                  </a:lnTo>
                  <a:cubicBezTo>
                    <a:pt x="9703670" y="3201120"/>
                    <a:pt x="9706952" y="3222112"/>
                    <a:pt x="9709685" y="3243392"/>
                  </a:cubicBezTo>
                  <a:lnTo>
                    <a:pt x="9713016" y="3267597"/>
                  </a:lnTo>
                  <a:lnTo>
                    <a:pt x="9716844" y="3294437"/>
                  </a:lnTo>
                  <a:cubicBezTo>
                    <a:pt x="9718186" y="3303926"/>
                    <a:pt x="9719527" y="3313895"/>
                    <a:pt x="9720820" y="3324488"/>
                  </a:cubicBezTo>
                  <a:lnTo>
                    <a:pt x="9722709" y="3340737"/>
                  </a:lnTo>
                  <a:lnTo>
                    <a:pt x="9724301" y="3356361"/>
                  </a:lnTo>
                  <a:lnTo>
                    <a:pt x="9730166" y="3412197"/>
                  </a:lnTo>
                  <a:cubicBezTo>
                    <a:pt x="9732005" y="3430842"/>
                    <a:pt x="9734291" y="3449342"/>
                    <a:pt x="9735783" y="3468083"/>
                  </a:cubicBezTo>
                  <a:lnTo>
                    <a:pt x="9739760" y="3524399"/>
                  </a:lnTo>
                  <a:lnTo>
                    <a:pt x="9741748" y="3552580"/>
                  </a:lnTo>
                  <a:lnTo>
                    <a:pt x="9742742" y="3566672"/>
                  </a:lnTo>
                  <a:lnTo>
                    <a:pt x="9743488" y="3581865"/>
                  </a:lnTo>
                  <a:lnTo>
                    <a:pt x="9744731" y="3611341"/>
                  </a:lnTo>
                  <a:lnTo>
                    <a:pt x="9745725" y="3639715"/>
                  </a:lnTo>
                  <a:cubicBezTo>
                    <a:pt x="9746868" y="3677579"/>
                    <a:pt x="9747514" y="3715587"/>
                    <a:pt x="9747613" y="3753786"/>
                  </a:cubicBezTo>
                  <a:cubicBezTo>
                    <a:pt x="9747763" y="3830232"/>
                    <a:pt x="9745675" y="3906870"/>
                    <a:pt x="9740405" y="3984609"/>
                  </a:cubicBezTo>
                  <a:lnTo>
                    <a:pt x="9736329" y="4038434"/>
                  </a:lnTo>
                  <a:cubicBezTo>
                    <a:pt x="9735087" y="4055976"/>
                    <a:pt x="9733794" y="4076346"/>
                    <a:pt x="9731408" y="4099446"/>
                  </a:cubicBezTo>
                  <a:lnTo>
                    <a:pt x="9717987" y="4213325"/>
                  </a:lnTo>
                  <a:cubicBezTo>
                    <a:pt x="9717441" y="4217926"/>
                    <a:pt x="9716943" y="4222527"/>
                    <a:pt x="9716297" y="4227129"/>
                  </a:cubicBezTo>
                  <a:lnTo>
                    <a:pt x="9714110" y="4240981"/>
                  </a:lnTo>
                  <a:lnTo>
                    <a:pt x="9709785" y="4268731"/>
                  </a:lnTo>
                  <a:lnTo>
                    <a:pt x="9701086" y="4324185"/>
                  </a:lnTo>
                  <a:lnTo>
                    <a:pt x="9698699" y="4338994"/>
                  </a:lnTo>
                  <a:lnTo>
                    <a:pt x="9695966" y="4355050"/>
                  </a:lnTo>
                  <a:cubicBezTo>
                    <a:pt x="9694077" y="4365547"/>
                    <a:pt x="9692188" y="4375516"/>
                    <a:pt x="9690299" y="4385054"/>
                  </a:cubicBezTo>
                  <a:lnTo>
                    <a:pt x="9679909" y="4437919"/>
                  </a:lnTo>
                  <a:cubicBezTo>
                    <a:pt x="9677871" y="4448320"/>
                    <a:pt x="9675735" y="4458097"/>
                    <a:pt x="9673647" y="4468162"/>
                  </a:cubicBezTo>
                  <a:lnTo>
                    <a:pt x="9667532" y="4496296"/>
                  </a:lnTo>
                  <a:cubicBezTo>
                    <a:pt x="9663406" y="4514941"/>
                    <a:pt x="9659081" y="4533585"/>
                    <a:pt x="9654658" y="4552277"/>
                  </a:cubicBezTo>
                  <a:cubicBezTo>
                    <a:pt x="9645760" y="4589613"/>
                    <a:pt x="9636265" y="4627045"/>
                    <a:pt x="9625876" y="4664478"/>
                  </a:cubicBezTo>
                  <a:cubicBezTo>
                    <a:pt x="9605048" y="4739247"/>
                    <a:pt x="9581088" y="4814303"/>
                    <a:pt x="9552803" y="4888737"/>
                  </a:cubicBezTo>
                  <a:cubicBezTo>
                    <a:pt x="9524668" y="4962930"/>
                    <a:pt x="9492109" y="5037459"/>
                    <a:pt x="9452639" y="5110934"/>
                  </a:cubicBezTo>
                  <a:cubicBezTo>
                    <a:pt x="9432905" y="5147695"/>
                    <a:pt x="9411431" y="5184169"/>
                    <a:pt x="9388017" y="5220020"/>
                  </a:cubicBezTo>
                  <a:cubicBezTo>
                    <a:pt x="9382201" y="5228982"/>
                    <a:pt x="9376236" y="5237945"/>
                    <a:pt x="9370073" y="5246811"/>
                  </a:cubicBezTo>
                  <a:lnTo>
                    <a:pt x="9360926" y="5260040"/>
                  </a:lnTo>
                  <a:lnTo>
                    <a:pt x="9351829" y="5272646"/>
                  </a:lnTo>
                  <a:cubicBezTo>
                    <a:pt x="9339700" y="5289468"/>
                    <a:pt x="9327174" y="5306387"/>
                    <a:pt x="9313305" y="5323881"/>
                  </a:cubicBezTo>
                  <a:cubicBezTo>
                    <a:pt x="9258625" y="5393042"/>
                    <a:pt x="9196489" y="5455445"/>
                    <a:pt x="9130375" y="5510802"/>
                  </a:cubicBezTo>
                  <a:cubicBezTo>
                    <a:pt x="9097319" y="5538505"/>
                    <a:pt x="9063268" y="5564530"/>
                    <a:pt x="9028422" y="5588878"/>
                  </a:cubicBezTo>
                  <a:cubicBezTo>
                    <a:pt x="9019723" y="5595109"/>
                    <a:pt x="9011074" y="5600909"/>
                    <a:pt x="9002424" y="5606707"/>
                  </a:cubicBezTo>
                  <a:cubicBezTo>
                    <a:pt x="8993774" y="5612603"/>
                    <a:pt x="8985124" y="5618211"/>
                    <a:pt x="8976525" y="5623866"/>
                  </a:cubicBezTo>
                  <a:cubicBezTo>
                    <a:pt x="8959277" y="5635130"/>
                    <a:pt x="8941629" y="5646201"/>
                    <a:pt x="8924181" y="5656793"/>
                  </a:cubicBezTo>
                  <a:cubicBezTo>
                    <a:pt x="8854291" y="5699259"/>
                    <a:pt x="8784946" y="5736451"/>
                    <a:pt x="8717291" y="5771582"/>
                  </a:cubicBezTo>
                  <a:lnTo>
                    <a:pt x="8617129" y="5823105"/>
                  </a:lnTo>
                  <a:lnTo>
                    <a:pt x="8518207" y="5873671"/>
                  </a:lnTo>
                  <a:cubicBezTo>
                    <a:pt x="8391200" y="5939188"/>
                    <a:pt x="8267922" y="6009788"/>
                    <a:pt x="8150558" y="6086761"/>
                  </a:cubicBezTo>
                  <a:cubicBezTo>
                    <a:pt x="8091901" y="6125248"/>
                    <a:pt x="8034736" y="6165317"/>
                    <a:pt x="7979410" y="6207158"/>
                  </a:cubicBezTo>
                  <a:cubicBezTo>
                    <a:pt x="7965739" y="6217750"/>
                    <a:pt x="7951771" y="6228103"/>
                    <a:pt x="7938300" y="6238887"/>
                  </a:cubicBezTo>
                  <a:lnTo>
                    <a:pt x="7897936" y="6271286"/>
                  </a:lnTo>
                  <a:lnTo>
                    <a:pt x="7858367" y="6304357"/>
                  </a:lnTo>
                  <a:lnTo>
                    <a:pt x="7819048" y="6338770"/>
                  </a:lnTo>
                  <a:cubicBezTo>
                    <a:pt x="7804882" y="6351232"/>
                    <a:pt x="7792105" y="6362591"/>
                    <a:pt x="7778882" y="6374477"/>
                  </a:cubicBezTo>
                  <a:lnTo>
                    <a:pt x="7739563" y="6410328"/>
                  </a:lnTo>
                  <a:cubicBezTo>
                    <a:pt x="7713366" y="6434485"/>
                    <a:pt x="7687168" y="6459120"/>
                    <a:pt x="7660824" y="6484138"/>
                  </a:cubicBezTo>
                  <a:lnTo>
                    <a:pt x="7502302" y="6636360"/>
                  </a:lnTo>
                  <a:lnTo>
                    <a:pt x="7273394" y="6858000"/>
                  </a:lnTo>
                  <a:lnTo>
                    <a:pt x="6780690" y="6858000"/>
                  </a:lnTo>
                  <a:lnTo>
                    <a:pt x="6854939" y="6783597"/>
                  </a:lnTo>
                  <a:cubicBezTo>
                    <a:pt x="6880688" y="6757810"/>
                    <a:pt x="6906338" y="6732265"/>
                    <a:pt x="6932087" y="6705809"/>
                  </a:cubicBezTo>
                  <a:lnTo>
                    <a:pt x="7241130" y="6390965"/>
                  </a:lnTo>
                  <a:lnTo>
                    <a:pt x="7397564" y="6233087"/>
                  </a:lnTo>
                  <a:cubicBezTo>
                    <a:pt x="7424009" y="6206679"/>
                    <a:pt x="7450802" y="6180175"/>
                    <a:pt x="7478142" y="6153670"/>
                  </a:cubicBezTo>
                  <a:lnTo>
                    <a:pt x="7519600" y="6113937"/>
                  </a:lnTo>
                  <a:cubicBezTo>
                    <a:pt x="7533469" y="6100805"/>
                    <a:pt x="7547934" y="6087288"/>
                    <a:pt x="7561207" y="6075067"/>
                  </a:cubicBezTo>
                  <a:lnTo>
                    <a:pt x="7604204" y="6035526"/>
                  </a:lnTo>
                  <a:lnTo>
                    <a:pt x="7648644" y="5996416"/>
                  </a:lnTo>
                  <a:cubicBezTo>
                    <a:pt x="7663608" y="5983570"/>
                    <a:pt x="7678768" y="5971013"/>
                    <a:pt x="7693830" y="5958264"/>
                  </a:cubicBezTo>
                  <a:cubicBezTo>
                    <a:pt x="7708942" y="5945611"/>
                    <a:pt x="7724352" y="5933485"/>
                    <a:pt x="7739662" y="5921073"/>
                  </a:cubicBezTo>
                  <a:cubicBezTo>
                    <a:pt x="7801154" y="5872088"/>
                    <a:pt x="7864234" y="5825502"/>
                    <a:pt x="7928458" y="5781025"/>
                  </a:cubicBezTo>
                  <a:cubicBezTo>
                    <a:pt x="8057005" y="5692164"/>
                    <a:pt x="8190077" y="5611500"/>
                    <a:pt x="8325882" y="5537450"/>
                  </a:cubicBezTo>
                  <a:lnTo>
                    <a:pt x="8424555" y="5484106"/>
                  </a:lnTo>
                  <a:lnTo>
                    <a:pt x="8521737" y="5431289"/>
                  </a:lnTo>
                  <a:cubicBezTo>
                    <a:pt x="8585315" y="5396349"/>
                    <a:pt x="8646456" y="5361840"/>
                    <a:pt x="8702677" y="5325942"/>
                  </a:cubicBezTo>
                  <a:cubicBezTo>
                    <a:pt x="8716795" y="5316931"/>
                    <a:pt x="8730365" y="5308017"/>
                    <a:pt x="8743986" y="5298717"/>
                  </a:cubicBezTo>
                  <a:cubicBezTo>
                    <a:pt x="8750747" y="5294069"/>
                    <a:pt x="8757606" y="5289420"/>
                    <a:pt x="8764167" y="5284723"/>
                  </a:cubicBezTo>
                  <a:cubicBezTo>
                    <a:pt x="8770778" y="5280074"/>
                    <a:pt x="8777440" y="5275377"/>
                    <a:pt x="8783704" y="5270679"/>
                  </a:cubicBezTo>
                  <a:cubicBezTo>
                    <a:pt x="8809155" y="5251987"/>
                    <a:pt x="8833611" y="5232577"/>
                    <a:pt x="8856776" y="5212399"/>
                  </a:cubicBezTo>
                  <a:cubicBezTo>
                    <a:pt x="8903104" y="5172043"/>
                    <a:pt x="8944463" y="5128668"/>
                    <a:pt x="8979856" y="5082081"/>
                  </a:cubicBezTo>
                  <a:cubicBezTo>
                    <a:pt x="8988555" y="5070722"/>
                    <a:pt x="8997602" y="5057973"/>
                    <a:pt x="9006699" y="5044984"/>
                  </a:cubicBezTo>
                  <a:lnTo>
                    <a:pt x="9013509" y="5035254"/>
                  </a:lnTo>
                  <a:lnTo>
                    <a:pt x="9019773" y="5025812"/>
                  </a:lnTo>
                  <a:cubicBezTo>
                    <a:pt x="9023997" y="5019629"/>
                    <a:pt x="9028073" y="5013254"/>
                    <a:pt x="9032050" y="5006833"/>
                  </a:cubicBezTo>
                  <a:cubicBezTo>
                    <a:pt x="9048206" y="4981238"/>
                    <a:pt x="9063417" y="4954542"/>
                    <a:pt x="9077733" y="4926839"/>
                  </a:cubicBezTo>
                  <a:cubicBezTo>
                    <a:pt x="9106415" y="4871434"/>
                    <a:pt x="9131469" y="4812050"/>
                    <a:pt x="9154285" y="4750223"/>
                  </a:cubicBezTo>
                  <a:cubicBezTo>
                    <a:pt x="9176904" y="4688586"/>
                    <a:pt x="9196537" y="4625032"/>
                    <a:pt x="9213936" y="4559945"/>
                  </a:cubicBezTo>
                  <a:cubicBezTo>
                    <a:pt x="9222635" y="4527402"/>
                    <a:pt x="9230887" y="4494523"/>
                    <a:pt x="9238592" y="4461357"/>
                  </a:cubicBezTo>
                  <a:cubicBezTo>
                    <a:pt x="9242419" y="4444773"/>
                    <a:pt x="9246147" y="4428094"/>
                    <a:pt x="9249776" y="4411319"/>
                  </a:cubicBezTo>
                  <a:lnTo>
                    <a:pt x="9255046" y="4386299"/>
                  </a:lnTo>
                  <a:lnTo>
                    <a:pt x="9259718" y="4363342"/>
                  </a:lnTo>
                  <a:lnTo>
                    <a:pt x="9269959" y="4309566"/>
                  </a:lnTo>
                  <a:lnTo>
                    <a:pt x="9274233" y="4286176"/>
                  </a:lnTo>
                  <a:lnTo>
                    <a:pt x="9276022" y="4275489"/>
                  </a:lnTo>
                  <a:lnTo>
                    <a:pt x="9277861" y="4263506"/>
                  </a:lnTo>
                  <a:lnTo>
                    <a:pt x="9286014" y="4211696"/>
                  </a:lnTo>
                  <a:lnTo>
                    <a:pt x="9290092" y="4185767"/>
                  </a:lnTo>
                  <a:lnTo>
                    <a:pt x="9292128" y="4172826"/>
                  </a:lnTo>
                  <a:cubicBezTo>
                    <a:pt x="9292774" y="4168464"/>
                    <a:pt x="9293173" y="4164055"/>
                    <a:pt x="9293720" y="4159693"/>
                  </a:cubicBezTo>
                  <a:lnTo>
                    <a:pt x="9305650" y="4057941"/>
                  </a:lnTo>
                  <a:cubicBezTo>
                    <a:pt x="9306991" y="4045048"/>
                    <a:pt x="9308085" y="4029328"/>
                    <a:pt x="9309378" y="4010779"/>
                  </a:cubicBezTo>
                  <a:lnTo>
                    <a:pt x="9313454" y="3956428"/>
                  </a:lnTo>
                  <a:cubicBezTo>
                    <a:pt x="9318326" y="3889806"/>
                    <a:pt x="9320611" y="3821796"/>
                    <a:pt x="9320811" y="3753546"/>
                  </a:cubicBezTo>
                  <a:cubicBezTo>
                    <a:pt x="9320910" y="3719373"/>
                    <a:pt x="9320513" y="3685056"/>
                    <a:pt x="9319617" y="3650643"/>
                  </a:cubicBezTo>
                  <a:lnTo>
                    <a:pt x="9318176" y="3600030"/>
                  </a:lnTo>
                  <a:lnTo>
                    <a:pt x="9317778" y="3588096"/>
                  </a:lnTo>
                  <a:lnTo>
                    <a:pt x="9316983" y="3575107"/>
                  </a:lnTo>
                  <a:lnTo>
                    <a:pt x="9315443" y="3549130"/>
                  </a:lnTo>
                  <a:lnTo>
                    <a:pt x="9312311" y="3497176"/>
                  </a:lnTo>
                  <a:cubicBezTo>
                    <a:pt x="9311118" y="3479825"/>
                    <a:pt x="9309129" y="3462427"/>
                    <a:pt x="9307587" y="3445029"/>
                  </a:cubicBezTo>
                  <a:lnTo>
                    <a:pt x="9302618" y="3392835"/>
                  </a:lnTo>
                  <a:lnTo>
                    <a:pt x="9301574" y="3381476"/>
                  </a:lnTo>
                  <a:lnTo>
                    <a:pt x="9300430" y="3370740"/>
                  </a:lnTo>
                  <a:lnTo>
                    <a:pt x="9297547" y="3346966"/>
                  </a:lnTo>
                  <a:lnTo>
                    <a:pt x="9294017" y="3320030"/>
                  </a:lnTo>
                  <a:lnTo>
                    <a:pt x="9290439" y="3290410"/>
                  </a:lnTo>
                  <a:cubicBezTo>
                    <a:pt x="9288849" y="3275745"/>
                    <a:pt x="9286761" y="3260934"/>
                    <a:pt x="9284275" y="3244544"/>
                  </a:cubicBezTo>
                  <a:lnTo>
                    <a:pt x="9275974" y="3193116"/>
                  </a:lnTo>
                  <a:cubicBezTo>
                    <a:pt x="9273189" y="3176197"/>
                    <a:pt x="9270256" y="3159230"/>
                    <a:pt x="9267224" y="3142264"/>
                  </a:cubicBezTo>
                  <a:cubicBezTo>
                    <a:pt x="9255146" y="3074493"/>
                    <a:pt x="9240929" y="3007057"/>
                    <a:pt x="9225320" y="2939909"/>
                  </a:cubicBezTo>
                  <a:cubicBezTo>
                    <a:pt x="9217465" y="2906311"/>
                    <a:pt x="9209214" y="2872809"/>
                    <a:pt x="9200466" y="2839449"/>
                  </a:cubicBezTo>
                  <a:lnTo>
                    <a:pt x="9193953" y="2814958"/>
                  </a:lnTo>
                  <a:lnTo>
                    <a:pt x="9186993" y="2790276"/>
                  </a:lnTo>
                  <a:cubicBezTo>
                    <a:pt x="9182471" y="2773836"/>
                    <a:pt x="9177599" y="2757252"/>
                    <a:pt x="9172628" y="2740621"/>
                  </a:cubicBezTo>
                  <a:cubicBezTo>
                    <a:pt x="9133110" y="2607859"/>
                    <a:pt x="9087527" y="2476533"/>
                    <a:pt x="9035082" y="2347463"/>
                  </a:cubicBezTo>
                  <a:cubicBezTo>
                    <a:pt x="9008836" y="2282951"/>
                    <a:pt x="8981298" y="2218870"/>
                    <a:pt x="8952118" y="2155413"/>
                  </a:cubicBezTo>
                  <a:lnTo>
                    <a:pt x="8929948" y="2107915"/>
                  </a:lnTo>
                  <a:lnTo>
                    <a:pt x="8907429" y="2060753"/>
                  </a:lnTo>
                  <a:cubicBezTo>
                    <a:pt x="8892170" y="2029408"/>
                    <a:pt x="8876411" y="1997726"/>
                    <a:pt x="8860404" y="1966478"/>
                  </a:cubicBezTo>
                  <a:cubicBezTo>
                    <a:pt x="8828243" y="1903931"/>
                    <a:pt x="8795336" y="1841670"/>
                    <a:pt x="8760788" y="1780274"/>
                  </a:cubicBezTo>
                  <a:lnTo>
                    <a:pt x="8734740" y="1734311"/>
                  </a:lnTo>
                  <a:lnTo>
                    <a:pt x="8708046" y="1687963"/>
                  </a:lnTo>
                  <a:cubicBezTo>
                    <a:pt x="8690300" y="1657337"/>
                    <a:pt x="8672455" y="1627334"/>
                    <a:pt x="8654062" y="1597234"/>
                  </a:cubicBezTo>
                  <a:cubicBezTo>
                    <a:pt x="8617575" y="1536988"/>
                    <a:pt x="8579398" y="1477365"/>
                    <a:pt x="8540278" y="1418077"/>
                  </a:cubicBezTo>
                  <a:lnTo>
                    <a:pt x="8510701" y="1373695"/>
                  </a:lnTo>
                  <a:lnTo>
                    <a:pt x="8480676" y="1329457"/>
                  </a:lnTo>
                  <a:cubicBezTo>
                    <a:pt x="8460643" y="1300269"/>
                    <a:pt x="8440411" y="1271224"/>
                    <a:pt x="8419782" y="1242275"/>
                  </a:cubicBezTo>
                  <a:cubicBezTo>
                    <a:pt x="8378476" y="1184425"/>
                    <a:pt x="8335923" y="1127006"/>
                    <a:pt x="8292478" y="1069875"/>
                  </a:cubicBezTo>
                  <a:lnTo>
                    <a:pt x="8259620" y="1027123"/>
                  </a:lnTo>
                  <a:lnTo>
                    <a:pt x="8243416" y="1006130"/>
                  </a:lnTo>
                  <a:lnTo>
                    <a:pt x="8227110" y="985473"/>
                  </a:lnTo>
                  <a:cubicBezTo>
                    <a:pt x="8204890" y="957483"/>
                    <a:pt x="8182422" y="929684"/>
                    <a:pt x="8159604" y="902029"/>
                  </a:cubicBezTo>
                  <a:cubicBezTo>
                    <a:pt x="8114170" y="846671"/>
                    <a:pt x="8067494" y="792177"/>
                    <a:pt x="8020022" y="738209"/>
                  </a:cubicBezTo>
                  <a:lnTo>
                    <a:pt x="7984182" y="697901"/>
                  </a:lnTo>
                  <a:lnTo>
                    <a:pt x="7948043" y="657976"/>
                  </a:lnTo>
                  <a:cubicBezTo>
                    <a:pt x="7923636" y="631328"/>
                    <a:pt x="7899079" y="604823"/>
                    <a:pt x="7874324" y="578607"/>
                  </a:cubicBezTo>
                  <a:cubicBezTo>
                    <a:pt x="7824714" y="526221"/>
                    <a:pt x="7774608" y="474458"/>
                    <a:pt x="7723308" y="424085"/>
                  </a:cubicBezTo>
                  <a:cubicBezTo>
                    <a:pt x="7672157" y="373808"/>
                    <a:pt x="7619168" y="324153"/>
                    <a:pt x="7565532" y="275602"/>
                  </a:cubicBezTo>
                  <a:close/>
                  <a:moveTo>
                    <a:pt x="1832515" y="0"/>
                  </a:moveTo>
                  <a:lnTo>
                    <a:pt x="2158449" y="0"/>
                  </a:lnTo>
                  <a:lnTo>
                    <a:pt x="2108797" y="37845"/>
                  </a:lnTo>
                  <a:cubicBezTo>
                    <a:pt x="2052253" y="83168"/>
                    <a:pt x="1996914" y="129778"/>
                    <a:pt x="1942830" y="177587"/>
                  </a:cubicBezTo>
                  <a:cubicBezTo>
                    <a:pt x="1834563" y="273109"/>
                    <a:pt x="1731317" y="373472"/>
                    <a:pt x="1633191" y="477909"/>
                  </a:cubicBezTo>
                  <a:cubicBezTo>
                    <a:pt x="1240290" y="896038"/>
                    <a:pt x="927123" y="1375900"/>
                    <a:pt x="702686" y="1889935"/>
                  </a:cubicBezTo>
                  <a:cubicBezTo>
                    <a:pt x="646565" y="2018192"/>
                    <a:pt x="596210" y="2149182"/>
                    <a:pt x="551769" y="2281416"/>
                  </a:cubicBezTo>
                  <a:cubicBezTo>
                    <a:pt x="507429" y="2413700"/>
                    <a:pt x="469451" y="2547613"/>
                    <a:pt x="438383" y="2682772"/>
                  </a:cubicBezTo>
                  <a:cubicBezTo>
                    <a:pt x="423122" y="2750111"/>
                    <a:pt x="409203" y="2818553"/>
                    <a:pt x="397124" y="2887044"/>
                  </a:cubicBezTo>
                  <a:cubicBezTo>
                    <a:pt x="385144" y="2955581"/>
                    <a:pt x="374357" y="3024359"/>
                    <a:pt x="365658" y="3093424"/>
                  </a:cubicBezTo>
                  <a:cubicBezTo>
                    <a:pt x="347813" y="3231506"/>
                    <a:pt x="336727" y="3370260"/>
                    <a:pt x="332105" y="3509828"/>
                  </a:cubicBezTo>
                  <a:cubicBezTo>
                    <a:pt x="322311" y="3788822"/>
                    <a:pt x="339660" y="4068628"/>
                    <a:pt x="383653" y="4346327"/>
                  </a:cubicBezTo>
                  <a:cubicBezTo>
                    <a:pt x="394539" y="4415489"/>
                    <a:pt x="407464" y="4484267"/>
                    <a:pt x="422327" y="4552900"/>
                  </a:cubicBezTo>
                  <a:cubicBezTo>
                    <a:pt x="437041" y="4621534"/>
                    <a:pt x="453693" y="4689881"/>
                    <a:pt x="472184" y="4757939"/>
                  </a:cubicBezTo>
                  <a:cubicBezTo>
                    <a:pt x="490677" y="4825949"/>
                    <a:pt x="511007" y="4893673"/>
                    <a:pt x="533078" y="4960916"/>
                  </a:cubicBezTo>
                  <a:cubicBezTo>
                    <a:pt x="555249" y="5028208"/>
                    <a:pt x="578662" y="5095022"/>
                    <a:pt x="604710" y="5160875"/>
                  </a:cubicBezTo>
                  <a:cubicBezTo>
                    <a:pt x="707358" y="5425298"/>
                    <a:pt x="838443" y="5680902"/>
                    <a:pt x="996766" y="5920640"/>
                  </a:cubicBezTo>
                  <a:cubicBezTo>
                    <a:pt x="1154790" y="6160571"/>
                    <a:pt x="1340404" y="6384350"/>
                    <a:pt x="1549183" y="6586417"/>
                  </a:cubicBezTo>
                  <a:cubicBezTo>
                    <a:pt x="1601365" y="6636982"/>
                    <a:pt x="1654970" y="6686208"/>
                    <a:pt x="1709890" y="6734063"/>
                  </a:cubicBezTo>
                  <a:lnTo>
                    <a:pt x="1859761" y="6858000"/>
                  </a:lnTo>
                  <a:lnTo>
                    <a:pt x="1671798" y="6858000"/>
                  </a:lnTo>
                  <a:lnTo>
                    <a:pt x="1628044" y="6822717"/>
                  </a:lnTo>
                  <a:cubicBezTo>
                    <a:pt x="1570828" y="6774460"/>
                    <a:pt x="1514710" y="6724955"/>
                    <a:pt x="1459756" y="6674223"/>
                  </a:cubicBezTo>
                  <a:cubicBezTo>
                    <a:pt x="1019931" y="6268363"/>
                    <a:pt x="658296" y="5781216"/>
                    <a:pt x="402543" y="5241588"/>
                  </a:cubicBezTo>
                  <a:cubicBezTo>
                    <a:pt x="370231" y="5174103"/>
                    <a:pt x="340306" y="5105661"/>
                    <a:pt x="311923" y="5036741"/>
                  </a:cubicBezTo>
                  <a:cubicBezTo>
                    <a:pt x="283539" y="4967771"/>
                    <a:pt x="256895" y="4897986"/>
                    <a:pt x="232140" y="4827483"/>
                  </a:cubicBezTo>
                  <a:cubicBezTo>
                    <a:pt x="207334" y="4756981"/>
                    <a:pt x="184368" y="4685758"/>
                    <a:pt x="163392" y="4613913"/>
                  </a:cubicBezTo>
                  <a:cubicBezTo>
                    <a:pt x="142514" y="4542020"/>
                    <a:pt x="123624" y="4469360"/>
                    <a:pt x="106823" y="4396365"/>
                  </a:cubicBezTo>
                  <a:cubicBezTo>
                    <a:pt x="73120" y="4250902"/>
                    <a:pt x="47371" y="4103281"/>
                    <a:pt x="29326" y="3954702"/>
                  </a:cubicBezTo>
                  <a:cubicBezTo>
                    <a:pt x="20478" y="3880365"/>
                    <a:pt x="13320" y="3805789"/>
                    <a:pt x="8647" y="3730971"/>
                  </a:cubicBezTo>
                  <a:cubicBezTo>
                    <a:pt x="6311" y="3693587"/>
                    <a:pt x="4322" y="3656106"/>
                    <a:pt x="2880" y="3618674"/>
                  </a:cubicBezTo>
                  <a:cubicBezTo>
                    <a:pt x="1539" y="3581146"/>
                    <a:pt x="694" y="3543809"/>
                    <a:pt x="296" y="3506425"/>
                  </a:cubicBezTo>
                  <a:cubicBezTo>
                    <a:pt x="-1543" y="3356649"/>
                    <a:pt x="5217" y="3206200"/>
                    <a:pt x="20030" y="3056711"/>
                  </a:cubicBezTo>
                  <a:cubicBezTo>
                    <a:pt x="27686" y="2981942"/>
                    <a:pt x="36931" y="2907317"/>
                    <a:pt x="48664" y="2832980"/>
                  </a:cubicBezTo>
                  <a:cubicBezTo>
                    <a:pt x="60395" y="2758642"/>
                    <a:pt x="73716" y="2684784"/>
                    <a:pt x="89922" y="2610639"/>
                  </a:cubicBezTo>
                  <a:cubicBezTo>
                    <a:pt x="121736" y="2462826"/>
                    <a:pt x="162645" y="2317220"/>
                    <a:pt x="211163" y="2174343"/>
                  </a:cubicBezTo>
                  <a:cubicBezTo>
                    <a:pt x="259778" y="2031468"/>
                    <a:pt x="315601" y="1891517"/>
                    <a:pt x="379129" y="1754393"/>
                  </a:cubicBezTo>
                  <a:cubicBezTo>
                    <a:pt x="505540" y="1480433"/>
                    <a:pt x="660930" y="1219318"/>
                    <a:pt x="841424" y="976270"/>
                  </a:cubicBezTo>
                  <a:cubicBezTo>
                    <a:pt x="931498" y="854627"/>
                    <a:pt x="1028182" y="737777"/>
                    <a:pt x="1130234" y="625768"/>
                  </a:cubicBezTo>
                  <a:cubicBezTo>
                    <a:pt x="1232486" y="513855"/>
                    <a:pt x="1340157" y="407117"/>
                    <a:pt x="1452897" y="305748"/>
                  </a:cubicBezTo>
                  <a:cubicBezTo>
                    <a:pt x="1565736" y="204380"/>
                    <a:pt x="1683596" y="108665"/>
                    <a:pt x="1805682" y="187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613D97F-F6DF-4D32-AD91-209A80E7A2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8320" y="36937"/>
              <a:ext cx="9767847" cy="6858000"/>
            </a:xfrm>
            <a:custGeom>
              <a:avLst/>
              <a:gdLst>
                <a:gd name="connsiteX0" fmla="*/ 7151367 w 9767847"/>
                <a:gd name="connsiteY0" fmla="*/ 0 h 6858000"/>
                <a:gd name="connsiteX1" fmla="*/ 7881247 w 9767847"/>
                <a:gd name="connsiteY1" fmla="*/ 0 h 6858000"/>
                <a:gd name="connsiteX2" fmla="*/ 7990553 w 9767847"/>
                <a:gd name="connsiteY2" fmla="*/ 81317 h 6858000"/>
                <a:gd name="connsiteX3" fmla="*/ 9767847 w 9767847"/>
                <a:gd name="connsiteY3" fmla="*/ 3649031 h 6858000"/>
                <a:gd name="connsiteX4" fmla="*/ 8652597 w 9767847"/>
                <a:gd name="connsiteY4" fmla="*/ 6590005 h 6858000"/>
                <a:gd name="connsiteX5" fmla="*/ 8395306 w 9767847"/>
                <a:gd name="connsiteY5" fmla="*/ 6858000 h 6858000"/>
                <a:gd name="connsiteX6" fmla="*/ 6762603 w 9767847"/>
                <a:gd name="connsiteY6" fmla="*/ 6858000 h 6858000"/>
                <a:gd name="connsiteX7" fmla="*/ 6765962 w 9767847"/>
                <a:gd name="connsiteY7" fmla="*/ 6854844 h 6858000"/>
                <a:gd name="connsiteX8" fmla="*/ 6804586 w 9767847"/>
                <a:gd name="connsiteY8" fmla="*/ 6817103 h 6858000"/>
                <a:gd name="connsiteX9" fmla="*/ 6881735 w 9767847"/>
                <a:gd name="connsiteY9" fmla="*/ 6741197 h 6858000"/>
                <a:gd name="connsiteX10" fmla="*/ 6958883 w 9767847"/>
                <a:gd name="connsiteY10" fmla="*/ 6664822 h 6858000"/>
                <a:gd name="connsiteX11" fmla="*/ 7267925 w 9767847"/>
                <a:gd name="connsiteY11" fmla="*/ 6355694 h 6858000"/>
                <a:gd name="connsiteX12" fmla="*/ 7424360 w 9767847"/>
                <a:gd name="connsiteY12" fmla="*/ 6200685 h 6858000"/>
                <a:gd name="connsiteX13" fmla="*/ 7504938 w 9767847"/>
                <a:gd name="connsiteY13" fmla="*/ 6122708 h 6858000"/>
                <a:gd name="connsiteX14" fmla="*/ 7546396 w 9767847"/>
                <a:gd name="connsiteY14" fmla="*/ 6083697 h 6858000"/>
                <a:gd name="connsiteX15" fmla="*/ 7588002 w 9767847"/>
                <a:gd name="connsiteY15" fmla="*/ 6045532 h 6858000"/>
                <a:gd name="connsiteX16" fmla="*/ 7631000 w 9767847"/>
                <a:gd name="connsiteY16" fmla="*/ 6006709 h 6858000"/>
                <a:gd name="connsiteX17" fmla="*/ 7675440 w 9767847"/>
                <a:gd name="connsiteY17" fmla="*/ 5968309 h 6858000"/>
                <a:gd name="connsiteX18" fmla="*/ 7720626 w 9767847"/>
                <a:gd name="connsiteY18" fmla="*/ 5930851 h 6858000"/>
                <a:gd name="connsiteX19" fmla="*/ 7766458 w 9767847"/>
                <a:gd name="connsiteY19" fmla="*/ 5894334 h 6858000"/>
                <a:gd name="connsiteX20" fmla="*/ 7955254 w 9767847"/>
                <a:gd name="connsiteY20" fmla="*/ 5756828 h 6858000"/>
                <a:gd name="connsiteX21" fmla="*/ 8352678 w 9767847"/>
                <a:gd name="connsiteY21" fmla="*/ 5517630 h 6858000"/>
                <a:gd name="connsiteX22" fmla="*/ 8451350 w 9767847"/>
                <a:gd name="connsiteY22" fmla="*/ 5465254 h 6858000"/>
                <a:gd name="connsiteX23" fmla="*/ 8548532 w 9767847"/>
                <a:gd name="connsiteY23" fmla="*/ 5413395 h 6858000"/>
                <a:gd name="connsiteX24" fmla="*/ 8729473 w 9767847"/>
                <a:gd name="connsiteY24" fmla="*/ 5309961 h 6858000"/>
                <a:gd name="connsiteX25" fmla="*/ 8770781 w 9767847"/>
                <a:gd name="connsiteY25" fmla="*/ 5283232 h 6858000"/>
                <a:gd name="connsiteX26" fmla="*/ 8790964 w 9767847"/>
                <a:gd name="connsiteY26" fmla="*/ 5269492 h 6858000"/>
                <a:gd name="connsiteX27" fmla="*/ 8810499 w 9767847"/>
                <a:gd name="connsiteY27" fmla="*/ 5255703 h 6858000"/>
                <a:gd name="connsiteX28" fmla="*/ 8883571 w 9767847"/>
                <a:gd name="connsiteY28" fmla="*/ 5198479 h 6858000"/>
                <a:gd name="connsiteX29" fmla="*/ 9006651 w 9767847"/>
                <a:gd name="connsiteY29" fmla="*/ 5070527 h 6858000"/>
                <a:gd name="connsiteX30" fmla="*/ 9033494 w 9767847"/>
                <a:gd name="connsiteY30" fmla="*/ 5034105 h 6858000"/>
                <a:gd name="connsiteX31" fmla="*/ 9040305 w 9767847"/>
                <a:gd name="connsiteY31" fmla="*/ 5024551 h 6858000"/>
                <a:gd name="connsiteX32" fmla="*/ 9046568 w 9767847"/>
                <a:gd name="connsiteY32" fmla="*/ 5015281 h 6858000"/>
                <a:gd name="connsiteX33" fmla="*/ 9058846 w 9767847"/>
                <a:gd name="connsiteY33" fmla="*/ 4996645 h 6858000"/>
                <a:gd name="connsiteX34" fmla="*/ 9104529 w 9767847"/>
                <a:gd name="connsiteY34" fmla="*/ 4918105 h 6858000"/>
                <a:gd name="connsiteX35" fmla="*/ 9181081 w 9767847"/>
                <a:gd name="connsiteY35" fmla="*/ 4744694 h 6858000"/>
                <a:gd name="connsiteX36" fmla="*/ 9240731 w 9767847"/>
                <a:gd name="connsiteY36" fmla="*/ 4557872 h 6858000"/>
                <a:gd name="connsiteX37" fmla="*/ 9265388 w 9767847"/>
                <a:gd name="connsiteY37" fmla="*/ 4461073 h 6858000"/>
                <a:gd name="connsiteX38" fmla="*/ 9276571 w 9767847"/>
                <a:gd name="connsiteY38" fmla="*/ 4411943 h 6858000"/>
                <a:gd name="connsiteX39" fmla="*/ 9281841 w 9767847"/>
                <a:gd name="connsiteY39" fmla="*/ 4387379 h 6858000"/>
                <a:gd name="connsiteX40" fmla="*/ 9286513 w 9767847"/>
                <a:gd name="connsiteY40" fmla="*/ 4364838 h 6858000"/>
                <a:gd name="connsiteX41" fmla="*/ 9296754 w 9767847"/>
                <a:gd name="connsiteY41" fmla="*/ 4312038 h 6858000"/>
                <a:gd name="connsiteX42" fmla="*/ 9301029 w 9767847"/>
                <a:gd name="connsiteY42" fmla="*/ 4289074 h 6858000"/>
                <a:gd name="connsiteX43" fmla="*/ 9302818 w 9767847"/>
                <a:gd name="connsiteY43" fmla="*/ 4278581 h 6858000"/>
                <a:gd name="connsiteX44" fmla="*/ 9304658 w 9767847"/>
                <a:gd name="connsiteY44" fmla="*/ 4266816 h 6858000"/>
                <a:gd name="connsiteX45" fmla="*/ 9312810 w 9767847"/>
                <a:gd name="connsiteY45" fmla="*/ 4215945 h 6858000"/>
                <a:gd name="connsiteX46" fmla="*/ 9316887 w 9767847"/>
                <a:gd name="connsiteY46" fmla="*/ 4190486 h 6858000"/>
                <a:gd name="connsiteX47" fmla="*/ 9318923 w 9767847"/>
                <a:gd name="connsiteY47" fmla="*/ 4177780 h 6858000"/>
                <a:gd name="connsiteX48" fmla="*/ 9320515 w 9767847"/>
                <a:gd name="connsiteY48" fmla="*/ 4164886 h 6858000"/>
                <a:gd name="connsiteX49" fmla="*/ 9332445 w 9767847"/>
                <a:gd name="connsiteY49" fmla="*/ 4064981 h 6858000"/>
                <a:gd name="connsiteX50" fmla="*/ 9336173 w 9767847"/>
                <a:gd name="connsiteY50" fmla="*/ 4018676 h 6858000"/>
                <a:gd name="connsiteX51" fmla="*/ 9340199 w 9767847"/>
                <a:gd name="connsiteY51" fmla="*/ 3965171 h 6858000"/>
                <a:gd name="connsiteX52" fmla="*/ 9347557 w 9767847"/>
                <a:gd name="connsiteY52" fmla="*/ 3765972 h 6858000"/>
                <a:gd name="connsiteX53" fmla="*/ 9346364 w 9767847"/>
                <a:gd name="connsiteY53" fmla="*/ 3664938 h 6858000"/>
                <a:gd name="connsiteX54" fmla="*/ 9344921 w 9767847"/>
                <a:gd name="connsiteY54" fmla="*/ 3615243 h 6858000"/>
                <a:gd name="connsiteX55" fmla="*/ 9344524 w 9767847"/>
                <a:gd name="connsiteY55" fmla="*/ 3603526 h 6858000"/>
                <a:gd name="connsiteX56" fmla="*/ 9343728 w 9767847"/>
                <a:gd name="connsiteY56" fmla="*/ 3590774 h 6858000"/>
                <a:gd name="connsiteX57" fmla="*/ 9342188 w 9767847"/>
                <a:gd name="connsiteY57" fmla="*/ 3565268 h 6858000"/>
                <a:gd name="connsiteX58" fmla="*/ 9339056 w 9767847"/>
                <a:gd name="connsiteY58" fmla="*/ 3514256 h 6858000"/>
                <a:gd name="connsiteX59" fmla="*/ 9334334 w 9767847"/>
                <a:gd name="connsiteY59" fmla="*/ 3463057 h 6858000"/>
                <a:gd name="connsiteX60" fmla="*/ 9329363 w 9767847"/>
                <a:gd name="connsiteY60" fmla="*/ 3411810 h 6858000"/>
                <a:gd name="connsiteX61" fmla="*/ 9328319 w 9767847"/>
                <a:gd name="connsiteY61" fmla="*/ 3400657 h 6858000"/>
                <a:gd name="connsiteX62" fmla="*/ 9327177 w 9767847"/>
                <a:gd name="connsiteY62" fmla="*/ 3390116 h 6858000"/>
                <a:gd name="connsiteX63" fmla="*/ 9324293 w 9767847"/>
                <a:gd name="connsiteY63" fmla="*/ 3366774 h 6858000"/>
                <a:gd name="connsiteX64" fmla="*/ 9320763 w 9767847"/>
                <a:gd name="connsiteY64" fmla="*/ 3340329 h 6858000"/>
                <a:gd name="connsiteX65" fmla="*/ 9317184 w 9767847"/>
                <a:gd name="connsiteY65" fmla="*/ 3311245 h 6858000"/>
                <a:gd name="connsiteX66" fmla="*/ 9311021 w 9767847"/>
                <a:gd name="connsiteY66" fmla="*/ 3266211 h 6858000"/>
                <a:gd name="connsiteX67" fmla="*/ 9302719 w 9767847"/>
                <a:gd name="connsiteY67" fmla="*/ 3215717 h 6858000"/>
                <a:gd name="connsiteX68" fmla="*/ 9293970 w 9767847"/>
                <a:gd name="connsiteY68" fmla="*/ 3165789 h 6858000"/>
                <a:gd name="connsiteX69" fmla="*/ 9252065 w 9767847"/>
                <a:gd name="connsiteY69" fmla="*/ 2967107 h 6858000"/>
                <a:gd name="connsiteX70" fmla="*/ 9227211 w 9767847"/>
                <a:gd name="connsiteY70" fmla="*/ 2868473 h 6858000"/>
                <a:gd name="connsiteX71" fmla="*/ 9220699 w 9767847"/>
                <a:gd name="connsiteY71" fmla="*/ 2844426 h 6858000"/>
                <a:gd name="connsiteX72" fmla="*/ 9213740 w 9767847"/>
                <a:gd name="connsiteY72" fmla="*/ 2820191 h 6858000"/>
                <a:gd name="connsiteX73" fmla="*/ 9199374 w 9767847"/>
                <a:gd name="connsiteY73" fmla="*/ 2771438 h 6858000"/>
                <a:gd name="connsiteX74" fmla="*/ 9061829 w 9767847"/>
                <a:gd name="connsiteY74" fmla="*/ 2385418 h 6858000"/>
                <a:gd name="connsiteX75" fmla="*/ 8978865 w 9767847"/>
                <a:gd name="connsiteY75" fmla="*/ 2196855 h 6858000"/>
                <a:gd name="connsiteX76" fmla="*/ 8956694 w 9767847"/>
                <a:gd name="connsiteY76" fmla="*/ 2150219 h 6858000"/>
                <a:gd name="connsiteX77" fmla="*/ 8934176 w 9767847"/>
                <a:gd name="connsiteY77" fmla="*/ 2103914 h 6858000"/>
                <a:gd name="connsiteX78" fmla="*/ 8887151 w 9767847"/>
                <a:gd name="connsiteY78" fmla="*/ 2011350 h 6858000"/>
                <a:gd name="connsiteX79" fmla="*/ 8787533 w 9767847"/>
                <a:gd name="connsiteY79" fmla="*/ 1828527 h 6858000"/>
                <a:gd name="connsiteX80" fmla="*/ 8761485 w 9767847"/>
                <a:gd name="connsiteY80" fmla="*/ 1783398 h 6858000"/>
                <a:gd name="connsiteX81" fmla="*/ 8734791 w 9767847"/>
                <a:gd name="connsiteY81" fmla="*/ 1737893 h 6858000"/>
                <a:gd name="connsiteX82" fmla="*/ 8680808 w 9767847"/>
                <a:gd name="connsiteY82" fmla="*/ 1648812 h 6858000"/>
                <a:gd name="connsiteX83" fmla="*/ 8567024 w 9767847"/>
                <a:gd name="connsiteY83" fmla="*/ 1472906 h 6858000"/>
                <a:gd name="connsiteX84" fmla="*/ 8537446 w 9767847"/>
                <a:gd name="connsiteY84" fmla="*/ 1429330 h 6858000"/>
                <a:gd name="connsiteX85" fmla="*/ 8507423 w 9767847"/>
                <a:gd name="connsiteY85" fmla="*/ 1385896 h 6858000"/>
                <a:gd name="connsiteX86" fmla="*/ 8446529 w 9767847"/>
                <a:gd name="connsiteY86" fmla="*/ 1300295 h 6858000"/>
                <a:gd name="connsiteX87" fmla="*/ 8319224 w 9767847"/>
                <a:gd name="connsiteY87" fmla="*/ 1131026 h 6858000"/>
                <a:gd name="connsiteX88" fmla="*/ 8286366 w 9767847"/>
                <a:gd name="connsiteY88" fmla="*/ 1089050 h 6858000"/>
                <a:gd name="connsiteX89" fmla="*/ 8270161 w 9767847"/>
                <a:gd name="connsiteY89" fmla="*/ 1068439 h 6858000"/>
                <a:gd name="connsiteX90" fmla="*/ 8253856 w 9767847"/>
                <a:gd name="connsiteY90" fmla="*/ 1048156 h 6858000"/>
                <a:gd name="connsiteX91" fmla="*/ 8186352 w 9767847"/>
                <a:gd name="connsiteY91" fmla="*/ 966275 h 6858000"/>
                <a:gd name="connsiteX92" fmla="*/ 8046768 w 9767847"/>
                <a:gd name="connsiteY92" fmla="*/ 805429 h 6858000"/>
                <a:gd name="connsiteX93" fmla="*/ 8010927 w 9767847"/>
                <a:gd name="connsiteY93" fmla="*/ 765853 h 6858000"/>
                <a:gd name="connsiteX94" fmla="*/ 7974788 w 9767847"/>
                <a:gd name="connsiteY94" fmla="*/ 726653 h 6858000"/>
                <a:gd name="connsiteX95" fmla="*/ 7901070 w 9767847"/>
                <a:gd name="connsiteY95" fmla="*/ 648724 h 6858000"/>
                <a:gd name="connsiteX96" fmla="*/ 7750054 w 9767847"/>
                <a:gd name="connsiteY96" fmla="*/ 497008 h 6858000"/>
                <a:gd name="connsiteX97" fmla="*/ 7592277 w 9767847"/>
                <a:gd name="connsiteY97" fmla="*/ 351221 h 6858000"/>
                <a:gd name="connsiteX98" fmla="*/ 7257734 w 9767847"/>
                <a:gd name="connsiteY98" fmla="*/ 76964 h 6858000"/>
                <a:gd name="connsiteX99" fmla="*/ 1886601 w 9767847"/>
                <a:gd name="connsiteY99" fmla="*/ 0 h 6858000"/>
                <a:gd name="connsiteX100" fmla="*/ 2292926 w 9767847"/>
                <a:gd name="connsiteY100" fmla="*/ 0 h 6858000"/>
                <a:gd name="connsiteX101" fmla="*/ 2135542 w 9767847"/>
                <a:gd name="connsiteY101" fmla="*/ 117781 h 6858000"/>
                <a:gd name="connsiteX102" fmla="*/ 1969576 w 9767847"/>
                <a:gd name="connsiteY102" fmla="*/ 254986 h 6858000"/>
                <a:gd name="connsiteX103" fmla="*/ 1659938 w 9767847"/>
                <a:gd name="connsiteY103" fmla="*/ 549855 h 6858000"/>
                <a:gd name="connsiteX104" fmla="*/ 729383 w 9767847"/>
                <a:gd name="connsiteY104" fmla="*/ 1936480 h 6858000"/>
                <a:gd name="connsiteX105" fmla="*/ 578465 w 9767847"/>
                <a:gd name="connsiteY105" fmla="*/ 2320807 h 6858000"/>
                <a:gd name="connsiteX106" fmla="*/ 465080 w 9767847"/>
                <a:gd name="connsiteY106" fmla="*/ 2714875 h 6858000"/>
                <a:gd name="connsiteX107" fmla="*/ 423820 w 9767847"/>
                <a:gd name="connsiteY107" fmla="*/ 2915436 h 6858000"/>
                <a:gd name="connsiteX108" fmla="*/ 392355 w 9767847"/>
                <a:gd name="connsiteY108" fmla="*/ 3118071 h 6858000"/>
                <a:gd name="connsiteX109" fmla="*/ 358801 w 9767847"/>
                <a:gd name="connsiteY109" fmla="*/ 3526915 h 6858000"/>
                <a:gd name="connsiteX110" fmla="*/ 410350 w 9767847"/>
                <a:gd name="connsiteY110" fmla="*/ 4348226 h 6858000"/>
                <a:gd name="connsiteX111" fmla="*/ 449022 w 9767847"/>
                <a:gd name="connsiteY111" fmla="*/ 4551049 h 6858000"/>
                <a:gd name="connsiteX112" fmla="*/ 498882 w 9767847"/>
                <a:gd name="connsiteY112" fmla="*/ 4752365 h 6858000"/>
                <a:gd name="connsiteX113" fmla="*/ 559775 w 9767847"/>
                <a:gd name="connsiteY113" fmla="*/ 4951657 h 6858000"/>
                <a:gd name="connsiteX114" fmla="*/ 631406 w 9767847"/>
                <a:gd name="connsiteY114" fmla="*/ 5147986 h 6858000"/>
                <a:gd name="connsiteX115" fmla="*/ 1023461 w 9767847"/>
                <a:gd name="connsiteY115" fmla="*/ 5893957 h 6858000"/>
                <a:gd name="connsiteX116" fmla="*/ 1575880 w 9767847"/>
                <a:gd name="connsiteY116" fmla="*/ 6547646 h 6858000"/>
                <a:gd name="connsiteX117" fmla="*/ 1905228 w 9767847"/>
                <a:gd name="connsiteY117" fmla="*/ 6829468 h 6858000"/>
                <a:gd name="connsiteX118" fmla="*/ 1944230 w 9767847"/>
                <a:gd name="connsiteY118" fmla="*/ 6858000 h 6858000"/>
                <a:gd name="connsiteX119" fmla="*/ 1372541 w 9767847"/>
                <a:gd name="connsiteY119" fmla="*/ 6858000 h 6858000"/>
                <a:gd name="connsiteX120" fmla="*/ 1115251 w 9767847"/>
                <a:gd name="connsiteY120" fmla="*/ 6590005 h 6858000"/>
                <a:gd name="connsiteX121" fmla="*/ 0 w 9767847"/>
                <a:gd name="connsiteY121" fmla="*/ 3649031 h 6858000"/>
                <a:gd name="connsiteX122" fmla="*/ 1777294 w 9767847"/>
                <a:gd name="connsiteY122" fmla="*/ 81317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</a:cxnLst>
              <a:rect l="l" t="t" r="r" b="b"/>
              <a:pathLst>
                <a:path w="9767847" h="6858000">
                  <a:moveTo>
                    <a:pt x="7151367" y="0"/>
                  </a:moveTo>
                  <a:lnTo>
                    <a:pt x="7881247" y="0"/>
                  </a:lnTo>
                  <a:lnTo>
                    <a:pt x="7990553" y="81317"/>
                  </a:lnTo>
                  <a:cubicBezTo>
                    <a:pt x="9075991" y="929334"/>
                    <a:pt x="9767847" y="2212695"/>
                    <a:pt x="9767847" y="3649031"/>
                  </a:cubicBezTo>
                  <a:cubicBezTo>
                    <a:pt x="9767847" y="4766182"/>
                    <a:pt x="9349317" y="5790792"/>
                    <a:pt x="8652597" y="6590005"/>
                  </a:cubicBezTo>
                  <a:lnTo>
                    <a:pt x="8395306" y="6858000"/>
                  </a:lnTo>
                  <a:lnTo>
                    <a:pt x="6762603" y="6858000"/>
                  </a:lnTo>
                  <a:lnTo>
                    <a:pt x="6765962" y="6854844"/>
                  </a:lnTo>
                  <a:cubicBezTo>
                    <a:pt x="6779036" y="6842703"/>
                    <a:pt x="6791663" y="6829621"/>
                    <a:pt x="6804586" y="6817103"/>
                  </a:cubicBezTo>
                  <a:lnTo>
                    <a:pt x="6881735" y="6741197"/>
                  </a:lnTo>
                  <a:cubicBezTo>
                    <a:pt x="6907435" y="6715881"/>
                    <a:pt x="6933134" y="6690798"/>
                    <a:pt x="6958883" y="6664822"/>
                  </a:cubicBezTo>
                  <a:lnTo>
                    <a:pt x="7267925" y="6355694"/>
                  </a:lnTo>
                  <a:lnTo>
                    <a:pt x="7424360" y="6200685"/>
                  </a:lnTo>
                  <a:cubicBezTo>
                    <a:pt x="7450754" y="6174802"/>
                    <a:pt x="7477598" y="6148731"/>
                    <a:pt x="7504938" y="6122708"/>
                  </a:cubicBezTo>
                  <a:lnTo>
                    <a:pt x="7546396" y="6083697"/>
                  </a:lnTo>
                  <a:cubicBezTo>
                    <a:pt x="7560264" y="6070803"/>
                    <a:pt x="7574780" y="6057532"/>
                    <a:pt x="7588002" y="6045532"/>
                  </a:cubicBezTo>
                  <a:lnTo>
                    <a:pt x="7631000" y="6006709"/>
                  </a:lnTo>
                  <a:lnTo>
                    <a:pt x="7675440" y="5968309"/>
                  </a:lnTo>
                  <a:cubicBezTo>
                    <a:pt x="7690404" y="5955698"/>
                    <a:pt x="7705564" y="5943321"/>
                    <a:pt x="7720626" y="5930851"/>
                  </a:cubicBezTo>
                  <a:cubicBezTo>
                    <a:pt x="7735738" y="5918427"/>
                    <a:pt x="7751197" y="5906521"/>
                    <a:pt x="7766458" y="5894334"/>
                  </a:cubicBezTo>
                  <a:cubicBezTo>
                    <a:pt x="7827949" y="5846192"/>
                    <a:pt x="7890979" y="5800499"/>
                    <a:pt x="7955254" y="5756828"/>
                  </a:cubicBezTo>
                  <a:cubicBezTo>
                    <a:pt x="8083800" y="5669534"/>
                    <a:pt x="8216872" y="5590336"/>
                    <a:pt x="8352678" y="5517630"/>
                  </a:cubicBezTo>
                  <a:lnTo>
                    <a:pt x="8451350" y="5465254"/>
                  </a:lnTo>
                  <a:lnTo>
                    <a:pt x="8548532" y="5413395"/>
                  </a:lnTo>
                  <a:cubicBezTo>
                    <a:pt x="8612110" y="5379090"/>
                    <a:pt x="8673251" y="5345208"/>
                    <a:pt x="8729473" y="5309961"/>
                  </a:cubicBezTo>
                  <a:cubicBezTo>
                    <a:pt x="8743591" y="5301115"/>
                    <a:pt x="8757161" y="5292361"/>
                    <a:pt x="8770781" y="5283232"/>
                  </a:cubicBezTo>
                  <a:cubicBezTo>
                    <a:pt x="8777591" y="5278667"/>
                    <a:pt x="8784451" y="5274103"/>
                    <a:pt x="8790964" y="5269492"/>
                  </a:cubicBezTo>
                  <a:cubicBezTo>
                    <a:pt x="8797574" y="5264879"/>
                    <a:pt x="8804235" y="5260314"/>
                    <a:pt x="8810499" y="5255703"/>
                  </a:cubicBezTo>
                  <a:cubicBezTo>
                    <a:pt x="8835999" y="5237303"/>
                    <a:pt x="8860407" y="5218291"/>
                    <a:pt x="8883571" y="5198479"/>
                  </a:cubicBezTo>
                  <a:cubicBezTo>
                    <a:pt x="8929900" y="5158856"/>
                    <a:pt x="8971258" y="5116315"/>
                    <a:pt x="9006651" y="5070527"/>
                  </a:cubicBezTo>
                  <a:cubicBezTo>
                    <a:pt x="9015351" y="5059328"/>
                    <a:pt x="9024398" y="5046857"/>
                    <a:pt x="9033494" y="5034105"/>
                  </a:cubicBezTo>
                  <a:lnTo>
                    <a:pt x="9040305" y="5024551"/>
                  </a:lnTo>
                  <a:lnTo>
                    <a:pt x="9046568" y="5015281"/>
                  </a:lnTo>
                  <a:cubicBezTo>
                    <a:pt x="9050743" y="5009163"/>
                    <a:pt x="9054819" y="5002952"/>
                    <a:pt x="9058846" y="4996645"/>
                  </a:cubicBezTo>
                  <a:cubicBezTo>
                    <a:pt x="9075002" y="4971517"/>
                    <a:pt x="9090212" y="4945305"/>
                    <a:pt x="9104529" y="4918105"/>
                  </a:cubicBezTo>
                  <a:cubicBezTo>
                    <a:pt x="9133211" y="4863752"/>
                    <a:pt x="9158313" y="4805447"/>
                    <a:pt x="9181081" y="4744694"/>
                  </a:cubicBezTo>
                  <a:cubicBezTo>
                    <a:pt x="9203748" y="4684178"/>
                    <a:pt x="9223383" y="4621778"/>
                    <a:pt x="9240731" y="4557872"/>
                  </a:cubicBezTo>
                  <a:cubicBezTo>
                    <a:pt x="9249481" y="4525966"/>
                    <a:pt x="9257682" y="4493684"/>
                    <a:pt x="9265388" y="4461073"/>
                  </a:cubicBezTo>
                  <a:cubicBezTo>
                    <a:pt x="9269215" y="4444744"/>
                    <a:pt x="9272943" y="4428367"/>
                    <a:pt x="9276571" y="4411943"/>
                  </a:cubicBezTo>
                  <a:lnTo>
                    <a:pt x="9281841" y="4387379"/>
                  </a:lnTo>
                  <a:lnTo>
                    <a:pt x="9286513" y="4364838"/>
                  </a:lnTo>
                  <a:lnTo>
                    <a:pt x="9296754" y="4312038"/>
                  </a:lnTo>
                  <a:lnTo>
                    <a:pt x="9301029" y="4289074"/>
                  </a:lnTo>
                  <a:lnTo>
                    <a:pt x="9302818" y="4278581"/>
                  </a:lnTo>
                  <a:lnTo>
                    <a:pt x="9304658" y="4266816"/>
                  </a:lnTo>
                  <a:lnTo>
                    <a:pt x="9312810" y="4215945"/>
                  </a:lnTo>
                  <a:lnTo>
                    <a:pt x="9316887" y="4190486"/>
                  </a:lnTo>
                  <a:lnTo>
                    <a:pt x="9318923" y="4177780"/>
                  </a:lnTo>
                  <a:cubicBezTo>
                    <a:pt x="9319570" y="4173546"/>
                    <a:pt x="9319969" y="4169169"/>
                    <a:pt x="9320515" y="4164886"/>
                  </a:cubicBezTo>
                  <a:lnTo>
                    <a:pt x="9332445" y="4064981"/>
                  </a:lnTo>
                  <a:cubicBezTo>
                    <a:pt x="9333836" y="4052370"/>
                    <a:pt x="9334880" y="4036888"/>
                    <a:pt x="9336173" y="4018676"/>
                  </a:cubicBezTo>
                  <a:lnTo>
                    <a:pt x="9340199" y="3965171"/>
                  </a:lnTo>
                  <a:cubicBezTo>
                    <a:pt x="9345071" y="3899806"/>
                    <a:pt x="9347358" y="3832983"/>
                    <a:pt x="9347557" y="3765972"/>
                  </a:cubicBezTo>
                  <a:cubicBezTo>
                    <a:pt x="9347656" y="3732420"/>
                    <a:pt x="9347209" y="3698773"/>
                    <a:pt x="9346364" y="3664938"/>
                  </a:cubicBezTo>
                  <a:lnTo>
                    <a:pt x="9344921" y="3615243"/>
                  </a:lnTo>
                  <a:lnTo>
                    <a:pt x="9344524" y="3603526"/>
                  </a:lnTo>
                  <a:lnTo>
                    <a:pt x="9343728" y="3590774"/>
                  </a:lnTo>
                  <a:lnTo>
                    <a:pt x="9342188" y="3565268"/>
                  </a:lnTo>
                  <a:lnTo>
                    <a:pt x="9339056" y="3514256"/>
                  </a:lnTo>
                  <a:cubicBezTo>
                    <a:pt x="9337914" y="3497221"/>
                    <a:pt x="9335874" y="3480138"/>
                    <a:pt x="9334334" y="3463057"/>
                  </a:cubicBezTo>
                  <a:lnTo>
                    <a:pt x="9329363" y="3411810"/>
                  </a:lnTo>
                  <a:lnTo>
                    <a:pt x="9328319" y="3400657"/>
                  </a:lnTo>
                  <a:lnTo>
                    <a:pt x="9327177" y="3390116"/>
                  </a:lnTo>
                  <a:lnTo>
                    <a:pt x="9324293" y="3366774"/>
                  </a:lnTo>
                  <a:lnTo>
                    <a:pt x="9320763" y="3340329"/>
                  </a:lnTo>
                  <a:lnTo>
                    <a:pt x="9317184" y="3311245"/>
                  </a:lnTo>
                  <a:cubicBezTo>
                    <a:pt x="9315594" y="3296893"/>
                    <a:pt x="9313506" y="3282306"/>
                    <a:pt x="9311021" y="3266211"/>
                  </a:cubicBezTo>
                  <a:lnTo>
                    <a:pt x="9302719" y="3215717"/>
                  </a:lnTo>
                  <a:cubicBezTo>
                    <a:pt x="9299936" y="3199059"/>
                    <a:pt x="9297003" y="3182400"/>
                    <a:pt x="9293970" y="3165789"/>
                  </a:cubicBezTo>
                  <a:cubicBezTo>
                    <a:pt x="9281891" y="3099295"/>
                    <a:pt x="9267674" y="3033084"/>
                    <a:pt x="9252065" y="2967107"/>
                  </a:cubicBezTo>
                  <a:cubicBezTo>
                    <a:pt x="9244261" y="2934167"/>
                    <a:pt x="9235959" y="2901273"/>
                    <a:pt x="9227211" y="2868473"/>
                  </a:cubicBezTo>
                  <a:lnTo>
                    <a:pt x="9220699" y="2844426"/>
                  </a:lnTo>
                  <a:lnTo>
                    <a:pt x="9213740" y="2820191"/>
                  </a:lnTo>
                  <a:cubicBezTo>
                    <a:pt x="9209216" y="2804049"/>
                    <a:pt x="9204345" y="2787768"/>
                    <a:pt x="9199374" y="2771438"/>
                  </a:cubicBezTo>
                  <a:cubicBezTo>
                    <a:pt x="9159855" y="2641086"/>
                    <a:pt x="9114272" y="2512099"/>
                    <a:pt x="9061829" y="2385418"/>
                  </a:cubicBezTo>
                  <a:cubicBezTo>
                    <a:pt x="9035582" y="2322077"/>
                    <a:pt x="9008043" y="2259160"/>
                    <a:pt x="8978865" y="2196855"/>
                  </a:cubicBezTo>
                  <a:lnTo>
                    <a:pt x="8956694" y="2150219"/>
                  </a:lnTo>
                  <a:lnTo>
                    <a:pt x="8934176" y="2103914"/>
                  </a:lnTo>
                  <a:cubicBezTo>
                    <a:pt x="8918915" y="2073091"/>
                    <a:pt x="8903157" y="2042032"/>
                    <a:pt x="8887151" y="2011350"/>
                  </a:cubicBezTo>
                  <a:cubicBezTo>
                    <a:pt x="8854988" y="1949891"/>
                    <a:pt x="8822082" y="1888810"/>
                    <a:pt x="8787533" y="1828527"/>
                  </a:cubicBezTo>
                  <a:lnTo>
                    <a:pt x="8761485" y="1783398"/>
                  </a:lnTo>
                  <a:lnTo>
                    <a:pt x="8734791" y="1737893"/>
                  </a:lnTo>
                  <a:cubicBezTo>
                    <a:pt x="8717047" y="1707823"/>
                    <a:pt x="8699200" y="1678363"/>
                    <a:pt x="8680808" y="1648812"/>
                  </a:cubicBezTo>
                  <a:cubicBezTo>
                    <a:pt x="8644322" y="1589658"/>
                    <a:pt x="8606194" y="1531118"/>
                    <a:pt x="8567024" y="1472906"/>
                  </a:cubicBezTo>
                  <a:lnTo>
                    <a:pt x="8537446" y="1429330"/>
                  </a:lnTo>
                  <a:lnTo>
                    <a:pt x="8507423" y="1385896"/>
                  </a:lnTo>
                  <a:cubicBezTo>
                    <a:pt x="8487390" y="1357284"/>
                    <a:pt x="8467158" y="1328719"/>
                    <a:pt x="8446529" y="1300295"/>
                  </a:cubicBezTo>
                  <a:cubicBezTo>
                    <a:pt x="8405271" y="1243496"/>
                    <a:pt x="8362718" y="1187120"/>
                    <a:pt x="8319224" y="1131026"/>
                  </a:cubicBezTo>
                  <a:lnTo>
                    <a:pt x="8286366" y="1089050"/>
                  </a:lnTo>
                  <a:lnTo>
                    <a:pt x="8270161" y="1068439"/>
                  </a:lnTo>
                  <a:lnTo>
                    <a:pt x="8253856" y="1048156"/>
                  </a:lnTo>
                  <a:cubicBezTo>
                    <a:pt x="8231636" y="1020675"/>
                    <a:pt x="8209117" y="993381"/>
                    <a:pt x="8186352" y="966275"/>
                  </a:cubicBezTo>
                  <a:cubicBezTo>
                    <a:pt x="8140917" y="911922"/>
                    <a:pt x="8094240" y="858417"/>
                    <a:pt x="8046768" y="805429"/>
                  </a:cubicBezTo>
                  <a:lnTo>
                    <a:pt x="8010927" y="765853"/>
                  </a:lnTo>
                  <a:lnTo>
                    <a:pt x="7974788" y="726653"/>
                  </a:lnTo>
                  <a:cubicBezTo>
                    <a:pt x="7950382" y="700489"/>
                    <a:pt x="7925824" y="674465"/>
                    <a:pt x="7901070" y="648724"/>
                  </a:cubicBezTo>
                  <a:cubicBezTo>
                    <a:pt x="7851510" y="597289"/>
                    <a:pt x="7801404" y="546514"/>
                    <a:pt x="7750054" y="497008"/>
                  </a:cubicBezTo>
                  <a:cubicBezTo>
                    <a:pt x="7698902" y="447644"/>
                    <a:pt x="7645913" y="398938"/>
                    <a:pt x="7592277" y="351221"/>
                  </a:cubicBezTo>
                  <a:cubicBezTo>
                    <a:pt x="7484856" y="255786"/>
                    <a:pt x="7373308" y="164304"/>
                    <a:pt x="7257734" y="76964"/>
                  </a:cubicBezTo>
                  <a:close/>
                  <a:moveTo>
                    <a:pt x="1886601" y="0"/>
                  </a:moveTo>
                  <a:lnTo>
                    <a:pt x="2292926" y="0"/>
                  </a:lnTo>
                  <a:lnTo>
                    <a:pt x="2135542" y="117781"/>
                  </a:lnTo>
                  <a:cubicBezTo>
                    <a:pt x="2078998" y="162280"/>
                    <a:pt x="2023659" y="208045"/>
                    <a:pt x="1969576" y="254986"/>
                  </a:cubicBezTo>
                  <a:cubicBezTo>
                    <a:pt x="1861309" y="348820"/>
                    <a:pt x="1758064" y="447314"/>
                    <a:pt x="1659938" y="549855"/>
                  </a:cubicBezTo>
                  <a:cubicBezTo>
                    <a:pt x="1266987" y="960346"/>
                    <a:pt x="953820" y="1431495"/>
                    <a:pt x="729383" y="1936480"/>
                  </a:cubicBezTo>
                  <a:cubicBezTo>
                    <a:pt x="673260" y="2062362"/>
                    <a:pt x="622855" y="2190972"/>
                    <a:pt x="578465" y="2320807"/>
                  </a:cubicBezTo>
                  <a:cubicBezTo>
                    <a:pt x="534125" y="2450687"/>
                    <a:pt x="496147" y="2582216"/>
                    <a:pt x="465080" y="2714875"/>
                  </a:cubicBezTo>
                  <a:cubicBezTo>
                    <a:pt x="449769" y="2780991"/>
                    <a:pt x="435850" y="2848191"/>
                    <a:pt x="423820" y="2915436"/>
                  </a:cubicBezTo>
                  <a:cubicBezTo>
                    <a:pt x="411840" y="2982731"/>
                    <a:pt x="401054" y="3050260"/>
                    <a:pt x="392355" y="3118071"/>
                  </a:cubicBezTo>
                  <a:cubicBezTo>
                    <a:pt x="374509" y="3253646"/>
                    <a:pt x="363424" y="3389880"/>
                    <a:pt x="358801" y="3526915"/>
                  </a:cubicBezTo>
                  <a:cubicBezTo>
                    <a:pt x="349009" y="3800843"/>
                    <a:pt x="366357" y="4075570"/>
                    <a:pt x="410350" y="4348226"/>
                  </a:cubicBezTo>
                  <a:cubicBezTo>
                    <a:pt x="421286" y="4416132"/>
                    <a:pt x="434209" y="4483660"/>
                    <a:pt x="449022" y="4551049"/>
                  </a:cubicBezTo>
                  <a:cubicBezTo>
                    <a:pt x="463737" y="4618436"/>
                    <a:pt x="480389" y="4685588"/>
                    <a:pt x="498882" y="4752365"/>
                  </a:cubicBezTo>
                  <a:cubicBezTo>
                    <a:pt x="517373" y="4819141"/>
                    <a:pt x="537704" y="4885635"/>
                    <a:pt x="559775" y="4951657"/>
                  </a:cubicBezTo>
                  <a:cubicBezTo>
                    <a:pt x="581946" y="5017775"/>
                    <a:pt x="605358" y="5083375"/>
                    <a:pt x="631406" y="5147986"/>
                  </a:cubicBezTo>
                  <a:cubicBezTo>
                    <a:pt x="734055" y="5407608"/>
                    <a:pt x="865188" y="5658570"/>
                    <a:pt x="1023461" y="5893957"/>
                  </a:cubicBezTo>
                  <a:cubicBezTo>
                    <a:pt x="1181487" y="6129578"/>
                    <a:pt x="1367051" y="6349247"/>
                    <a:pt x="1575880" y="6547646"/>
                  </a:cubicBezTo>
                  <a:cubicBezTo>
                    <a:pt x="1680269" y="6646916"/>
                    <a:pt x="1790338" y="6740939"/>
                    <a:pt x="1905228" y="6829468"/>
                  </a:cubicBezTo>
                  <a:lnTo>
                    <a:pt x="1944230" y="6858000"/>
                  </a:lnTo>
                  <a:lnTo>
                    <a:pt x="1372541" y="6858000"/>
                  </a:lnTo>
                  <a:lnTo>
                    <a:pt x="1115251" y="6590005"/>
                  </a:lnTo>
                  <a:cubicBezTo>
                    <a:pt x="418530" y="5790792"/>
                    <a:pt x="0" y="4766182"/>
                    <a:pt x="0" y="3649031"/>
                  </a:cubicBezTo>
                  <a:cubicBezTo>
                    <a:pt x="0" y="2212695"/>
                    <a:pt x="691856" y="929334"/>
                    <a:pt x="1777294" y="81317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82B0ED5C-927D-4C5F-8F27-1B403820B9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303402" y="36937"/>
              <a:ext cx="9767847" cy="6858000"/>
            </a:xfrm>
            <a:custGeom>
              <a:avLst/>
              <a:gdLst>
                <a:gd name="connsiteX0" fmla="*/ 7145704 w 9767847"/>
                <a:gd name="connsiteY0" fmla="*/ 0 h 6858000"/>
                <a:gd name="connsiteX1" fmla="*/ 7875738 w 9767847"/>
                <a:gd name="connsiteY1" fmla="*/ 0 h 6858000"/>
                <a:gd name="connsiteX2" fmla="*/ 7990553 w 9767847"/>
                <a:gd name="connsiteY2" fmla="*/ 85415 h 6858000"/>
                <a:gd name="connsiteX3" fmla="*/ 9767847 w 9767847"/>
                <a:gd name="connsiteY3" fmla="*/ 3653129 h 6858000"/>
                <a:gd name="connsiteX4" fmla="*/ 8652597 w 9767847"/>
                <a:gd name="connsiteY4" fmla="*/ 6594103 h 6858000"/>
                <a:gd name="connsiteX5" fmla="*/ 8399240 w 9767847"/>
                <a:gd name="connsiteY5" fmla="*/ 6858000 h 6858000"/>
                <a:gd name="connsiteX6" fmla="*/ 6766926 w 9767847"/>
                <a:gd name="connsiteY6" fmla="*/ 6858000 h 6858000"/>
                <a:gd name="connsiteX7" fmla="*/ 6804586 w 9767847"/>
                <a:gd name="connsiteY7" fmla="*/ 6821201 h 6858000"/>
                <a:gd name="connsiteX8" fmla="*/ 6881735 w 9767847"/>
                <a:gd name="connsiteY8" fmla="*/ 6745295 h 6858000"/>
                <a:gd name="connsiteX9" fmla="*/ 6958883 w 9767847"/>
                <a:gd name="connsiteY9" fmla="*/ 6668920 h 6858000"/>
                <a:gd name="connsiteX10" fmla="*/ 7267925 w 9767847"/>
                <a:gd name="connsiteY10" fmla="*/ 6359792 h 6858000"/>
                <a:gd name="connsiteX11" fmla="*/ 7424360 w 9767847"/>
                <a:gd name="connsiteY11" fmla="*/ 6204783 h 6858000"/>
                <a:gd name="connsiteX12" fmla="*/ 7504938 w 9767847"/>
                <a:gd name="connsiteY12" fmla="*/ 6126806 h 6858000"/>
                <a:gd name="connsiteX13" fmla="*/ 7546396 w 9767847"/>
                <a:gd name="connsiteY13" fmla="*/ 6087795 h 6858000"/>
                <a:gd name="connsiteX14" fmla="*/ 7588002 w 9767847"/>
                <a:gd name="connsiteY14" fmla="*/ 6049630 h 6858000"/>
                <a:gd name="connsiteX15" fmla="*/ 7631000 w 9767847"/>
                <a:gd name="connsiteY15" fmla="*/ 6010807 h 6858000"/>
                <a:gd name="connsiteX16" fmla="*/ 7675440 w 9767847"/>
                <a:gd name="connsiteY16" fmla="*/ 5972407 h 6858000"/>
                <a:gd name="connsiteX17" fmla="*/ 7720626 w 9767847"/>
                <a:gd name="connsiteY17" fmla="*/ 5934949 h 6858000"/>
                <a:gd name="connsiteX18" fmla="*/ 7766458 w 9767847"/>
                <a:gd name="connsiteY18" fmla="*/ 5898432 h 6858000"/>
                <a:gd name="connsiteX19" fmla="*/ 7955254 w 9767847"/>
                <a:gd name="connsiteY19" fmla="*/ 5760926 h 6858000"/>
                <a:gd name="connsiteX20" fmla="*/ 8352678 w 9767847"/>
                <a:gd name="connsiteY20" fmla="*/ 5521728 h 6858000"/>
                <a:gd name="connsiteX21" fmla="*/ 8451350 w 9767847"/>
                <a:gd name="connsiteY21" fmla="*/ 5469352 h 6858000"/>
                <a:gd name="connsiteX22" fmla="*/ 8548532 w 9767847"/>
                <a:gd name="connsiteY22" fmla="*/ 5417493 h 6858000"/>
                <a:gd name="connsiteX23" fmla="*/ 8729473 w 9767847"/>
                <a:gd name="connsiteY23" fmla="*/ 5314059 h 6858000"/>
                <a:gd name="connsiteX24" fmla="*/ 8770781 w 9767847"/>
                <a:gd name="connsiteY24" fmla="*/ 5287330 h 6858000"/>
                <a:gd name="connsiteX25" fmla="*/ 8790964 w 9767847"/>
                <a:gd name="connsiteY25" fmla="*/ 5273590 h 6858000"/>
                <a:gd name="connsiteX26" fmla="*/ 8810499 w 9767847"/>
                <a:gd name="connsiteY26" fmla="*/ 5259801 h 6858000"/>
                <a:gd name="connsiteX27" fmla="*/ 8883571 w 9767847"/>
                <a:gd name="connsiteY27" fmla="*/ 5202577 h 6858000"/>
                <a:gd name="connsiteX28" fmla="*/ 9006651 w 9767847"/>
                <a:gd name="connsiteY28" fmla="*/ 5074625 h 6858000"/>
                <a:gd name="connsiteX29" fmla="*/ 9033494 w 9767847"/>
                <a:gd name="connsiteY29" fmla="*/ 5038203 h 6858000"/>
                <a:gd name="connsiteX30" fmla="*/ 9040305 w 9767847"/>
                <a:gd name="connsiteY30" fmla="*/ 5028649 h 6858000"/>
                <a:gd name="connsiteX31" fmla="*/ 9046568 w 9767847"/>
                <a:gd name="connsiteY31" fmla="*/ 5019379 h 6858000"/>
                <a:gd name="connsiteX32" fmla="*/ 9058846 w 9767847"/>
                <a:gd name="connsiteY32" fmla="*/ 5000743 h 6858000"/>
                <a:gd name="connsiteX33" fmla="*/ 9104529 w 9767847"/>
                <a:gd name="connsiteY33" fmla="*/ 4922203 h 6858000"/>
                <a:gd name="connsiteX34" fmla="*/ 9181081 w 9767847"/>
                <a:gd name="connsiteY34" fmla="*/ 4748792 h 6858000"/>
                <a:gd name="connsiteX35" fmla="*/ 9240731 w 9767847"/>
                <a:gd name="connsiteY35" fmla="*/ 4561970 h 6858000"/>
                <a:gd name="connsiteX36" fmla="*/ 9265388 w 9767847"/>
                <a:gd name="connsiteY36" fmla="*/ 4465171 h 6858000"/>
                <a:gd name="connsiteX37" fmla="*/ 9276571 w 9767847"/>
                <a:gd name="connsiteY37" fmla="*/ 4416041 h 6858000"/>
                <a:gd name="connsiteX38" fmla="*/ 9281841 w 9767847"/>
                <a:gd name="connsiteY38" fmla="*/ 4391477 h 6858000"/>
                <a:gd name="connsiteX39" fmla="*/ 9286513 w 9767847"/>
                <a:gd name="connsiteY39" fmla="*/ 4368936 h 6858000"/>
                <a:gd name="connsiteX40" fmla="*/ 9296754 w 9767847"/>
                <a:gd name="connsiteY40" fmla="*/ 4316136 h 6858000"/>
                <a:gd name="connsiteX41" fmla="*/ 9301029 w 9767847"/>
                <a:gd name="connsiteY41" fmla="*/ 4293172 h 6858000"/>
                <a:gd name="connsiteX42" fmla="*/ 9302818 w 9767847"/>
                <a:gd name="connsiteY42" fmla="*/ 4282679 h 6858000"/>
                <a:gd name="connsiteX43" fmla="*/ 9304658 w 9767847"/>
                <a:gd name="connsiteY43" fmla="*/ 4270914 h 6858000"/>
                <a:gd name="connsiteX44" fmla="*/ 9312810 w 9767847"/>
                <a:gd name="connsiteY44" fmla="*/ 4220043 h 6858000"/>
                <a:gd name="connsiteX45" fmla="*/ 9316887 w 9767847"/>
                <a:gd name="connsiteY45" fmla="*/ 4194584 h 6858000"/>
                <a:gd name="connsiteX46" fmla="*/ 9318923 w 9767847"/>
                <a:gd name="connsiteY46" fmla="*/ 4181878 h 6858000"/>
                <a:gd name="connsiteX47" fmla="*/ 9320515 w 9767847"/>
                <a:gd name="connsiteY47" fmla="*/ 4168984 h 6858000"/>
                <a:gd name="connsiteX48" fmla="*/ 9332445 w 9767847"/>
                <a:gd name="connsiteY48" fmla="*/ 4069079 h 6858000"/>
                <a:gd name="connsiteX49" fmla="*/ 9336173 w 9767847"/>
                <a:gd name="connsiteY49" fmla="*/ 4022774 h 6858000"/>
                <a:gd name="connsiteX50" fmla="*/ 9340199 w 9767847"/>
                <a:gd name="connsiteY50" fmla="*/ 3969269 h 6858000"/>
                <a:gd name="connsiteX51" fmla="*/ 9347557 w 9767847"/>
                <a:gd name="connsiteY51" fmla="*/ 3770070 h 6858000"/>
                <a:gd name="connsiteX52" fmla="*/ 9346364 w 9767847"/>
                <a:gd name="connsiteY52" fmla="*/ 3669036 h 6858000"/>
                <a:gd name="connsiteX53" fmla="*/ 9344921 w 9767847"/>
                <a:gd name="connsiteY53" fmla="*/ 3619341 h 6858000"/>
                <a:gd name="connsiteX54" fmla="*/ 9344524 w 9767847"/>
                <a:gd name="connsiteY54" fmla="*/ 3607624 h 6858000"/>
                <a:gd name="connsiteX55" fmla="*/ 9343728 w 9767847"/>
                <a:gd name="connsiteY55" fmla="*/ 3594872 h 6858000"/>
                <a:gd name="connsiteX56" fmla="*/ 9342188 w 9767847"/>
                <a:gd name="connsiteY56" fmla="*/ 3569366 h 6858000"/>
                <a:gd name="connsiteX57" fmla="*/ 9339056 w 9767847"/>
                <a:gd name="connsiteY57" fmla="*/ 3518354 h 6858000"/>
                <a:gd name="connsiteX58" fmla="*/ 9334334 w 9767847"/>
                <a:gd name="connsiteY58" fmla="*/ 3467155 h 6858000"/>
                <a:gd name="connsiteX59" fmla="*/ 9329363 w 9767847"/>
                <a:gd name="connsiteY59" fmla="*/ 3415908 h 6858000"/>
                <a:gd name="connsiteX60" fmla="*/ 9328319 w 9767847"/>
                <a:gd name="connsiteY60" fmla="*/ 3404755 h 6858000"/>
                <a:gd name="connsiteX61" fmla="*/ 9327177 w 9767847"/>
                <a:gd name="connsiteY61" fmla="*/ 3394214 h 6858000"/>
                <a:gd name="connsiteX62" fmla="*/ 9324293 w 9767847"/>
                <a:gd name="connsiteY62" fmla="*/ 3370872 h 6858000"/>
                <a:gd name="connsiteX63" fmla="*/ 9320763 w 9767847"/>
                <a:gd name="connsiteY63" fmla="*/ 3344427 h 6858000"/>
                <a:gd name="connsiteX64" fmla="*/ 9317184 w 9767847"/>
                <a:gd name="connsiteY64" fmla="*/ 3315343 h 6858000"/>
                <a:gd name="connsiteX65" fmla="*/ 9311021 w 9767847"/>
                <a:gd name="connsiteY65" fmla="*/ 3270309 h 6858000"/>
                <a:gd name="connsiteX66" fmla="*/ 9302719 w 9767847"/>
                <a:gd name="connsiteY66" fmla="*/ 3219815 h 6858000"/>
                <a:gd name="connsiteX67" fmla="*/ 9293970 w 9767847"/>
                <a:gd name="connsiteY67" fmla="*/ 3169887 h 6858000"/>
                <a:gd name="connsiteX68" fmla="*/ 9252065 w 9767847"/>
                <a:gd name="connsiteY68" fmla="*/ 2971205 h 6858000"/>
                <a:gd name="connsiteX69" fmla="*/ 9227211 w 9767847"/>
                <a:gd name="connsiteY69" fmla="*/ 2872571 h 6858000"/>
                <a:gd name="connsiteX70" fmla="*/ 9220699 w 9767847"/>
                <a:gd name="connsiteY70" fmla="*/ 2848524 h 6858000"/>
                <a:gd name="connsiteX71" fmla="*/ 9213740 w 9767847"/>
                <a:gd name="connsiteY71" fmla="*/ 2824289 h 6858000"/>
                <a:gd name="connsiteX72" fmla="*/ 9199374 w 9767847"/>
                <a:gd name="connsiteY72" fmla="*/ 2775536 h 6858000"/>
                <a:gd name="connsiteX73" fmla="*/ 9061829 w 9767847"/>
                <a:gd name="connsiteY73" fmla="*/ 2389515 h 6858000"/>
                <a:gd name="connsiteX74" fmla="*/ 8978865 w 9767847"/>
                <a:gd name="connsiteY74" fmla="*/ 2200953 h 6858000"/>
                <a:gd name="connsiteX75" fmla="*/ 8956694 w 9767847"/>
                <a:gd name="connsiteY75" fmla="*/ 2154317 h 6858000"/>
                <a:gd name="connsiteX76" fmla="*/ 8934176 w 9767847"/>
                <a:gd name="connsiteY76" fmla="*/ 2108012 h 6858000"/>
                <a:gd name="connsiteX77" fmla="*/ 8887151 w 9767847"/>
                <a:gd name="connsiteY77" fmla="*/ 2015448 h 6858000"/>
                <a:gd name="connsiteX78" fmla="*/ 8787533 w 9767847"/>
                <a:gd name="connsiteY78" fmla="*/ 1832625 h 6858000"/>
                <a:gd name="connsiteX79" fmla="*/ 8761485 w 9767847"/>
                <a:gd name="connsiteY79" fmla="*/ 1787496 h 6858000"/>
                <a:gd name="connsiteX80" fmla="*/ 8734791 w 9767847"/>
                <a:gd name="connsiteY80" fmla="*/ 1741991 h 6858000"/>
                <a:gd name="connsiteX81" fmla="*/ 8680808 w 9767847"/>
                <a:gd name="connsiteY81" fmla="*/ 1652910 h 6858000"/>
                <a:gd name="connsiteX82" fmla="*/ 8567024 w 9767847"/>
                <a:gd name="connsiteY82" fmla="*/ 1477004 h 6858000"/>
                <a:gd name="connsiteX83" fmla="*/ 8537446 w 9767847"/>
                <a:gd name="connsiteY83" fmla="*/ 1433428 h 6858000"/>
                <a:gd name="connsiteX84" fmla="*/ 8507423 w 9767847"/>
                <a:gd name="connsiteY84" fmla="*/ 1389994 h 6858000"/>
                <a:gd name="connsiteX85" fmla="*/ 8446529 w 9767847"/>
                <a:gd name="connsiteY85" fmla="*/ 1304393 h 6858000"/>
                <a:gd name="connsiteX86" fmla="*/ 8319224 w 9767847"/>
                <a:gd name="connsiteY86" fmla="*/ 1135124 h 6858000"/>
                <a:gd name="connsiteX87" fmla="*/ 8286366 w 9767847"/>
                <a:gd name="connsiteY87" fmla="*/ 1093148 h 6858000"/>
                <a:gd name="connsiteX88" fmla="*/ 8270161 w 9767847"/>
                <a:gd name="connsiteY88" fmla="*/ 1072538 h 6858000"/>
                <a:gd name="connsiteX89" fmla="*/ 8253856 w 9767847"/>
                <a:gd name="connsiteY89" fmla="*/ 1052254 h 6858000"/>
                <a:gd name="connsiteX90" fmla="*/ 8186352 w 9767847"/>
                <a:gd name="connsiteY90" fmla="*/ 970373 h 6858000"/>
                <a:gd name="connsiteX91" fmla="*/ 8046768 w 9767847"/>
                <a:gd name="connsiteY91" fmla="*/ 809527 h 6858000"/>
                <a:gd name="connsiteX92" fmla="*/ 8010927 w 9767847"/>
                <a:gd name="connsiteY92" fmla="*/ 769951 h 6858000"/>
                <a:gd name="connsiteX93" fmla="*/ 7974788 w 9767847"/>
                <a:gd name="connsiteY93" fmla="*/ 730751 h 6858000"/>
                <a:gd name="connsiteX94" fmla="*/ 7901070 w 9767847"/>
                <a:gd name="connsiteY94" fmla="*/ 652823 h 6858000"/>
                <a:gd name="connsiteX95" fmla="*/ 7750054 w 9767847"/>
                <a:gd name="connsiteY95" fmla="*/ 501106 h 6858000"/>
                <a:gd name="connsiteX96" fmla="*/ 7592277 w 9767847"/>
                <a:gd name="connsiteY96" fmla="*/ 355319 h 6858000"/>
                <a:gd name="connsiteX97" fmla="*/ 7257734 w 9767847"/>
                <a:gd name="connsiteY97" fmla="*/ 81062 h 6858000"/>
                <a:gd name="connsiteX98" fmla="*/ 1892109 w 9767847"/>
                <a:gd name="connsiteY98" fmla="*/ 0 h 6858000"/>
                <a:gd name="connsiteX99" fmla="*/ 2298402 w 9767847"/>
                <a:gd name="connsiteY99" fmla="*/ 0 h 6858000"/>
                <a:gd name="connsiteX100" fmla="*/ 2135542 w 9767847"/>
                <a:gd name="connsiteY100" fmla="*/ 121879 h 6858000"/>
                <a:gd name="connsiteX101" fmla="*/ 1969576 w 9767847"/>
                <a:gd name="connsiteY101" fmla="*/ 259084 h 6858000"/>
                <a:gd name="connsiteX102" fmla="*/ 1659938 w 9767847"/>
                <a:gd name="connsiteY102" fmla="*/ 553953 h 6858000"/>
                <a:gd name="connsiteX103" fmla="*/ 729383 w 9767847"/>
                <a:gd name="connsiteY103" fmla="*/ 1940578 h 6858000"/>
                <a:gd name="connsiteX104" fmla="*/ 578465 w 9767847"/>
                <a:gd name="connsiteY104" fmla="*/ 2324905 h 6858000"/>
                <a:gd name="connsiteX105" fmla="*/ 465080 w 9767847"/>
                <a:gd name="connsiteY105" fmla="*/ 2718973 h 6858000"/>
                <a:gd name="connsiteX106" fmla="*/ 423820 w 9767847"/>
                <a:gd name="connsiteY106" fmla="*/ 2919535 h 6858000"/>
                <a:gd name="connsiteX107" fmla="*/ 392355 w 9767847"/>
                <a:gd name="connsiteY107" fmla="*/ 3122169 h 6858000"/>
                <a:gd name="connsiteX108" fmla="*/ 358801 w 9767847"/>
                <a:gd name="connsiteY108" fmla="*/ 3531013 h 6858000"/>
                <a:gd name="connsiteX109" fmla="*/ 410350 w 9767847"/>
                <a:gd name="connsiteY109" fmla="*/ 4352324 h 6858000"/>
                <a:gd name="connsiteX110" fmla="*/ 449022 w 9767847"/>
                <a:gd name="connsiteY110" fmla="*/ 4555147 h 6858000"/>
                <a:gd name="connsiteX111" fmla="*/ 498882 w 9767847"/>
                <a:gd name="connsiteY111" fmla="*/ 4756463 h 6858000"/>
                <a:gd name="connsiteX112" fmla="*/ 559775 w 9767847"/>
                <a:gd name="connsiteY112" fmla="*/ 4955755 h 6858000"/>
                <a:gd name="connsiteX113" fmla="*/ 631406 w 9767847"/>
                <a:gd name="connsiteY113" fmla="*/ 5152084 h 6858000"/>
                <a:gd name="connsiteX114" fmla="*/ 1023461 w 9767847"/>
                <a:gd name="connsiteY114" fmla="*/ 5898055 h 6858000"/>
                <a:gd name="connsiteX115" fmla="*/ 1575880 w 9767847"/>
                <a:gd name="connsiteY115" fmla="*/ 6551744 h 6858000"/>
                <a:gd name="connsiteX116" fmla="*/ 1905228 w 9767847"/>
                <a:gd name="connsiteY116" fmla="*/ 6833566 h 6858000"/>
                <a:gd name="connsiteX117" fmla="*/ 1938629 w 9767847"/>
                <a:gd name="connsiteY117" fmla="*/ 6858000 h 6858000"/>
                <a:gd name="connsiteX118" fmla="*/ 1368607 w 9767847"/>
                <a:gd name="connsiteY118" fmla="*/ 6858000 h 6858000"/>
                <a:gd name="connsiteX119" fmla="*/ 1115251 w 9767847"/>
                <a:gd name="connsiteY119" fmla="*/ 6594103 h 6858000"/>
                <a:gd name="connsiteX120" fmla="*/ 0 w 9767847"/>
                <a:gd name="connsiteY120" fmla="*/ 3653129 h 6858000"/>
                <a:gd name="connsiteX121" fmla="*/ 1777294 w 9767847"/>
                <a:gd name="connsiteY121" fmla="*/ 85415 h 68580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</a:cxnLst>
              <a:rect l="l" t="t" r="r" b="b"/>
              <a:pathLst>
                <a:path w="9767847" h="6858000">
                  <a:moveTo>
                    <a:pt x="7145704" y="0"/>
                  </a:moveTo>
                  <a:lnTo>
                    <a:pt x="7875738" y="0"/>
                  </a:lnTo>
                  <a:lnTo>
                    <a:pt x="7990553" y="85415"/>
                  </a:lnTo>
                  <a:cubicBezTo>
                    <a:pt x="9075991" y="933432"/>
                    <a:pt x="9767847" y="2216793"/>
                    <a:pt x="9767847" y="3653129"/>
                  </a:cubicBezTo>
                  <a:cubicBezTo>
                    <a:pt x="9767847" y="4770280"/>
                    <a:pt x="9349317" y="5794890"/>
                    <a:pt x="8652597" y="6594103"/>
                  </a:cubicBezTo>
                  <a:lnTo>
                    <a:pt x="8399240" y="6858000"/>
                  </a:lnTo>
                  <a:lnTo>
                    <a:pt x="6766926" y="6858000"/>
                  </a:lnTo>
                  <a:lnTo>
                    <a:pt x="6804586" y="6821201"/>
                  </a:lnTo>
                  <a:lnTo>
                    <a:pt x="6881735" y="6745295"/>
                  </a:lnTo>
                  <a:cubicBezTo>
                    <a:pt x="6907435" y="6719979"/>
                    <a:pt x="6933134" y="6694896"/>
                    <a:pt x="6958883" y="6668920"/>
                  </a:cubicBezTo>
                  <a:lnTo>
                    <a:pt x="7267925" y="6359792"/>
                  </a:lnTo>
                  <a:lnTo>
                    <a:pt x="7424360" y="6204783"/>
                  </a:lnTo>
                  <a:cubicBezTo>
                    <a:pt x="7450754" y="6178900"/>
                    <a:pt x="7477598" y="6152829"/>
                    <a:pt x="7504938" y="6126806"/>
                  </a:cubicBezTo>
                  <a:lnTo>
                    <a:pt x="7546396" y="6087795"/>
                  </a:lnTo>
                  <a:cubicBezTo>
                    <a:pt x="7560264" y="6074901"/>
                    <a:pt x="7574780" y="6061630"/>
                    <a:pt x="7588002" y="6049630"/>
                  </a:cubicBezTo>
                  <a:lnTo>
                    <a:pt x="7631000" y="6010807"/>
                  </a:lnTo>
                  <a:lnTo>
                    <a:pt x="7675440" y="5972407"/>
                  </a:lnTo>
                  <a:cubicBezTo>
                    <a:pt x="7690404" y="5959796"/>
                    <a:pt x="7705564" y="5947419"/>
                    <a:pt x="7720626" y="5934949"/>
                  </a:cubicBezTo>
                  <a:cubicBezTo>
                    <a:pt x="7735738" y="5922525"/>
                    <a:pt x="7751197" y="5910619"/>
                    <a:pt x="7766458" y="5898432"/>
                  </a:cubicBezTo>
                  <a:cubicBezTo>
                    <a:pt x="7827949" y="5850290"/>
                    <a:pt x="7890979" y="5804597"/>
                    <a:pt x="7955254" y="5760926"/>
                  </a:cubicBezTo>
                  <a:cubicBezTo>
                    <a:pt x="8083800" y="5673632"/>
                    <a:pt x="8216872" y="5594434"/>
                    <a:pt x="8352678" y="5521728"/>
                  </a:cubicBezTo>
                  <a:lnTo>
                    <a:pt x="8451350" y="5469352"/>
                  </a:lnTo>
                  <a:lnTo>
                    <a:pt x="8548532" y="5417493"/>
                  </a:lnTo>
                  <a:cubicBezTo>
                    <a:pt x="8612110" y="5383188"/>
                    <a:pt x="8673251" y="5349306"/>
                    <a:pt x="8729473" y="5314059"/>
                  </a:cubicBezTo>
                  <a:cubicBezTo>
                    <a:pt x="8743591" y="5305213"/>
                    <a:pt x="8757161" y="5296459"/>
                    <a:pt x="8770781" y="5287330"/>
                  </a:cubicBezTo>
                  <a:cubicBezTo>
                    <a:pt x="8777591" y="5282765"/>
                    <a:pt x="8784451" y="5278201"/>
                    <a:pt x="8790964" y="5273590"/>
                  </a:cubicBezTo>
                  <a:cubicBezTo>
                    <a:pt x="8797574" y="5268977"/>
                    <a:pt x="8804235" y="5264412"/>
                    <a:pt x="8810499" y="5259801"/>
                  </a:cubicBezTo>
                  <a:cubicBezTo>
                    <a:pt x="8835999" y="5241401"/>
                    <a:pt x="8860407" y="5222389"/>
                    <a:pt x="8883571" y="5202577"/>
                  </a:cubicBezTo>
                  <a:cubicBezTo>
                    <a:pt x="8929900" y="5162954"/>
                    <a:pt x="8971258" y="5120413"/>
                    <a:pt x="9006651" y="5074625"/>
                  </a:cubicBezTo>
                  <a:cubicBezTo>
                    <a:pt x="9015351" y="5063426"/>
                    <a:pt x="9024398" y="5050955"/>
                    <a:pt x="9033494" y="5038203"/>
                  </a:cubicBezTo>
                  <a:lnTo>
                    <a:pt x="9040305" y="5028649"/>
                  </a:lnTo>
                  <a:lnTo>
                    <a:pt x="9046568" y="5019379"/>
                  </a:lnTo>
                  <a:cubicBezTo>
                    <a:pt x="9050743" y="5013261"/>
                    <a:pt x="9054819" y="5007050"/>
                    <a:pt x="9058846" y="5000743"/>
                  </a:cubicBezTo>
                  <a:cubicBezTo>
                    <a:pt x="9075002" y="4975615"/>
                    <a:pt x="9090212" y="4949403"/>
                    <a:pt x="9104529" y="4922203"/>
                  </a:cubicBezTo>
                  <a:cubicBezTo>
                    <a:pt x="9133211" y="4867850"/>
                    <a:pt x="9158313" y="4809545"/>
                    <a:pt x="9181081" y="4748792"/>
                  </a:cubicBezTo>
                  <a:cubicBezTo>
                    <a:pt x="9203748" y="4688276"/>
                    <a:pt x="9223383" y="4625876"/>
                    <a:pt x="9240731" y="4561970"/>
                  </a:cubicBezTo>
                  <a:cubicBezTo>
                    <a:pt x="9249481" y="4530064"/>
                    <a:pt x="9257682" y="4497782"/>
                    <a:pt x="9265388" y="4465171"/>
                  </a:cubicBezTo>
                  <a:cubicBezTo>
                    <a:pt x="9269215" y="4448842"/>
                    <a:pt x="9272943" y="4432465"/>
                    <a:pt x="9276571" y="4416041"/>
                  </a:cubicBezTo>
                  <a:lnTo>
                    <a:pt x="9281841" y="4391477"/>
                  </a:lnTo>
                  <a:lnTo>
                    <a:pt x="9286513" y="4368936"/>
                  </a:lnTo>
                  <a:lnTo>
                    <a:pt x="9296754" y="4316136"/>
                  </a:lnTo>
                  <a:lnTo>
                    <a:pt x="9301029" y="4293172"/>
                  </a:lnTo>
                  <a:lnTo>
                    <a:pt x="9302818" y="4282679"/>
                  </a:lnTo>
                  <a:lnTo>
                    <a:pt x="9304658" y="4270914"/>
                  </a:lnTo>
                  <a:lnTo>
                    <a:pt x="9312810" y="4220043"/>
                  </a:lnTo>
                  <a:lnTo>
                    <a:pt x="9316887" y="4194584"/>
                  </a:lnTo>
                  <a:lnTo>
                    <a:pt x="9318923" y="4181878"/>
                  </a:lnTo>
                  <a:cubicBezTo>
                    <a:pt x="9319570" y="4177644"/>
                    <a:pt x="9319969" y="4173267"/>
                    <a:pt x="9320515" y="4168984"/>
                  </a:cubicBezTo>
                  <a:lnTo>
                    <a:pt x="9332445" y="4069079"/>
                  </a:lnTo>
                  <a:cubicBezTo>
                    <a:pt x="9333836" y="4056468"/>
                    <a:pt x="9334880" y="4040986"/>
                    <a:pt x="9336173" y="4022774"/>
                  </a:cubicBezTo>
                  <a:lnTo>
                    <a:pt x="9340199" y="3969269"/>
                  </a:lnTo>
                  <a:cubicBezTo>
                    <a:pt x="9345071" y="3903904"/>
                    <a:pt x="9347358" y="3837081"/>
                    <a:pt x="9347557" y="3770070"/>
                  </a:cubicBezTo>
                  <a:cubicBezTo>
                    <a:pt x="9347656" y="3736518"/>
                    <a:pt x="9347209" y="3702871"/>
                    <a:pt x="9346364" y="3669036"/>
                  </a:cubicBezTo>
                  <a:lnTo>
                    <a:pt x="9344921" y="3619341"/>
                  </a:lnTo>
                  <a:lnTo>
                    <a:pt x="9344524" y="3607624"/>
                  </a:lnTo>
                  <a:lnTo>
                    <a:pt x="9343728" y="3594872"/>
                  </a:lnTo>
                  <a:lnTo>
                    <a:pt x="9342188" y="3569366"/>
                  </a:lnTo>
                  <a:lnTo>
                    <a:pt x="9339056" y="3518354"/>
                  </a:lnTo>
                  <a:cubicBezTo>
                    <a:pt x="9337914" y="3501319"/>
                    <a:pt x="9335874" y="3484236"/>
                    <a:pt x="9334334" y="3467155"/>
                  </a:cubicBezTo>
                  <a:lnTo>
                    <a:pt x="9329363" y="3415908"/>
                  </a:lnTo>
                  <a:lnTo>
                    <a:pt x="9328319" y="3404755"/>
                  </a:lnTo>
                  <a:lnTo>
                    <a:pt x="9327177" y="3394214"/>
                  </a:lnTo>
                  <a:lnTo>
                    <a:pt x="9324293" y="3370872"/>
                  </a:lnTo>
                  <a:lnTo>
                    <a:pt x="9320763" y="3344427"/>
                  </a:lnTo>
                  <a:lnTo>
                    <a:pt x="9317184" y="3315343"/>
                  </a:lnTo>
                  <a:cubicBezTo>
                    <a:pt x="9315594" y="3300991"/>
                    <a:pt x="9313506" y="3286404"/>
                    <a:pt x="9311021" y="3270309"/>
                  </a:cubicBezTo>
                  <a:lnTo>
                    <a:pt x="9302719" y="3219815"/>
                  </a:lnTo>
                  <a:cubicBezTo>
                    <a:pt x="9299936" y="3203157"/>
                    <a:pt x="9297003" y="3186498"/>
                    <a:pt x="9293970" y="3169887"/>
                  </a:cubicBezTo>
                  <a:cubicBezTo>
                    <a:pt x="9281891" y="3103393"/>
                    <a:pt x="9267674" y="3037182"/>
                    <a:pt x="9252065" y="2971205"/>
                  </a:cubicBezTo>
                  <a:cubicBezTo>
                    <a:pt x="9244261" y="2938265"/>
                    <a:pt x="9235959" y="2905371"/>
                    <a:pt x="9227211" y="2872571"/>
                  </a:cubicBezTo>
                  <a:lnTo>
                    <a:pt x="9220699" y="2848524"/>
                  </a:lnTo>
                  <a:lnTo>
                    <a:pt x="9213740" y="2824289"/>
                  </a:lnTo>
                  <a:cubicBezTo>
                    <a:pt x="9209216" y="2808147"/>
                    <a:pt x="9204345" y="2791866"/>
                    <a:pt x="9199374" y="2775536"/>
                  </a:cubicBezTo>
                  <a:cubicBezTo>
                    <a:pt x="9159855" y="2645184"/>
                    <a:pt x="9114272" y="2516197"/>
                    <a:pt x="9061829" y="2389515"/>
                  </a:cubicBezTo>
                  <a:cubicBezTo>
                    <a:pt x="9035582" y="2326175"/>
                    <a:pt x="9008043" y="2263258"/>
                    <a:pt x="8978865" y="2200953"/>
                  </a:cubicBezTo>
                  <a:lnTo>
                    <a:pt x="8956694" y="2154317"/>
                  </a:lnTo>
                  <a:lnTo>
                    <a:pt x="8934176" y="2108012"/>
                  </a:lnTo>
                  <a:cubicBezTo>
                    <a:pt x="8918915" y="2077189"/>
                    <a:pt x="8903157" y="2046130"/>
                    <a:pt x="8887151" y="2015448"/>
                  </a:cubicBezTo>
                  <a:cubicBezTo>
                    <a:pt x="8854988" y="1953989"/>
                    <a:pt x="8822082" y="1892908"/>
                    <a:pt x="8787533" y="1832625"/>
                  </a:cubicBezTo>
                  <a:lnTo>
                    <a:pt x="8761485" y="1787496"/>
                  </a:lnTo>
                  <a:lnTo>
                    <a:pt x="8734791" y="1741991"/>
                  </a:lnTo>
                  <a:cubicBezTo>
                    <a:pt x="8717047" y="1711921"/>
                    <a:pt x="8699200" y="1682461"/>
                    <a:pt x="8680808" y="1652910"/>
                  </a:cubicBezTo>
                  <a:cubicBezTo>
                    <a:pt x="8644322" y="1593756"/>
                    <a:pt x="8606194" y="1535216"/>
                    <a:pt x="8567024" y="1477004"/>
                  </a:cubicBezTo>
                  <a:lnTo>
                    <a:pt x="8537446" y="1433428"/>
                  </a:lnTo>
                  <a:lnTo>
                    <a:pt x="8507423" y="1389994"/>
                  </a:lnTo>
                  <a:cubicBezTo>
                    <a:pt x="8487390" y="1361382"/>
                    <a:pt x="8467158" y="1332817"/>
                    <a:pt x="8446529" y="1304393"/>
                  </a:cubicBezTo>
                  <a:cubicBezTo>
                    <a:pt x="8405271" y="1247595"/>
                    <a:pt x="8362718" y="1191218"/>
                    <a:pt x="8319224" y="1135124"/>
                  </a:cubicBezTo>
                  <a:lnTo>
                    <a:pt x="8286366" y="1093148"/>
                  </a:lnTo>
                  <a:lnTo>
                    <a:pt x="8270161" y="1072538"/>
                  </a:lnTo>
                  <a:lnTo>
                    <a:pt x="8253856" y="1052254"/>
                  </a:lnTo>
                  <a:cubicBezTo>
                    <a:pt x="8231636" y="1024773"/>
                    <a:pt x="8209117" y="997479"/>
                    <a:pt x="8186352" y="970373"/>
                  </a:cubicBezTo>
                  <a:cubicBezTo>
                    <a:pt x="8140917" y="916020"/>
                    <a:pt x="8094240" y="862515"/>
                    <a:pt x="8046768" y="809527"/>
                  </a:cubicBezTo>
                  <a:lnTo>
                    <a:pt x="8010927" y="769951"/>
                  </a:lnTo>
                  <a:lnTo>
                    <a:pt x="7974788" y="730751"/>
                  </a:lnTo>
                  <a:cubicBezTo>
                    <a:pt x="7950382" y="704587"/>
                    <a:pt x="7925824" y="678563"/>
                    <a:pt x="7901070" y="652823"/>
                  </a:cubicBezTo>
                  <a:cubicBezTo>
                    <a:pt x="7851510" y="601387"/>
                    <a:pt x="7801404" y="550612"/>
                    <a:pt x="7750054" y="501106"/>
                  </a:cubicBezTo>
                  <a:cubicBezTo>
                    <a:pt x="7698902" y="451742"/>
                    <a:pt x="7645913" y="403036"/>
                    <a:pt x="7592277" y="355319"/>
                  </a:cubicBezTo>
                  <a:cubicBezTo>
                    <a:pt x="7484856" y="259884"/>
                    <a:pt x="7373308" y="168402"/>
                    <a:pt x="7257734" y="81062"/>
                  </a:cubicBezTo>
                  <a:close/>
                  <a:moveTo>
                    <a:pt x="1892109" y="0"/>
                  </a:moveTo>
                  <a:lnTo>
                    <a:pt x="2298402" y="0"/>
                  </a:lnTo>
                  <a:lnTo>
                    <a:pt x="2135542" y="121879"/>
                  </a:lnTo>
                  <a:cubicBezTo>
                    <a:pt x="2078998" y="166378"/>
                    <a:pt x="2023659" y="212143"/>
                    <a:pt x="1969576" y="259084"/>
                  </a:cubicBezTo>
                  <a:cubicBezTo>
                    <a:pt x="1861309" y="352918"/>
                    <a:pt x="1758064" y="451412"/>
                    <a:pt x="1659938" y="553953"/>
                  </a:cubicBezTo>
                  <a:cubicBezTo>
                    <a:pt x="1266987" y="964444"/>
                    <a:pt x="953820" y="1435593"/>
                    <a:pt x="729383" y="1940578"/>
                  </a:cubicBezTo>
                  <a:cubicBezTo>
                    <a:pt x="673260" y="2066459"/>
                    <a:pt x="622855" y="2195070"/>
                    <a:pt x="578465" y="2324905"/>
                  </a:cubicBezTo>
                  <a:cubicBezTo>
                    <a:pt x="534125" y="2454785"/>
                    <a:pt x="496147" y="2586314"/>
                    <a:pt x="465080" y="2718973"/>
                  </a:cubicBezTo>
                  <a:cubicBezTo>
                    <a:pt x="449769" y="2785089"/>
                    <a:pt x="435850" y="2852289"/>
                    <a:pt x="423820" y="2919535"/>
                  </a:cubicBezTo>
                  <a:cubicBezTo>
                    <a:pt x="411840" y="2986829"/>
                    <a:pt x="401054" y="3054358"/>
                    <a:pt x="392355" y="3122169"/>
                  </a:cubicBezTo>
                  <a:cubicBezTo>
                    <a:pt x="374509" y="3257744"/>
                    <a:pt x="363424" y="3393978"/>
                    <a:pt x="358801" y="3531013"/>
                  </a:cubicBezTo>
                  <a:cubicBezTo>
                    <a:pt x="349009" y="3804941"/>
                    <a:pt x="366357" y="4079668"/>
                    <a:pt x="410350" y="4352324"/>
                  </a:cubicBezTo>
                  <a:cubicBezTo>
                    <a:pt x="421286" y="4420230"/>
                    <a:pt x="434209" y="4487758"/>
                    <a:pt x="449022" y="4555147"/>
                  </a:cubicBezTo>
                  <a:cubicBezTo>
                    <a:pt x="463737" y="4622534"/>
                    <a:pt x="480389" y="4689686"/>
                    <a:pt x="498882" y="4756463"/>
                  </a:cubicBezTo>
                  <a:cubicBezTo>
                    <a:pt x="517373" y="4823239"/>
                    <a:pt x="537704" y="4889733"/>
                    <a:pt x="559775" y="4955755"/>
                  </a:cubicBezTo>
                  <a:cubicBezTo>
                    <a:pt x="581946" y="5021873"/>
                    <a:pt x="605358" y="5087473"/>
                    <a:pt x="631406" y="5152084"/>
                  </a:cubicBezTo>
                  <a:cubicBezTo>
                    <a:pt x="734055" y="5411706"/>
                    <a:pt x="865188" y="5662668"/>
                    <a:pt x="1023461" y="5898055"/>
                  </a:cubicBezTo>
                  <a:cubicBezTo>
                    <a:pt x="1181487" y="6133676"/>
                    <a:pt x="1367051" y="6353345"/>
                    <a:pt x="1575880" y="6551744"/>
                  </a:cubicBezTo>
                  <a:cubicBezTo>
                    <a:pt x="1680269" y="6651014"/>
                    <a:pt x="1790338" y="6745037"/>
                    <a:pt x="1905228" y="6833566"/>
                  </a:cubicBezTo>
                  <a:lnTo>
                    <a:pt x="1938629" y="6858000"/>
                  </a:lnTo>
                  <a:lnTo>
                    <a:pt x="1368607" y="6858000"/>
                  </a:lnTo>
                  <a:lnTo>
                    <a:pt x="1115251" y="6594103"/>
                  </a:lnTo>
                  <a:cubicBezTo>
                    <a:pt x="418530" y="5794890"/>
                    <a:pt x="0" y="4770280"/>
                    <a:pt x="0" y="3653129"/>
                  </a:cubicBezTo>
                  <a:cubicBezTo>
                    <a:pt x="0" y="2216793"/>
                    <a:pt x="691856" y="933432"/>
                    <a:pt x="1777294" y="85415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dirty="0">
                <a:solidFill>
                  <a:schemeClr val="lt1"/>
                </a:solidFill>
              </a:endParaRPr>
            </a:p>
          </p:txBody>
        </p:sp>
      </p:grpSp>
      <p:sp>
        <p:nvSpPr>
          <p:cNvPr id="7" name="TextBox 6">
            <a:extLst>
              <a:ext uri="{FF2B5EF4-FFF2-40B4-BE49-F238E27FC236}">
                <a16:creationId xmlns:a16="http://schemas.microsoft.com/office/drawing/2014/main" id="{E784DBA5-4511-3C4E-8330-BDDBFAF9959E}"/>
              </a:ext>
            </a:extLst>
          </p:cNvPr>
          <p:cNvSpPr txBox="1"/>
          <p:nvPr/>
        </p:nvSpPr>
        <p:spPr>
          <a:xfrm>
            <a:off x="2990140" y="1943662"/>
            <a:ext cx="6282952" cy="2387918"/>
          </a:xfrm>
          <a:prstGeom prst="rect">
            <a:avLst/>
          </a:prstGeom>
        </p:spPr>
        <p:txBody>
          <a:bodyPr vert="horz" lIns="91440" tIns="45720" rIns="91440" bIns="45720" rtlCol="0" anchor="b">
            <a:normAutofit fontScale="85000" lnSpcReduction="10000"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IMPACT of digital innovation on SERVICE DELIVERY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-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400" b="1" kern="1200" dirty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SWOT analysis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87F87F1B-42BA-4AC7-A4E2-41544DDB2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305" y="-4155"/>
            <a:ext cx="2514948" cy="2174333"/>
            <a:chOff x="-305" y="-4155"/>
            <a:chExt cx="2514948" cy="2174333"/>
          </a:xfrm>
        </p:grpSpPr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68B53067-4E48-4E71-A6A9-A8CAABAFBF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06D1A0D3-4BB8-41D9-9CE7-2884C83F44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1E20F06-3B09-4B89-A36B-AB8BFBCCA5D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DAE6C3D7-7D5B-4926-877D-45F117BB6B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76A3B7B-38F3-0632-393E-A02D4999EB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04672" y="5991225"/>
            <a:ext cx="2634145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9C77B6A-BE4D-79F6-5007-76053B4C15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BD52E58-63FB-4F80-B903-6C187F50CB73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22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967346A5-7569-4F15-AB5D-BE3DADF192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9685727" y="4683666"/>
            <a:ext cx="2514948" cy="2174333"/>
            <a:chOff x="-305" y="-4155"/>
            <a:chExt cx="2514948" cy="2174333"/>
          </a:xfrm>
        </p:grpSpPr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E1951533-A568-4765-AB1F-F71D9AFDEA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7214F52-4F3F-4C96-A62E-F1401D6C04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023146A1-291C-4FA0-AB5B-EB04D4239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62977932-2B03-4899-8306-5002CEE68E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9" name="Picture 8" descr="A black and yellow logo&#10;&#10;Description automatically generated">
            <a:extLst>
              <a:ext uri="{FF2B5EF4-FFF2-40B4-BE49-F238E27FC236}">
                <a16:creationId xmlns:a16="http://schemas.microsoft.com/office/drawing/2014/main" id="{2038D556-1C2F-BF5C-076D-D4156168E5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2005" y="134857"/>
            <a:ext cx="1443589" cy="801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550652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DA6F179-24E8-4E4C-5E33-87D52860FC6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E70DF39-D7D8-A4AA-8BE0-205D60BAC1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518924"/>
            <a:ext cx="4114800" cy="365125"/>
          </a:xfrm>
        </p:spPr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C052AA5-5454-DF44-A3B7-EE666E531E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23</a:t>
            </a:fld>
            <a:endParaRPr lang="en-GB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940F24D-C63A-7A5A-F9CF-6A4E68A746E7}"/>
              </a:ext>
            </a:extLst>
          </p:cNvPr>
          <p:cNvSpPr txBox="1"/>
          <p:nvPr/>
        </p:nvSpPr>
        <p:spPr>
          <a:xfrm>
            <a:off x="76200" y="1999643"/>
            <a:ext cx="31172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Strengths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77A41E1-DE6E-BF68-A396-2B1A7A7B3C02}"/>
              </a:ext>
            </a:extLst>
          </p:cNvPr>
          <p:cNvSpPr/>
          <p:nvPr/>
        </p:nvSpPr>
        <p:spPr>
          <a:xfrm>
            <a:off x="6360202" y="156513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8" rIns="101618" bIns="71140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digital consultations, remote monitoring and online services can make care available without requiring people to travel.</a:t>
            </a:r>
            <a:endParaRPr lang="en-GB" sz="1600" kern="1200" dirty="0"/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E7644AD4-6F06-199D-B5B4-AE77B8F0F1BF}"/>
              </a:ext>
            </a:extLst>
          </p:cNvPr>
          <p:cNvSpPr/>
          <p:nvPr/>
        </p:nvSpPr>
        <p:spPr>
          <a:xfrm>
            <a:off x="3434123" y="52399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Improved access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1F0B5B3E-3152-2133-3E35-9EF4A16A2743}"/>
              </a:ext>
            </a:extLst>
          </p:cNvPr>
          <p:cNvSpPr/>
          <p:nvPr/>
        </p:nvSpPr>
        <p:spPr>
          <a:xfrm>
            <a:off x="6360202" y="1249706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8" rIns="101618" bIns="71140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automation can reduce waiting times and speed up referrals, processing and information sharing.</a:t>
            </a:r>
            <a:endParaRPr lang="en-GB" sz="1600" kern="1200" dirty="0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CCC8AD5-6B36-1F9A-D951-D70A15A82202}"/>
              </a:ext>
            </a:extLst>
          </p:cNvPr>
          <p:cNvSpPr/>
          <p:nvPr/>
        </p:nvSpPr>
        <p:spPr>
          <a:xfrm>
            <a:off x="3434123" y="1145591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Faster service delivery</a:t>
            </a: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52FE5791-ED0A-46E1-2F59-AF431046973F}"/>
              </a:ext>
            </a:extLst>
          </p:cNvPr>
          <p:cNvSpPr/>
          <p:nvPr/>
        </p:nvSpPr>
        <p:spPr>
          <a:xfrm>
            <a:off x="6360202" y="2342897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shared records and digital platforms can support integration between health, social care and other services.</a:t>
            </a:r>
            <a:endParaRPr lang="en-GB" sz="1600" kern="1200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297A83E0-4040-E56B-4CB8-FBA8B5EE26C5}"/>
              </a:ext>
            </a:extLst>
          </p:cNvPr>
          <p:cNvSpPr/>
          <p:nvPr/>
        </p:nvSpPr>
        <p:spPr>
          <a:xfrm>
            <a:off x="3434123" y="2238783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Better coordination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E2F604C-ABAB-B610-5894-1A157C55E8E1}"/>
              </a:ext>
            </a:extLst>
          </p:cNvPr>
          <p:cNvSpPr/>
          <p:nvPr/>
        </p:nvSpPr>
        <p:spPr>
          <a:xfrm>
            <a:off x="6360202" y="3436089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wearable devices and remote monitoring can identify deterioration earlier.</a:t>
            </a:r>
            <a:endParaRPr lang="en-GB" sz="1600" kern="1200" dirty="0"/>
          </a:p>
        </p:txBody>
      </p:sp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909D76BE-5625-22D5-09F7-134F30926ED7}"/>
              </a:ext>
            </a:extLst>
          </p:cNvPr>
          <p:cNvSpPr/>
          <p:nvPr/>
        </p:nvSpPr>
        <p:spPr>
          <a:xfrm>
            <a:off x="3434123" y="3331976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Improved monitoring and prevention</a:t>
            </a:r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C790E5F5-42D9-ABE6-9048-F713A1A7C4D2}"/>
              </a:ext>
            </a:extLst>
          </p:cNvPr>
          <p:cNvSpPr/>
          <p:nvPr/>
        </p:nvSpPr>
        <p:spPr>
          <a:xfrm>
            <a:off x="6360202" y="4529282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automation and analytics can help services allocate staff and resources according to demand.</a:t>
            </a:r>
            <a:endParaRPr lang="en-GB" sz="1600" kern="1200" dirty="0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E932F77E-322A-B4F5-92D1-7AAC72BD43FB}"/>
              </a:ext>
            </a:extLst>
          </p:cNvPr>
          <p:cNvSpPr/>
          <p:nvPr/>
        </p:nvSpPr>
        <p:spPr>
          <a:xfrm>
            <a:off x="3434123" y="4425168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More efficient use of resources</a:t>
            </a:r>
          </a:p>
        </p:txBody>
      </p:sp>
      <p:pic>
        <p:nvPicPr>
          <p:cNvPr id="23" name="Picture 22" descr="A black and yellow logo&#10;&#10;Description automatically generated">
            <a:extLst>
              <a:ext uri="{FF2B5EF4-FFF2-40B4-BE49-F238E27FC236}">
                <a16:creationId xmlns:a16="http://schemas.microsoft.com/office/drawing/2014/main" id="{AB662F2C-E340-CC46-6B29-1748EFC92A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16291"/>
            <a:ext cx="1160060" cy="644477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E91321D8-9295-8CF6-F71B-C59E4A324A7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rcRect b="12199"/>
          <a:stretch>
            <a:fillRect/>
          </a:stretch>
        </p:blipFill>
        <p:spPr>
          <a:xfrm>
            <a:off x="0" y="2657293"/>
            <a:ext cx="3254515" cy="2101360"/>
          </a:xfrm>
          <a:prstGeom prst="rect">
            <a:avLst/>
          </a:prstGeom>
        </p:spPr>
      </p:pic>
      <p:sp>
        <p:nvSpPr>
          <p:cNvPr id="2" name="Freeform: Shape 1">
            <a:extLst>
              <a:ext uri="{FF2B5EF4-FFF2-40B4-BE49-F238E27FC236}">
                <a16:creationId xmlns:a16="http://schemas.microsoft.com/office/drawing/2014/main" id="{06144D84-BBAE-BE0C-300F-E24EB0948691}"/>
              </a:ext>
            </a:extLst>
          </p:cNvPr>
          <p:cNvSpPr/>
          <p:nvPr/>
        </p:nvSpPr>
        <p:spPr>
          <a:xfrm>
            <a:off x="6360202" y="5627555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data, AI and remote monitoring can enable services to respond more closely to individual needs.</a:t>
            </a:r>
            <a:endParaRPr lang="en-GB" sz="1600" kern="1200" dirty="0"/>
          </a:p>
        </p:txBody>
      </p:sp>
      <p:sp>
        <p:nvSpPr>
          <p:cNvPr id="3" name="Freeform: Shape 2">
            <a:extLst>
              <a:ext uri="{FF2B5EF4-FFF2-40B4-BE49-F238E27FC236}">
                <a16:creationId xmlns:a16="http://schemas.microsoft.com/office/drawing/2014/main" id="{4BF98C92-CC7E-0F90-DC8F-3013A3AE8953}"/>
              </a:ext>
            </a:extLst>
          </p:cNvPr>
          <p:cNvSpPr/>
          <p:nvPr/>
        </p:nvSpPr>
        <p:spPr>
          <a:xfrm>
            <a:off x="3434123" y="5523441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Personalised care</a:t>
            </a:r>
          </a:p>
        </p:txBody>
      </p:sp>
    </p:spTree>
    <p:extLst>
      <p:ext uri="{BB962C8B-B14F-4D97-AF65-F5344CB8AC3E}">
        <p14:creationId xmlns:p14="http://schemas.microsoft.com/office/powerpoint/2010/main" val="2481800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" grpId="0" animBg="1"/>
      <p:bldP spid="3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1414228-514A-6F5E-7900-87C0D0926B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528656"/>
            <a:ext cx="4114800" cy="365125"/>
          </a:xfrm>
        </p:spPr>
        <p:txBody>
          <a:bodyPr/>
          <a:lstStyle/>
          <a:p>
            <a:r>
              <a:rPr lang="en-GB" dirty="0"/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B29983-E852-3401-0BB3-2E0F850845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24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218CCB1-5A21-244E-9DE5-142181E7BB08}"/>
              </a:ext>
            </a:extLst>
          </p:cNvPr>
          <p:cNvSpPr txBox="1"/>
          <p:nvPr/>
        </p:nvSpPr>
        <p:spPr>
          <a:xfrm>
            <a:off x="0" y="3175805"/>
            <a:ext cx="31172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Weaknesses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804E4D4E-640B-15AA-4F29-48AAAB469D3E}"/>
              </a:ext>
            </a:extLst>
          </p:cNvPr>
          <p:cNvSpPr/>
          <p:nvPr/>
        </p:nvSpPr>
        <p:spPr>
          <a:xfrm>
            <a:off x="6360202" y="156513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8" rIns="101618" bIns="71140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people without devices, connectivity or digital skills may struggle to access services.</a:t>
            </a:r>
            <a:endParaRPr lang="en-GB" sz="1600" kern="12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7FF0DE6-7842-4F74-BD20-F97FFDBA3C33}"/>
              </a:ext>
            </a:extLst>
          </p:cNvPr>
          <p:cNvSpPr/>
          <p:nvPr/>
        </p:nvSpPr>
        <p:spPr>
          <a:xfrm>
            <a:off x="3434123" y="52399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Digital exclusion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057F7934-4885-FB76-B3C3-8EF937D457C3}"/>
              </a:ext>
            </a:extLst>
          </p:cNvPr>
          <p:cNvSpPr/>
          <p:nvPr/>
        </p:nvSpPr>
        <p:spPr>
          <a:xfrm>
            <a:off x="6360202" y="1249706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8" rIns="101618" bIns="71140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different organisations may use systems that cannot communicate effectively.</a:t>
            </a:r>
            <a:endParaRPr lang="en-GB" sz="1600" kern="12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FCC87AB0-93AC-CB89-EA21-2EDD0FE34409}"/>
              </a:ext>
            </a:extLst>
          </p:cNvPr>
          <p:cNvSpPr/>
          <p:nvPr/>
        </p:nvSpPr>
        <p:spPr>
          <a:xfrm>
            <a:off x="3434123" y="1145591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Fragmentated digital systems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74896F3-5213-0339-74A6-288596122B8E}"/>
              </a:ext>
            </a:extLst>
          </p:cNvPr>
          <p:cNvSpPr/>
          <p:nvPr/>
        </p:nvSpPr>
        <p:spPr>
          <a:xfrm>
            <a:off x="6360202" y="2342897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new technologies require substantial investment, maintenance and ongoing support.</a:t>
            </a:r>
            <a:endParaRPr lang="en-GB" sz="1600" kern="12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D1A25516-DFD9-D351-306D-F5F87106D962}"/>
              </a:ext>
            </a:extLst>
          </p:cNvPr>
          <p:cNvSpPr/>
          <p:nvPr/>
        </p:nvSpPr>
        <p:spPr>
          <a:xfrm>
            <a:off x="3434123" y="2238783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Implementation costs 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65CB085-CD3F-DE83-7E42-10CBB413373A}"/>
              </a:ext>
            </a:extLst>
          </p:cNvPr>
          <p:cNvSpPr/>
          <p:nvPr/>
        </p:nvSpPr>
        <p:spPr>
          <a:xfrm>
            <a:off x="6360202" y="3436089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poorly designed digital services can make accessing care more complicated rather than easier.</a:t>
            </a:r>
            <a:endParaRPr lang="en-GB" sz="1600" kern="12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54BA791-4E31-82DD-111F-5B053BD3B723}"/>
              </a:ext>
            </a:extLst>
          </p:cNvPr>
          <p:cNvSpPr/>
          <p:nvPr/>
        </p:nvSpPr>
        <p:spPr>
          <a:xfrm>
            <a:off x="3434123" y="3331976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Poor user experience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05BB70C0-8248-FFF6-E473-A680428F6C1C}"/>
              </a:ext>
            </a:extLst>
          </p:cNvPr>
          <p:cNvSpPr/>
          <p:nvPr/>
        </p:nvSpPr>
        <p:spPr>
          <a:xfrm>
            <a:off x="6360202" y="4529282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inaccurate, incomplete or outdated information can lead to poor decisions.</a:t>
            </a:r>
            <a:endParaRPr lang="en-GB" sz="1600" kern="120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4F00B55-241F-9B4C-72BF-EDFDF11480DB}"/>
              </a:ext>
            </a:extLst>
          </p:cNvPr>
          <p:cNvSpPr/>
          <p:nvPr/>
        </p:nvSpPr>
        <p:spPr>
          <a:xfrm>
            <a:off x="3434123" y="4425168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Data quality issues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7C3B2BF4-F6D2-D520-9FDE-C63739D8E7B3}"/>
              </a:ext>
            </a:extLst>
          </p:cNvPr>
          <p:cNvSpPr/>
          <p:nvPr/>
        </p:nvSpPr>
        <p:spPr>
          <a:xfrm>
            <a:off x="6360202" y="5627555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virtual or automated services may be inappropriate for people who need face-to-face interaction.</a:t>
            </a:r>
            <a:endParaRPr lang="en-GB" sz="1600" kern="12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BC7BC008-9BCF-B899-11FC-A27C1F436325}"/>
              </a:ext>
            </a:extLst>
          </p:cNvPr>
          <p:cNvSpPr/>
          <p:nvPr/>
        </p:nvSpPr>
        <p:spPr>
          <a:xfrm>
            <a:off x="3434123" y="5523441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Reduced human contact</a:t>
            </a:r>
          </a:p>
        </p:txBody>
      </p:sp>
      <p:pic>
        <p:nvPicPr>
          <p:cNvPr id="20" name="Picture 19" descr="A black and yellow logo&#10;&#10;Description automatically generated">
            <a:extLst>
              <a:ext uri="{FF2B5EF4-FFF2-40B4-BE49-F238E27FC236}">
                <a16:creationId xmlns:a16="http://schemas.microsoft.com/office/drawing/2014/main" id="{CD601198-1B54-4504-52CA-0503C1F055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16291"/>
            <a:ext cx="1160060" cy="644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015650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B15B28-C0A3-4280-59F7-7E8812C900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538912"/>
            <a:ext cx="4114800" cy="365125"/>
          </a:xfrm>
        </p:spPr>
        <p:txBody>
          <a:bodyPr/>
          <a:lstStyle/>
          <a:p>
            <a:r>
              <a:rPr lang="en-GB" dirty="0"/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9CB77FA-F74B-DCF2-1E3F-735932FD12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25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FD6E0F-54C9-1935-10EB-E15B1268D852}"/>
              </a:ext>
            </a:extLst>
          </p:cNvPr>
          <p:cNvSpPr txBox="1"/>
          <p:nvPr/>
        </p:nvSpPr>
        <p:spPr>
          <a:xfrm>
            <a:off x="0" y="3175805"/>
            <a:ext cx="31172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Opportunities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D46186DD-49A3-2BA6-10DF-28BCFF6A1C6E}"/>
              </a:ext>
            </a:extLst>
          </p:cNvPr>
          <p:cNvSpPr/>
          <p:nvPr/>
        </p:nvSpPr>
        <p:spPr>
          <a:xfrm>
            <a:off x="6360202" y="156513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8" rIns="101618" bIns="71140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interoperable systems could provide a more joined-up journey for individuals.</a:t>
            </a:r>
            <a:endParaRPr lang="en-GB" sz="1600" kern="12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663764B0-AC01-FF75-885D-D62612B83C03}"/>
              </a:ext>
            </a:extLst>
          </p:cNvPr>
          <p:cNvSpPr/>
          <p:nvPr/>
        </p:nvSpPr>
        <p:spPr>
          <a:xfrm>
            <a:off x="3434123" y="52399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Integrated health and social care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B847FEA7-B9D0-F2BF-5DF8-56A701587955}"/>
              </a:ext>
            </a:extLst>
          </p:cNvPr>
          <p:cNvSpPr/>
          <p:nvPr/>
        </p:nvSpPr>
        <p:spPr>
          <a:xfrm>
            <a:off x="6360202" y="1249706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8" rIns="101618" bIns="71140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predictive analytics and remote monitoring could identify problems before they require acute intervention.</a:t>
            </a:r>
            <a:endParaRPr lang="en-GB" sz="1600" kern="12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E342915-5AD6-1580-079D-975296D604BA}"/>
              </a:ext>
            </a:extLst>
          </p:cNvPr>
          <p:cNvSpPr/>
          <p:nvPr/>
        </p:nvSpPr>
        <p:spPr>
          <a:xfrm>
            <a:off x="3434123" y="1145591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Shift from reactive to preventative care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10ABA535-27F5-6535-9C6D-CFBED2020EDD}"/>
              </a:ext>
            </a:extLst>
          </p:cNvPr>
          <p:cNvSpPr/>
          <p:nvPr/>
        </p:nvSpPr>
        <p:spPr>
          <a:xfrm>
            <a:off x="6360202" y="2342897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apps, portals and connected devices can give people greater control over their health and care.</a:t>
            </a:r>
            <a:endParaRPr lang="en-GB" sz="1600" kern="12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06ADBF24-E3DA-D3E2-44F2-75058F9B3215}"/>
              </a:ext>
            </a:extLst>
          </p:cNvPr>
          <p:cNvSpPr/>
          <p:nvPr/>
        </p:nvSpPr>
        <p:spPr>
          <a:xfrm>
            <a:off x="3434123" y="2238783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Self-management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F56AC5F0-6E43-A1F7-3A22-DC17E9B2CF3D}"/>
              </a:ext>
            </a:extLst>
          </p:cNvPr>
          <p:cNvSpPr/>
          <p:nvPr/>
        </p:nvSpPr>
        <p:spPr>
          <a:xfrm>
            <a:off x="6360202" y="3436089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digital transformation creates opportunities to redesign services around people's needs rather than organisational boundaries.</a:t>
            </a:r>
            <a:endParaRPr lang="en-GB" sz="1600" kern="12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9928A976-41E9-CA47-6D74-0302DBAF60BC}"/>
              </a:ext>
            </a:extLst>
          </p:cNvPr>
          <p:cNvSpPr/>
          <p:nvPr/>
        </p:nvSpPr>
        <p:spPr>
          <a:xfrm>
            <a:off x="3434123" y="3331976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New models of care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7B0B385D-CA32-C299-F83F-99145488AFFF}"/>
              </a:ext>
            </a:extLst>
          </p:cNvPr>
          <p:cNvSpPr/>
          <p:nvPr/>
        </p:nvSpPr>
        <p:spPr>
          <a:xfrm>
            <a:off x="6360202" y="4529282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data analytics can identify trends, demand and inequalities and inform service planning.</a:t>
            </a:r>
            <a:endParaRPr lang="en-GB" sz="1600" kern="120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06F302C5-3CE7-07E7-D614-5C7326D5D4CB}"/>
              </a:ext>
            </a:extLst>
          </p:cNvPr>
          <p:cNvSpPr/>
          <p:nvPr/>
        </p:nvSpPr>
        <p:spPr>
          <a:xfrm>
            <a:off x="3434123" y="4425168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Better use of population data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D204E50-371C-6E37-1805-68AD83E26526}"/>
              </a:ext>
            </a:extLst>
          </p:cNvPr>
          <p:cNvSpPr/>
          <p:nvPr/>
        </p:nvSpPr>
        <p:spPr>
          <a:xfrm>
            <a:off x="6360202" y="5627555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some care traditionally delivered in hospitals could increasingly be provided at home.</a:t>
            </a:r>
            <a:endParaRPr lang="en-GB" sz="1600" kern="12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CD695883-0CE5-26A3-1D20-B85CA2A644F7}"/>
              </a:ext>
            </a:extLst>
          </p:cNvPr>
          <p:cNvSpPr/>
          <p:nvPr/>
        </p:nvSpPr>
        <p:spPr>
          <a:xfrm>
            <a:off x="3434123" y="5523441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Virtual wards and remote care</a:t>
            </a:r>
          </a:p>
        </p:txBody>
      </p:sp>
      <p:pic>
        <p:nvPicPr>
          <p:cNvPr id="20" name="Picture 19" descr="A black and yellow logo&#10;&#10;Description automatically generated">
            <a:extLst>
              <a:ext uri="{FF2B5EF4-FFF2-40B4-BE49-F238E27FC236}">
                <a16:creationId xmlns:a16="http://schemas.microsoft.com/office/drawing/2014/main" id="{1DD5E27C-47A4-59AB-92E9-D98B3DE0EDA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16291"/>
            <a:ext cx="1160060" cy="644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2173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B695078-9F28-942B-A5BB-01355FD08C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7F09DE-A2F8-0150-36D2-21141ACF2C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26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4E3C04E-16B0-E866-6BBB-BF00BCE764B2}"/>
              </a:ext>
            </a:extLst>
          </p:cNvPr>
          <p:cNvSpPr txBox="1"/>
          <p:nvPr/>
        </p:nvSpPr>
        <p:spPr>
          <a:xfrm>
            <a:off x="0" y="3175805"/>
            <a:ext cx="31172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200" b="1" dirty="0"/>
              <a:t>Threats</a:t>
            </a:r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255E1DEF-0D7D-537B-DEDC-54E7B1651F65}"/>
              </a:ext>
            </a:extLst>
          </p:cNvPr>
          <p:cNvSpPr/>
          <p:nvPr/>
        </p:nvSpPr>
        <p:spPr>
          <a:xfrm>
            <a:off x="6360202" y="156513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8" rIns="101618" bIns="71140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ransomware or data breaches could disrupt services and compromise sensitive information.</a:t>
            </a:r>
            <a:endParaRPr lang="en-GB" sz="1600" kern="1200" dirty="0"/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2FBCB38D-0C3B-AF8D-57F6-0D514EB56E34}"/>
              </a:ext>
            </a:extLst>
          </p:cNvPr>
          <p:cNvSpPr/>
          <p:nvPr/>
        </p:nvSpPr>
        <p:spPr>
          <a:xfrm>
            <a:off x="3434123" y="52399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Cybersecurity attacks</a:t>
            </a:r>
          </a:p>
        </p:txBody>
      </p:sp>
      <p:sp>
        <p:nvSpPr>
          <p:cNvPr id="9" name="Freeform: Shape 8">
            <a:extLst>
              <a:ext uri="{FF2B5EF4-FFF2-40B4-BE49-F238E27FC236}">
                <a16:creationId xmlns:a16="http://schemas.microsoft.com/office/drawing/2014/main" id="{E7ACC3E3-3C6E-51CE-DE9A-3D253D64456B}"/>
              </a:ext>
            </a:extLst>
          </p:cNvPr>
          <p:cNvSpPr/>
          <p:nvPr/>
        </p:nvSpPr>
        <p:spPr>
          <a:xfrm>
            <a:off x="6360202" y="1249706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8" rIns="101618" bIns="71140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digital-first services could disadvantage digitally excluded populations.</a:t>
            </a:r>
            <a:endParaRPr lang="en-GB" sz="1600" kern="12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FA749BA-8E02-8CE9-C89F-8B85DB39BBCD}"/>
              </a:ext>
            </a:extLst>
          </p:cNvPr>
          <p:cNvSpPr/>
          <p:nvPr/>
        </p:nvSpPr>
        <p:spPr>
          <a:xfrm>
            <a:off x="3434123" y="1145591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Widening health inequalities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61E31AA6-7358-042E-FC3B-77DFD90BC8BC}"/>
              </a:ext>
            </a:extLst>
          </p:cNvPr>
          <p:cNvSpPr/>
          <p:nvPr/>
        </p:nvSpPr>
        <p:spPr>
          <a:xfrm>
            <a:off x="6360202" y="2342897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concerns about data use, AI and surveillance may reduce public willingness to engage with digital services.</a:t>
            </a:r>
            <a:endParaRPr lang="en-GB" sz="1600" kern="1200" dirty="0"/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48FE3D2D-5C70-6FBE-8CC4-5378145CE56C}"/>
              </a:ext>
            </a:extLst>
          </p:cNvPr>
          <p:cNvSpPr/>
          <p:nvPr/>
        </p:nvSpPr>
        <p:spPr>
          <a:xfrm>
            <a:off x="3434123" y="2238783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Loss of trust</a:t>
            </a:r>
          </a:p>
        </p:txBody>
      </p: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073A5B14-A397-7940-921B-C39D0902ED7C}"/>
              </a:ext>
            </a:extLst>
          </p:cNvPr>
          <p:cNvSpPr/>
          <p:nvPr/>
        </p:nvSpPr>
        <p:spPr>
          <a:xfrm>
            <a:off x="6360202" y="3436089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AI systems may produce less accurate or less equitable outcomes for certain populations.</a:t>
            </a:r>
            <a:endParaRPr lang="en-GB" sz="1600" kern="1200" dirty="0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02C10E99-5C3C-D428-FB55-2C79D8AD3510}"/>
              </a:ext>
            </a:extLst>
          </p:cNvPr>
          <p:cNvSpPr/>
          <p:nvPr/>
        </p:nvSpPr>
        <p:spPr>
          <a:xfrm>
            <a:off x="3434123" y="3331976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Algorithmic bias</a:t>
            </a:r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19124833-1EED-4CD5-2EE1-F1FCED65200F}"/>
              </a:ext>
            </a:extLst>
          </p:cNvPr>
          <p:cNvSpPr/>
          <p:nvPr/>
        </p:nvSpPr>
        <p:spPr>
          <a:xfrm>
            <a:off x="6360202" y="4529282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organisations can become locked into particular technology providers or platforms.</a:t>
            </a:r>
            <a:endParaRPr lang="en-GB" sz="1600" kern="1200" dirty="0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BD4EAF83-F2FB-57FB-5926-D7400100C567}"/>
              </a:ext>
            </a:extLst>
          </p:cNvPr>
          <p:cNvSpPr/>
          <p:nvPr/>
        </p:nvSpPr>
        <p:spPr>
          <a:xfrm>
            <a:off x="3434123" y="4425168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600" kern="1200" dirty="0"/>
              <a:t>Vendor dependence</a:t>
            </a: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2B03797-3F57-405E-6B71-7A964DC88605}"/>
              </a:ext>
            </a:extLst>
          </p:cNvPr>
          <p:cNvSpPr/>
          <p:nvPr/>
        </p:nvSpPr>
        <p:spPr>
          <a:xfrm>
            <a:off x="6360202" y="5627555"/>
            <a:ext cx="5201920" cy="832908"/>
          </a:xfrm>
          <a:custGeom>
            <a:avLst/>
            <a:gdLst>
              <a:gd name="csX0" fmla="*/ 138821 w 832908"/>
              <a:gd name="csY0" fmla="*/ 0 h 5201920"/>
              <a:gd name="csX1" fmla="*/ 694087 w 832908"/>
              <a:gd name="csY1" fmla="*/ 0 h 5201920"/>
              <a:gd name="csX2" fmla="*/ 832908 w 832908"/>
              <a:gd name="csY2" fmla="*/ 138821 h 5201920"/>
              <a:gd name="csX3" fmla="*/ 832908 w 832908"/>
              <a:gd name="csY3" fmla="*/ 5201920 h 5201920"/>
              <a:gd name="csX4" fmla="*/ 832908 w 832908"/>
              <a:gd name="csY4" fmla="*/ 5201920 h 5201920"/>
              <a:gd name="csX5" fmla="*/ 0 w 832908"/>
              <a:gd name="csY5" fmla="*/ 5201920 h 5201920"/>
              <a:gd name="csX6" fmla="*/ 0 w 832908"/>
              <a:gd name="csY6" fmla="*/ 5201920 h 5201920"/>
              <a:gd name="csX7" fmla="*/ 0 w 832908"/>
              <a:gd name="csY7" fmla="*/ 138821 h 5201920"/>
              <a:gd name="csX8" fmla="*/ 138821 w 832908"/>
              <a:gd name="csY8" fmla="*/ 0 h 5201920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832908" h="5201920">
                <a:moveTo>
                  <a:pt x="832908" y="867007"/>
                </a:moveTo>
                <a:lnTo>
                  <a:pt x="832908" y="4334913"/>
                </a:lnTo>
                <a:cubicBezTo>
                  <a:pt x="832908" y="4813748"/>
                  <a:pt x="822957" y="5201917"/>
                  <a:pt x="810681" y="5201917"/>
                </a:cubicBezTo>
                <a:lnTo>
                  <a:pt x="0" y="5201917"/>
                </a:lnTo>
                <a:lnTo>
                  <a:pt x="0" y="5201917"/>
                </a:lnTo>
                <a:lnTo>
                  <a:pt x="0" y="3"/>
                </a:lnTo>
                <a:lnTo>
                  <a:pt x="0" y="3"/>
                </a:lnTo>
                <a:lnTo>
                  <a:pt x="810681" y="3"/>
                </a:lnTo>
                <a:cubicBezTo>
                  <a:pt x="822957" y="3"/>
                  <a:pt x="832908" y="388172"/>
                  <a:pt x="832908" y="867007"/>
                </a:cubicBezTo>
                <a:close/>
              </a:path>
            </a:pathLst>
          </a:custGeom>
        </p:spPr>
        <p:style>
          <a:lnRef idx="2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lnRef>
          <a:fillRef idx="1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effectRef>
          <a:fontRef idx="minor">
            <a:schemeClr val="dk1">
              <a:hueOff val="0"/>
              <a:satOff val="0"/>
              <a:lumOff val="0"/>
              <a:alphaOff val="0"/>
            </a:schemeClr>
          </a:fontRef>
        </p:style>
        <p:txBody>
          <a:bodyPr spcFirstLastPara="0" vert="horz" wrap="square" lIns="60961" tIns="71139" rIns="101618" bIns="71139" numCol="1" spcCol="1270" anchor="ctr" anchorCtr="0">
            <a:noAutofit/>
          </a:bodyPr>
          <a:lstStyle/>
          <a:p>
            <a:pPr marL="171450" lvl="1" indent="-171450" defTabSz="711200">
              <a:spcBef>
                <a:spcPct val="0"/>
              </a:spcBef>
              <a:spcAft>
                <a:spcPct val="15000"/>
              </a:spcAft>
            </a:pPr>
            <a:r>
              <a:rPr lang="en-GB" sz="1600" dirty="0"/>
              <a:t>organisations may implement technology because it is available rather than because it improves outcomes.</a:t>
            </a:r>
            <a:endParaRPr lang="en-GB" sz="1600" kern="1200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55548B70-A5F0-ACEC-9CFF-27976D250389}"/>
              </a:ext>
            </a:extLst>
          </p:cNvPr>
          <p:cNvSpPr/>
          <p:nvPr/>
        </p:nvSpPr>
        <p:spPr>
          <a:xfrm>
            <a:off x="3434123" y="5523441"/>
            <a:ext cx="2926080" cy="1041135"/>
          </a:xfrm>
          <a:custGeom>
            <a:avLst/>
            <a:gdLst>
              <a:gd name="csX0" fmla="*/ 0 w 2926080"/>
              <a:gd name="csY0" fmla="*/ 173526 h 1041135"/>
              <a:gd name="csX1" fmla="*/ 173526 w 2926080"/>
              <a:gd name="csY1" fmla="*/ 0 h 1041135"/>
              <a:gd name="csX2" fmla="*/ 2752554 w 2926080"/>
              <a:gd name="csY2" fmla="*/ 0 h 1041135"/>
              <a:gd name="csX3" fmla="*/ 2926080 w 2926080"/>
              <a:gd name="csY3" fmla="*/ 173526 h 1041135"/>
              <a:gd name="csX4" fmla="*/ 2926080 w 2926080"/>
              <a:gd name="csY4" fmla="*/ 867609 h 1041135"/>
              <a:gd name="csX5" fmla="*/ 2752554 w 2926080"/>
              <a:gd name="csY5" fmla="*/ 1041135 h 1041135"/>
              <a:gd name="csX6" fmla="*/ 173526 w 2926080"/>
              <a:gd name="csY6" fmla="*/ 1041135 h 1041135"/>
              <a:gd name="csX7" fmla="*/ 0 w 2926080"/>
              <a:gd name="csY7" fmla="*/ 867609 h 1041135"/>
              <a:gd name="csX8" fmla="*/ 0 w 2926080"/>
              <a:gd name="csY8" fmla="*/ 173526 h 1041135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</a:cxnLst>
            <a:rect l="l" t="t" r="r" b="b"/>
            <a:pathLst>
              <a:path w="2926080" h="1041135">
                <a:moveTo>
                  <a:pt x="0" y="173526"/>
                </a:moveTo>
                <a:cubicBezTo>
                  <a:pt x="0" y="77690"/>
                  <a:pt x="77690" y="0"/>
                  <a:pt x="173526" y="0"/>
                </a:cubicBezTo>
                <a:lnTo>
                  <a:pt x="2752554" y="0"/>
                </a:lnTo>
                <a:cubicBezTo>
                  <a:pt x="2848390" y="0"/>
                  <a:pt x="2926080" y="77690"/>
                  <a:pt x="2926080" y="173526"/>
                </a:cubicBezTo>
                <a:lnTo>
                  <a:pt x="2926080" y="867609"/>
                </a:lnTo>
                <a:cubicBezTo>
                  <a:pt x="2926080" y="963445"/>
                  <a:pt x="2848390" y="1041135"/>
                  <a:pt x="2752554" y="1041135"/>
                </a:cubicBezTo>
                <a:lnTo>
                  <a:pt x="173526" y="1041135"/>
                </a:lnTo>
                <a:cubicBezTo>
                  <a:pt x="77690" y="1041135"/>
                  <a:pt x="0" y="963445"/>
                  <a:pt x="0" y="867609"/>
                </a:cubicBezTo>
                <a:lnTo>
                  <a:pt x="0" y="173526"/>
                </a:lnTo>
                <a:close/>
              </a:path>
            </a:pathLst>
          </a:cu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spcFirstLastPara="0" vert="horz" wrap="square" lIns="149884" tIns="100354" rIns="149884" bIns="100354" numCol="1" spcCol="1270" anchor="ctr" anchorCtr="0">
            <a:noAutofit/>
          </a:bodyPr>
          <a:lstStyle/>
          <a:p>
            <a:pPr marL="0" lvl="0" indent="0" algn="ctr" defTabSz="1155700">
              <a:lnSpc>
                <a:spcPct val="90000"/>
              </a:lnSpc>
              <a:spcBef>
                <a:spcPct val="0"/>
              </a:spcBef>
              <a:spcAft>
                <a:spcPct val="35000"/>
              </a:spcAft>
              <a:buNone/>
            </a:pPr>
            <a:r>
              <a:rPr lang="en-GB" sz="2400" kern="1200" dirty="0"/>
              <a:t>Technology as the driver rather than the enabler</a:t>
            </a:r>
          </a:p>
        </p:txBody>
      </p:sp>
      <p:pic>
        <p:nvPicPr>
          <p:cNvPr id="19" name="Picture 18" descr="A black and yellow logo&#10;&#10;Description automatically generated">
            <a:extLst>
              <a:ext uri="{FF2B5EF4-FFF2-40B4-BE49-F238E27FC236}">
                <a16:creationId xmlns:a16="http://schemas.microsoft.com/office/drawing/2014/main" id="{008EA94E-14C8-FAB2-3AD9-1CDBEE1D2D1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16291"/>
            <a:ext cx="1160060" cy="644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11699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0FE0A43-7443-A598-DDD8-3EE6E2EF6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2723" y="6566510"/>
            <a:ext cx="4114800" cy="365125"/>
          </a:xfrm>
        </p:spPr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ED5C2912-DAF5-4193-68B0-B733C6BC50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5DD2EC7-886B-4AA8-8A83-D71749457E4A}" type="slidenum">
              <a:rPr lang="en-GB" smtClean="0"/>
              <a:t>27</a:t>
            </a:fld>
            <a:endParaRPr lang="en-GB"/>
          </a:p>
        </p:txBody>
      </p:sp>
      <p:grpSp>
        <p:nvGrpSpPr>
          <p:cNvPr id="8" name="Group 7">
            <a:extLst>
              <a:ext uri="{FF2B5EF4-FFF2-40B4-BE49-F238E27FC236}">
                <a16:creationId xmlns:a16="http://schemas.microsoft.com/office/drawing/2014/main" id="{2535AD62-B312-40C6-E542-D25790BE6217}"/>
              </a:ext>
            </a:extLst>
          </p:cNvPr>
          <p:cNvGrpSpPr/>
          <p:nvPr/>
        </p:nvGrpSpPr>
        <p:grpSpPr>
          <a:xfrm>
            <a:off x="-648093" y="54637"/>
            <a:ext cx="12840093" cy="7490702"/>
            <a:chOff x="-661741" y="134891"/>
            <a:chExt cx="12840093" cy="7490702"/>
          </a:xfrm>
        </p:grpSpPr>
        <p:sp>
          <p:nvSpPr>
            <p:cNvPr id="5" name="TextBox 4">
              <a:extLst>
                <a:ext uri="{FF2B5EF4-FFF2-40B4-BE49-F238E27FC236}">
                  <a16:creationId xmlns:a16="http://schemas.microsoft.com/office/drawing/2014/main" id="{BA80D239-60FA-D848-53E0-7473CC79ED5A}"/>
                </a:ext>
              </a:extLst>
            </p:cNvPr>
            <p:cNvSpPr txBox="1"/>
            <p:nvPr/>
          </p:nvSpPr>
          <p:spPr>
            <a:xfrm>
              <a:off x="391072" y="134891"/>
              <a:ext cx="11409855" cy="584775"/>
            </a:xfrm>
            <a:prstGeom prst="rect">
              <a:avLst/>
            </a:prstGeom>
            <a:solidFill>
              <a:schemeClr val="accent2">
                <a:lumMod val="20000"/>
                <a:lumOff val="80000"/>
              </a:schemeClr>
            </a:solidFill>
            <a:ln>
              <a:solidFill>
                <a:schemeClr val="accent2">
                  <a:lumMod val="50000"/>
                </a:schemeClr>
              </a:solidFill>
            </a:ln>
          </p:spPr>
          <p:txBody>
            <a:bodyPr wrap="none" rtlCol="0">
              <a:spAutoFit/>
            </a:bodyPr>
            <a:lstStyle/>
            <a:p>
              <a:pPr algn="ctr"/>
              <a:r>
                <a:rPr lang="en-GB" sz="3200" b="1"/>
                <a:t>IMPACT of digital innovation on SERVICE DELIVERY summary</a:t>
              </a:r>
            </a:p>
          </p:txBody>
        </p:sp>
        <p:grpSp>
          <p:nvGrpSpPr>
            <p:cNvPr id="6" name="Group 5">
              <a:extLst>
                <a:ext uri="{FF2B5EF4-FFF2-40B4-BE49-F238E27FC236}">
                  <a16:creationId xmlns:a16="http://schemas.microsoft.com/office/drawing/2014/main" id="{20ACB818-6948-3B3D-5AD7-F7ACBF06347E}"/>
                </a:ext>
              </a:extLst>
            </p:cNvPr>
            <p:cNvGrpSpPr/>
            <p:nvPr/>
          </p:nvGrpSpPr>
          <p:grpSpPr>
            <a:xfrm>
              <a:off x="-661741" y="828849"/>
              <a:ext cx="12840093" cy="6796744"/>
              <a:chOff x="-661741" y="828849"/>
              <a:chExt cx="12840093" cy="6796744"/>
            </a:xfrm>
          </p:grpSpPr>
          <p:graphicFrame>
            <p:nvGraphicFramePr>
              <p:cNvPr id="4" name="Diagram 3">
                <a:extLst>
                  <a:ext uri="{FF2B5EF4-FFF2-40B4-BE49-F238E27FC236}">
                    <a16:creationId xmlns:a16="http://schemas.microsoft.com/office/drawing/2014/main" id="{4D88246F-99D4-5BE5-7B0A-BF92771CC0CF}"/>
                  </a:ext>
                </a:extLst>
              </p:cNvPr>
              <p:cNvGraphicFramePr/>
              <p:nvPr/>
            </p:nvGraphicFramePr>
            <p:xfrm>
              <a:off x="-661741" y="828849"/>
              <a:ext cx="12840093" cy="6796744"/>
            </p:xfrm>
            <a:graphic>
              <a:graphicData uri="http://schemas.openxmlformats.org/drawingml/2006/diagram">
                <dgm:relIds xmlns:dgm="http://schemas.openxmlformats.org/drawingml/2006/diagram" xmlns:r="http://schemas.openxmlformats.org/officeDocument/2006/relationships" r:dm="rId2" r:lo="rId3" r:qs="rId4" r:cs="rId5"/>
              </a:graphicData>
            </a:graphic>
          </p:graphicFrame>
          <p:pic>
            <p:nvPicPr>
              <p:cNvPr id="16386" name="Picture 2" descr="Productivity Line Icon, Timely Productivity, Arrows, Up PNG and Vector ...">
                <a:extLst>
                  <a:ext uri="{FF2B5EF4-FFF2-40B4-BE49-F238E27FC236}">
                    <a16:creationId xmlns:a16="http://schemas.microsoft.com/office/drawing/2014/main" id="{B1E09AB7-EFCC-95CD-C310-F3C810C95B88}"/>
                  </a:ext>
                </a:extLst>
              </p:cNvPr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585199" y="1093495"/>
                <a:ext cx="1382089" cy="1382089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</p:grpSp>
        <p:pic>
          <p:nvPicPr>
            <p:cNvPr id="16388" name="Picture 4" descr="Digital Accessibility Line Icon Stock Vector - Illustration of ...">
              <a:extLst>
                <a:ext uri="{FF2B5EF4-FFF2-40B4-BE49-F238E27FC236}">
                  <a16:creationId xmlns:a16="http://schemas.microsoft.com/office/drawing/2014/main" id="{107E5DAC-D3FC-06A9-F087-A008D5C37777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7625" t="23127" r="15321" b="16233"/>
            <a:stretch/>
          </p:blipFill>
          <p:spPr bwMode="auto">
            <a:xfrm>
              <a:off x="2948154" y="1093495"/>
              <a:ext cx="1528256" cy="138209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392" name="Picture 8" descr="Black Solid Icon for Mobile Healthcare, Professional and Medicine Stock ...">
              <a:extLst>
                <a:ext uri="{FF2B5EF4-FFF2-40B4-BE49-F238E27FC236}">
                  <a16:creationId xmlns:a16="http://schemas.microsoft.com/office/drawing/2014/main" id="{00249AA7-E1E8-505F-2DB6-C9B74100F841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967" t="10494" r="14407" b="18209"/>
            <a:stretch/>
          </p:blipFill>
          <p:spPr bwMode="auto">
            <a:xfrm>
              <a:off x="5442031" y="1093494"/>
              <a:ext cx="1296184" cy="13820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6394" name="Picture 10" descr="Credit Score Icon 26362289 Vector Art at Vecteezy">
              <a:extLst>
                <a:ext uri="{FF2B5EF4-FFF2-40B4-BE49-F238E27FC236}">
                  <a16:creationId xmlns:a16="http://schemas.microsoft.com/office/drawing/2014/main" id="{247AFECD-FAD4-1F3B-5255-5F3B8E8EB8E5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1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864963" y="1093494"/>
              <a:ext cx="1382089" cy="1382089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12" descr="Challenge icon illustration rolling a rock uphill Stock-Vektorgrafik ...">
              <a:extLst>
                <a:ext uri="{FF2B5EF4-FFF2-40B4-BE49-F238E27FC236}">
                  <a16:creationId xmlns:a16="http://schemas.microsoft.com/office/drawing/2014/main" id="{598187D9-ED41-3DD8-A135-3470FCF1A37C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11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5688" t="8557" r="5555" b="5472"/>
            <a:stretch/>
          </p:blipFill>
          <p:spPr bwMode="auto">
            <a:xfrm>
              <a:off x="10219278" y="1052297"/>
              <a:ext cx="1469411" cy="142328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pic>
        <p:nvPicPr>
          <p:cNvPr id="9" name="Picture 8" descr="A black and yellow logo&#10;&#10;Description automatically generated">
            <a:extLst>
              <a:ext uri="{FF2B5EF4-FFF2-40B4-BE49-F238E27FC236}">
                <a16:creationId xmlns:a16="http://schemas.microsoft.com/office/drawing/2014/main" id="{7B5C7DCB-7C31-68FC-A130-7C27ADF6AE98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86047"/>
            <a:ext cx="1009934" cy="5610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7573032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394EE83-3103-AB8C-F48C-03F18312DDE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AC536CF-9159-3453-E68E-AAEF54BB9799}"/>
              </a:ext>
            </a:extLst>
          </p:cNvPr>
          <p:cNvSpPr txBox="1"/>
          <p:nvPr/>
        </p:nvSpPr>
        <p:spPr>
          <a:xfrm>
            <a:off x="630936" y="2807208"/>
            <a:ext cx="3429000" cy="34107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b="1" dirty="0"/>
              <a:t>Activity: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200" b="1" dirty="0"/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2200" dirty="0"/>
              <a:t>Considering your digital innovation, identify strength, weakness, threat and opportunity with an example in practice.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5755856-81A6-0675-B706-C68B1630722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654296" y="1487329"/>
            <a:ext cx="6903720" cy="3883342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D63943A8-646D-1686-B9D5-130703707F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rPr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CACC4FA1-885F-024D-24D0-CF145D835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</a:pPr>
            <a:fld id="{6BD52E58-63FB-4F80-B903-6C187F50CB73}" type="slidenum">
              <a:rPr lang="en-US" smtClean="0">
                <a:solidFill>
                  <a:schemeClr val="tx1">
                    <a:tint val="75000"/>
                  </a:schemeClr>
                </a:solidFill>
              </a:rPr>
              <a:pPr>
                <a:spcAft>
                  <a:spcPts val="600"/>
                </a:spcAft>
              </a:pPr>
              <a:t>28</a:t>
            </a:fld>
            <a:endParaRPr lang="en-US">
              <a:solidFill>
                <a:schemeClr val="tx1">
                  <a:tint val="75000"/>
                </a:schemeClr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77435B0-7D69-D903-EB8A-705089313544}"/>
              </a:ext>
            </a:extLst>
          </p:cNvPr>
          <p:cNvSpPr txBox="1"/>
          <p:nvPr/>
        </p:nvSpPr>
        <p:spPr>
          <a:xfrm>
            <a:off x="1528354" y="1982462"/>
            <a:ext cx="35269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30 mins</a:t>
            </a:r>
          </a:p>
        </p:txBody>
      </p:sp>
      <p:pic>
        <p:nvPicPr>
          <p:cNvPr id="9" name="Picture 8" descr="A black and yellow logo&#10;&#10;Description automatically generated">
            <a:extLst>
              <a:ext uri="{FF2B5EF4-FFF2-40B4-BE49-F238E27FC236}">
                <a16:creationId xmlns:a16="http://schemas.microsoft.com/office/drawing/2014/main" id="{4011D912-3F0E-A1AA-2E3A-87754555A4A8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216291"/>
            <a:ext cx="1160060" cy="6444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5863569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BC87EA-7A79-472E-FA4D-2C54B637BE9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C524ACCE-F99D-BC08-A50B-377E813094D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9"/>
          <a:stretch>
            <a:fillRect/>
          </a:stretch>
        </p:blipFill>
        <p:spPr>
          <a:xfrm>
            <a:off x="20" y="1282"/>
            <a:ext cx="12191980" cy="6856718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5E2AEBB-B723-4B20-AC39-0F0371A84D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r>
              <a:rPr lang="en-GB" dirty="0">
                <a:solidFill>
                  <a:srgbClr val="FFFFFF"/>
                </a:solidFill>
              </a:rPr>
              <a:t>Dr Simona Ferraraccio - BMHP6026</a:t>
            </a:r>
          </a:p>
        </p:txBody>
      </p: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9FF7227C-F127-000A-80A2-C0673641C0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pPr>
              <a:spcAft>
                <a:spcPts val="600"/>
              </a:spcAft>
            </a:pPr>
            <a:fld id="{6BD52E58-63FB-4F80-B903-6C187F50CB73}" type="slidenum">
              <a:rPr lang="en-GB">
                <a:solidFill>
                  <a:srgbClr val="FFFFFF"/>
                </a:solidFill>
              </a:rPr>
              <a:pPr>
                <a:spcAft>
                  <a:spcPts val="600"/>
                </a:spcAft>
              </a:pPr>
              <a:t>29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4BDEFF2-6C08-8E85-9286-21F06A673429}"/>
              </a:ext>
            </a:extLst>
          </p:cNvPr>
          <p:cNvSpPr txBox="1"/>
          <p:nvPr/>
        </p:nvSpPr>
        <p:spPr>
          <a:xfrm>
            <a:off x="1345475" y="3576276"/>
            <a:ext cx="6230983" cy="2308324"/>
          </a:xfrm>
          <a:prstGeom prst="rect">
            <a:avLst/>
          </a:prstGeom>
          <a:solidFill>
            <a:srgbClr val="663300"/>
          </a:solidFill>
        </p:spPr>
        <p:txBody>
          <a:bodyPr wrap="square" rtlCol="0">
            <a:spAutoFit/>
          </a:bodyPr>
          <a:lstStyle/>
          <a:p>
            <a:pPr algn="ctr"/>
            <a:endParaRPr lang="en-GB" b="1" dirty="0"/>
          </a:p>
          <a:p>
            <a:pPr algn="ctr"/>
            <a:endParaRPr lang="en-GB" b="1" dirty="0"/>
          </a:p>
          <a:p>
            <a:pPr algn="ctr"/>
            <a:r>
              <a:rPr lang="en-GB" sz="5400" b="1" dirty="0"/>
              <a:t>COFFEE BREAK</a:t>
            </a:r>
          </a:p>
          <a:p>
            <a:pPr algn="ctr"/>
            <a:r>
              <a:rPr lang="en-GB" sz="5400" b="1" dirty="0"/>
              <a:t>15 mins</a:t>
            </a:r>
          </a:p>
        </p:txBody>
      </p:sp>
    </p:spTree>
    <p:extLst>
      <p:ext uri="{BB962C8B-B14F-4D97-AF65-F5344CB8AC3E}">
        <p14:creationId xmlns:p14="http://schemas.microsoft.com/office/powerpoint/2010/main" val="1941878258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A8B1DFF-3897-4385-0DDE-03AE8734D9F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E91008-EF4C-74F9-7C72-9FB31E8777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6175" y="-387980"/>
            <a:ext cx="7534653" cy="3566160"/>
          </a:xfrm>
        </p:spPr>
        <p:txBody>
          <a:bodyPr vert="horz" lIns="91440" tIns="45720" rIns="91440" bIns="45720" rtlCol="0" anchor="b">
            <a:noAutofit/>
          </a:bodyPr>
          <a:lstStyle/>
          <a:p>
            <a:pPr marL="285750" lvl="0" indent="-285750">
              <a:lnSpc>
                <a:spcPct val="100000"/>
              </a:lnSpc>
              <a:buFont typeface="Arial" panose="020B0604020202020204" pitchFamily="34" charset="0"/>
              <a:buChar char="•"/>
            </a:pPr>
            <a:r>
              <a:rPr lang="en-GB" sz="1600" dirty="0"/>
              <a:t>Does digital transformation make services more accessible, or simply move the barriers online?</a:t>
            </a:r>
            <a:br>
              <a:rPr lang="en-GB" sz="1600" dirty="0"/>
            </a:br>
            <a:endParaRPr lang="en-GB" sz="1800" dirty="0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CFB8FC4B-EF8D-4328-3C5C-F8D07541028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3809" r="1830"/>
          <a:stretch>
            <a:fillRect/>
          </a:stretch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FD09CAF-D3D0-D199-77FD-AECF448A89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0"/>
            <a:ext cx="41148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r>
              <a:rPr lang="en-US" kern="1200">
                <a:solidFill>
                  <a:prstClr val="black">
                    <a:tint val="75000"/>
                  </a:prstClr>
                </a:solidFill>
                <a:latin typeface="Calibri" panose="020F0502020204030204"/>
                <a:ea typeface="+mn-ea"/>
                <a:cs typeface="+mn-cs"/>
              </a:rPr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0A7A12C-D75D-0A81-7067-40A1CF293F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0"/>
            <a:ext cx="2743200" cy="365125"/>
          </a:xfrm>
        </p:spPr>
        <p:txBody>
          <a:bodyPr vert="horz" lIns="91440" tIns="45720" rIns="91440" bIns="45720" rtlCol="0" anchor="ctr">
            <a:normAutofit/>
          </a:bodyPr>
          <a:lstStyle/>
          <a:p>
            <a:pPr>
              <a:spcAft>
                <a:spcPts val="600"/>
              </a:spcAft>
              <a:defRPr/>
            </a:pPr>
            <a:fld id="{6BD52E58-63FB-4F80-B903-6C187F50CB73}" type="slidenum">
              <a:rPr lang="en-US" smtClean="0">
                <a:solidFill>
                  <a:prstClr val="black">
                    <a:tint val="75000"/>
                  </a:prstClr>
                </a:solidFill>
                <a:latin typeface="Calibri" panose="020F0502020204030204"/>
              </a:rPr>
              <a:pPr>
                <a:spcAft>
                  <a:spcPts val="600"/>
                </a:spcAft>
                <a:defRPr/>
              </a:pPr>
              <a:t>30</a:t>
            </a:fld>
            <a:endParaRPr lang="en-US">
              <a:solidFill>
                <a:prstClr val="black">
                  <a:tint val="75000"/>
                </a:prstClr>
              </a:solidFill>
              <a:latin typeface="Calibri" panose="020F0502020204030204"/>
            </a:endParaRPr>
          </a:p>
        </p:txBody>
      </p:sp>
      <p:pic>
        <p:nvPicPr>
          <p:cNvPr id="10" name="Picture 9" descr="A black and yellow logo&#10;&#10;Description automatically generated">
            <a:extLst>
              <a:ext uri="{FF2B5EF4-FFF2-40B4-BE49-F238E27FC236}">
                <a16:creationId xmlns:a16="http://schemas.microsoft.com/office/drawing/2014/main" id="{A72604EB-D790-2247-6996-1732139457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2005" y="134857"/>
            <a:ext cx="1443589" cy="801993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A3C9021-F37E-AA1A-A7C5-0931D5661D22}"/>
              </a:ext>
            </a:extLst>
          </p:cNvPr>
          <p:cNvSpPr txBox="1"/>
          <p:nvPr/>
        </p:nvSpPr>
        <p:spPr>
          <a:xfrm>
            <a:off x="4657345" y="3015174"/>
            <a:ext cx="6094206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Does technology improve the quality of care, or primarily improve efficiency?</a:t>
            </a:r>
            <a:br>
              <a:rPr lang="en-GB" sz="1600" dirty="0"/>
            </a:br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41EF2E8-0D04-F3B8-76CE-50EEDE77BB01}"/>
              </a:ext>
            </a:extLst>
          </p:cNvPr>
          <p:cNvSpPr txBox="1"/>
          <p:nvPr/>
        </p:nvSpPr>
        <p:spPr>
          <a:xfrm>
            <a:off x="4657345" y="3701017"/>
            <a:ext cx="6094206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How do we maintain human-centred care in increasingly digital services?</a:t>
            </a:r>
            <a:br>
              <a:rPr lang="en-GB" sz="1600" dirty="0"/>
            </a:br>
            <a:endParaRPr lang="en-GB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089549C5-F21D-7740-AAD4-D9B41D92B93C}"/>
              </a:ext>
            </a:extLst>
          </p:cNvPr>
          <p:cNvSpPr txBox="1"/>
          <p:nvPr/>
        </p:nvSpPr>
        <p:spPr>
          <a:xfrm>
            <a:off x="4657345" y="4377045"/>
            <a:ext cx="6094206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Who benefits most from digital transformation, and who risks being left behind?</a:t>
            </a:r>
            <a:br>
              <a:rPr lang="en-GB" sz="1600" dirty="0"/>
            </a:br>
            <a:endParaRPr lang="en-GB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5E9C8EC-40DA-E632-CD98-929761E35D43}"/>
              </a:ext>
            </a:extLst>
          </p:cNvPr>
          <p:cNvSpPr txBox="1"/>
          <p:nvPr/>
        </p:nvSpPr>
        <p:spPr>
          <a:xfrm>
            <a:off x="4597572" y="5054154"/>
            <a:ext cx="6094206" cy="86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Should every service be digital by default, or should we aim for “digital where appropriate”?</a:t>
            </a:r>
            <a:br>
              <a:rPr lang="en-GB" sz="1800" dirty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4708909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568444-6488-FBF5-1CD8-4C3046A93C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63225C-5A11-7070-207A-3558610D97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it-IT" sz="1200" dirty="0"/>
              <a:t>Mauro, M., Noto, G., Prenestini, A., Sarto, F. (2024) ‘</a:t>
            </a:r>
            <a:r>
              <a:rPr lang="en-GB" sz="1200" dirty="0"/>
              <a:t>Digital transformation in healthcare: Assessing the role of digital technologies for managerial support processes’. </a:t>
            </a:r>
            <a:r>
              <a:rPr lang="en-GB" sz="1200" i="1" dirty="0"/>
              <a:t>Technological Forecasting and Social Change.</a:t>
            </a:r>
            <a:r>
              <a:rPr lang="en-GB" sz="1200" dirty="0"/>
              <a:t> DOI: </a:t>
            </a:r>
            <a:r>
              <a:rPr lang="en-GB" sz="1200" dirty="0">
                <a:hlinkClick r:id="rId2"/>
              </a:rPr>
              <a:t>10.1016/j.techfore.2024.123781</a:t>
            </a:r>
            <a:endParaRPr lang="en-GB" sz="1200" dirty="0"/>
          </a:p>
          <a:p>
            <a:r>
              <a:rPr lang="en-GB" sz="1200" dirty="0"/>
              <a:t>Titus O. E., </a:t>
            </a:r>
            <a:r>
              <a:rPr lang="en-GB" sz="1200" dirty="0" err="1"/>
              <a:t>Aanuoluwapo</a:t>
            </a:r>
            <a:r>
              <a:rPr lang="en-GB" sz="1200" dirty="0"/>
              <a:t> C. D.-O., Dolapo M. E., </a:t>
            </a:r>
            <a:r>
              <a:rPr lang="en-GB" sz="1200" dirty="0" err="1"/>
              <a:t>Eghosasere</a:t>
            </a:r>
            <a:r>
              <a:rPr lang="en-GB" sz="1200" dirty="0"/>
              <a:t> E., David B. O., (2025) ‘Transforming healthcare delivery: A comprehensive review of digital integration, challenges, and best practices in integrated care systems’. </a:t>
            </a:r>
            <a:r>
              <a:rPr lang="en-GB" sz="1200" i="1" dirty="0"/>
              <a:t>Digital Engineering</a:t>
            </a:r>
            <a:r>
              <a:rPr lang="en-GB" sz="1200" dirty="0"/>
              <a:t>, Volume 6, DOI: https://doi.org/10.1016/j.dte.2025.100056.</a:t>
            </a:r>
          </a:p>
          <a:p>
            <a:r>
              <a:rPr lang="en-GB" sz="1200" dirty="0"/>
              <a:t>Al-Haimi, B., Ali, F., </a:t>
            </a:r>
            <a:r>
              <a:rPr lang="en-GB" sz="1200" dirty="0" err="1"/>
              <a:t>Hujainah</a:t>
            </a:r>
            <a:r>
              <a:rPr lang="en-GB" sz="1200" dirty="0"/>
              <a:t>, F. (2023). ‘Digital Transformation in Healthcare: Impact on Organizations' Strategies, Future Landscape, and Required Skills’. In: El-Chaarani, H., El </a:t>
            </a:r>
            <a:r>
              <a:rPr lang="en-GB" sz="1200" dirty="0" err="1"/>
              <a:t>Dandachi</a:t>
            </a:r>
            <a:r>
              <a:rPr lang="en-GB" sz="1200" dirty="0"/>
              <a:t>, I., El </a:t>
            </a:r>
            <a:r>
              <a:rPr lang="en-GB" sz="1200" dirty="0" err="1"/>
              <a:t>Nemar</a:t>
            </a:r>
            <a:r>
              <a:rPr lang="en-GB" sz="1200" dirty="0"/>
              <a:t>, S., EL Abiad, Z. (eds) Navigating the Intersection of Business, Sustainability and Technology. Contributions to Environmental Sciences &amp; Innovative Business Technology. Springer, Singapore. </a:t>
            </a:r>
            <a:r>
              <a:rPr lang="en-GB" sz="1200" dirty="0">
                <a:hlinkClick r:id="rId3"/>
              </a:rPr>
              <a:t>https://doi.org/10.1007/978-981-99-8572-2_3</a:t>
            </a:r>
            <a:endParaRPr lang="en-GB" sz="1200" dirty="0"/>
          </a:p>
          <a:p>
            <a:r>
              <a:rPr lang="en-GB" sz="1200" dirty="0" err="1"/>
              <a:t>Stoumpos</a:t>
            </a:r>
            <a:r>
              <a:rPr lang="en-GB" sz="1200" dirty="0"/>
              <a:t> AI, Kitsios F, </a:t>
            </a:r>
            <a:r>
              <a:rPr lang="en-GB" sz="1200" dirty="0" err="1"/>
              <a:t>Talias</a:t>
            </a:r>
            <a:r>
              <a:rPr lang="en-GB" sz="1200" dirty="0"/>
              <a:t> MA. Digital Transformation in Healthcare: Technology Acceptance and Its Applications. Int J Environ Res Public Health. 2023 Feb 15;20(4):3407. </a:t>
            </a:r>
            <a:r>
              <a:rPr lang="en-GB" sz="1200" dirty="0" err="1"/>
              <a:t>doi</a:t>
            </a:r>
            <a:r>
              <a:rPr lang="en-GB" sz="1200" dirty="0"/>
              <a:t>: 10.3390/ijerph20043407.</a:t>
            </a:r>
          </a:p>
          <a:p>
            <a:r>
              <a:rPr lang="en-GB" sz="1300" dirty="0"/>
              <a:t>WHO, (2010). </a:t>
            </a:r>
            <a:r>
              <a:rPr lang="en-GB" sz="1300" i="1" dirty="0"/>
              <a:t>Health service delivery. </a:t>
            </a:r>
            <a:r>
              <a:rPr lang="en-GB" sz="1300" dirty="0"/>
              <a:t>Available at: </a:t>
            </a:r>
            <a:r>
              <a:rPr lang="en-GB" sz="1400" dirty="0">
                <a:hlinkClick r:id="rId4"/>
              </a:rPr>
              <a:t>who_mbhss_2010_section1_web.pdf</a:t>
            </a:r>
            <a:endParaRPr lang="en-GB" sz="1300" dirty="0"/>
          </a:p>
          <a:p>
            <a:r>
              <a:rPr lang="en-GB" sz="1200" dirty="0"/>
              <a:t>Merlino J., Chapter 21 - Making the Patient Paramount, Editor(s): Steven A. Wartman, The Transformation of Academic Health </a:t>
            </a:r>
            <a:r>
              <a:rPr lang="en-GB" sz="1200" dirty="0" err="1"/>
              <a:t>Centers</a:t>
            </a:r>
            <a:r>
              <a:rPr lang="en-GB" sz="1200" dirty="0"/>
              <a:t>, Academic Press, 2015, Pages 213-219, Available at: https://doi.org/10.1016/B978-0-12-800762-4.00021-9.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922B076-BC4E-2D66-A480-3560CAA0EB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Dr Simona Ferraraccio - BMHP6026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33EEF6-9C5D-1798-815C-1632EAB454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D52E58-63FB-4F80-B903-6C187F50CB73}" type="slidenum">
              <a:rPr lang="en-GB" smtClean="0"/>
              <a:t>31</a:t>
            </a:fld>
            <a:endParaRPr lang="en-GB"/>
          </a:p>
        </p:txBody>
      </p:sp>
      <p:pic>
        <p:nvPicPr>
          <p:cNvPr id="7" name="Picture 6" descr="A black and yellow logo&#10;&#10;Description automatically generated">
            <a:extLst>
              <a:ext uri="{FF2B5EF4-FFF2-40B4-BE49-F238E27FC236}">
                <a16:creationId xmlns:a16="http://schemas.microsoft.com/office/drawing/2014/main" id="{0C3F98F3-0403-4C0A-5962-93AF68117B00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632005" y="134857"/>
            <a:ext cx="1443589" cy="801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5856110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2586</Words>
  <Application>Microsoft Office PowerPoint</Application>
  <PresentationFormat>Widescreen</PresentationFormat>
  <Paragraphs>317</Paragraphs>
  <Slides>31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31</vt:i4>
      </vt:variant>
    </vt:vector>
  </HeadingPairs>
  <TitlesOfParts>
    <vt:vector size="38" baseType="lpstr">
      <vt:lpstr>Times New Roman</vt:lpstr>
      <vt:lpstr>Arial</vt:lpstr>
      <vt:lpstr>Aptos Display</vt:lpstr>
      <vt:lpstr>Aptos</vt:lpstr>
      <vt:lpstr>Calibri</vt:lpstr>
      <vt:lpstr>Symbol</vt:lpstr>
      <vt:lpstr>Office Theme</vt:lpstr>
      <vt:lpstr>BMHP6026         Digital transformation in the Health and Care Professions IQ002b</vt:lpstr>
      <vt:lpstr>PowerPoint Presentation</vt:lpstr>
      <vt:lpstr>Digitisation vs Digital transformation</vt:lpstr>
      <vt:lpstr>PowerPoint Presentation</vt:lpstr>
      <vt:lpstr>Impact of digital technologies</vt:lpstr>
      <vt:lpstr>What is workforce?</vt:lpstr>
      <vt:lpstr>Think about your chosen innovation</vt:lpstr>
      <vt:lpstr>Workforce</vt:lpstr>
      <vt:lpstr>What does digital transformation mean for people who deliver care?</vt:lpstr>
      <vt:lpstr>PowerPoint Presentation</vt:lpstr>
      <vt:lpstr>PowerPoint Presentation</vt:lpstr>
      <vt:lpstr>PowerPoint Presentation</vt:lpstr>
      <vt:lpstr>Looking at Strengths and Weaknesses for the workforce, is it still worth it?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Does digital transformation make services more accessible, or simply move the barriers online? 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Simona Ferraraccio</dc:creator>
  <cp:lastModifiedBy>Simona Ferraraccio</cp:lastModifiedBy>
  <cp:revision>1</cp:revision>
  <dcterms:created xsi:type="dcterms:W3CDTF">2024-09-25T13:24:23Z</dcterms:created>
  <dcterms:modified xsi:type="dcterms:W3CDTF">2026-10-12T20:11:40Z</dcterms:modified>
</cp:coreProperties>
</file>