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2"/>
  </p:notesMasterIdLst>
  <p:sldIdLst>
    <p:sldId id="341" r:id="rId5"/>
    <p:sldId id="382" r:id="rId6"/>
    <p:sldId id="383" r:id="rId7"/>
    <p:sldId id="384" r:id="rId8"/>
    <p:sldId id="386" r:id="rId9"/>
    <p:sldId id="387" r:id="rId10"/>
    <p:sldId id="388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9CF590-6A6F-4030-A7A4-5326A24B0F16}" v="11" dt="2018-07-13T12:13:47.2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30/01/2020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30/01/2020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30/01/2020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30/01/2020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30/01/2020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30/01/2020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microsoft.com/videoplayer/embed/df209adb-b5be-4d4b-9d67-069eda7708e7?csid=ux-cms-en-us-msoffice&amp;uuid=df209adb-b5be-4d4b-9d67-069eda7708e7&amp;AutoPlayVideo=true&amp;height=550&amp;width=98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.microsoft.com/videoplayer/embed/df209adb-b5be-4d4b-9d67-069eda7708e7?csid=ux-cms-en-us-msoffice&amp;uuid=df209adb-b5be-4d4b-9d67-069eda7708e7&amp;AutoPlayVideo=true&amp;height=550&amp;width=98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uowtsd-my.sharepoint.com/:f:/g/personal/j_ault_uwtsd_ac_uk/EtCX0cpLtVtEhylALA6E-CIBW0JJb6qN5g2yxwwZL__9-g?e=DQUkx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685800" y="2931761"/>
            <a:ext cx="7772400" cy="2009341"/>
          </a:xfrm>
        </p:spPr>
        <p:txBody>
          <a:bodyPr/>
          <a:lstStyle/>
          <a:p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Office 365</a:t>
            </a:r>
            <a:b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Word Tutorials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183874" y="1218915"/>
            <a:ext cx="8776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Outreach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When you have downloaded your free copy of the Office 365 software from UWTSD, it includes a copy of Word. </a:t>
            </a:r>
          </a:p>
          <a:p>
            <a:r>
              <a:rPr lang="en-US" dirty="0"/>
              <a:t>If you open it on your computer or laptop, it should open with </a:t>
            </a:r>
            <a:r>
              <a:rPr lang="en-US" b="1" dirty="0"/>
              <a:t>Featured</a:t>
            </a:r>
            <a:r>
              <a:rPr lang="en-US" dirty="0"/>
              <a:t> showing. </a:t>
            </a:r>
          </a:p>
          <a:p>
            <a:r>
              <a:rPr lang="en-US" dirty="0"/>
              <a:t>If not, click on File: New and the Featured screen will appear. </a:t>
            </a:r>
          </a:p>
          <a:p>
            <a:r>
              <a:rPr lang="en-US" dirty="0"/>
              <a:t>There are some Tutorials here to help you get started.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ACC04F8-686F-45D0-B882-B27DF20F6C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7136" y="646471"/>
            <a:ext cx="6379677" cy="4873332"/>
          </a:xfrm>
        </p:spPr>
      </p:pic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Word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7173B9-130F-4FDC-B333-EB15EE089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0487" y="2420500"/>
            <a:ext cx="2888226" cy="147919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+mj-lt"/>
              </a:rPr>
              <a:t>Click on 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Take a tour</a:t>
            </a:r>
          </a:p>
          <a:p>
            <a:endParaRPr lang="en-GB" dirty="0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385B61D-3561-4909-A60D-61169A052E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8205" y="1258809"/>
            <a:ext cx="3598113" cy="434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9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243"/>
            <a:ext cx="8229600" cy="84623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Welcome to Word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8" name="Content Placeholder 7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F5E94B1D-196A-4213-8E99-89D2D85EA1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774" y="1037482"/>
            <a:ext cx="6007723" cy="4619272"/>
          </a:xfrm>
        </p:spPr>
      </p:pic>
    </p:spTree>
    <p:extLst>
      <p:ext uri="{BB962C8B-B14F-4D97-AF65-F5344CB8AC3E}">
        <p14:creationId xmlns:p14="http://schemas.microsoft.com/office/powerpoint/2010/main" val="361855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B59D5-C309-458A-AF0A-DB6D7962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5" name="Video 5" descr="Welcome to Word video">
            <a:hlinkClick r:id="rId2"/>
            <a:extLst>
              <a:ext uri="{FF2B5EF4-FFF2-40B4-BE49-F238E27FC236}">
                <a16:creationId xmlns:a16="http://schemas.microsoft.com/office/drawing/2014/main" id="{C63B230D-E390-4CFE-8544-92887EC0F1E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C809E66F-F1BF-436E-b5F7-EEA9579F0CBA}">
                <wp15:webVideoPr xmlns:wp15="http://schemas.microsoft.com/office/word/2012/wordprocessingDrawing" embeddedHtml="&lt;iframe src=&quot;http://videoplayercdn.osi.office.net/hub/?csid=ux-cms-en-us-msoffice&amp;uuid=df209adb-b5be-4d4b-9d67-069eda7708e7&amp;AutoPlayVideo=true&amp;height=550&amp;width=980&quot; frameborder= &quot;0&quot; marginwidth= &quot;0&quot; marginheight= &quot;0&quot; scrolling= &quot;no&quot; style=&quot;width: 980px; height: 550px;&quot;&gt;&lt;/iframe&gt;" h="550" w="980"/>
              </a:ext>
            </a:extLst>
          </a:blip>
          <a:stretch>
            <a:fillRect/>
          </a:stretch>
        </p:blipFill>
        <p:spPr>
          <a:xfrm>
            <a:off x="949347" y="892279"/>
            <a:ext cx="7245305" cy="4200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301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B59D5-C309-458A-AF0A-DB6D7962E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C0BDB2D1-D609-4F6B-B81C-4891B3A09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14" y="1227631"/>
            <a:ext cx="7513971" cy="3147333"/>
          </a:xfrm>
        </p:spPr>
      </p:pic>
    </p:spTree>
    <p:extLst>
      <p:ext uri="{BB962C8B-B14F-4D97-AF65-F5344CB8AC3E}">
        <p14:creationId xmlns:p14="http://schemas.microsoft.com/office/powerpoint/2010/main" val="3685605486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0" ma:contentTypeDescription="Create a new document." ma:contentTypeScope="" ma:versionID="e0541e7154bb3f712d97a0810d791772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42544b206df2f82f3b9f8e2908e3acb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schemas.microsoft.com/office/infopath/2007/PartnerControls"/>
    <ds:schemaRef ds:uri="29175ae9-5035-4541-baef-9062a3a44232"/>
    <ds:schemaRef ds:uri="http://purl.org/dc/terms/"/>
    <ds:schemaRef ds:uri="http://purl.org/dc/dcmitype/"/>
    <ds:schemaRef ds:uri="af73078d-a5bc-48dc-b246-bc0132131284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7861C291-67D0-47CC-B9E1-A93AF245EC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54</TotalTime>
  <Words>96</Words>
  <Application>Microsoft Office PowerPoint</Application>
  <PresentationFormat>On-screen Show (4:3)</PresentationFormat>
  <Paragraphs>18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Office 365 Word Tutorials    </vt:lpstr>
      <vt:lpstr>Word</vt:lpstr>
      <vt:lpstr>PowerPoint Presentation</vt:lpstr>
      <vt:lpstr>Welcome to Word</vt:lpstr>
      <vt:lpstr>Welcome to Word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Outreach Program Word Tutorials</dc:title>
  <dc:creator>Julia Ault</dc:creator>
  <cp:lastModifiedBy>Julia Ault</cp:lastModifiedBy>
  <cp:revision>7</cp:revision>
  <dcterms:created xsi:type="dcterms:W3CDTF">2018-04-16T14:36:32Z</dcterms:created>
  <dcterms:modified xsi:type="dcterms:W3CDTF">2020-01-30T14:04:12Z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