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2" r:id="rId3"/>
    <p:sldId id="264" r:id="rId4"/>
    <p:sldId id="259" r:id="rId5"/>
    <p:sldId id="263" r:id="rId6"/>
    <p:sldId id="260" r:id="rId7"/>
    <p:sldId id="258" r:id="rId8"/>
    <p:sldId id="257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6" d="100"/>
          <a:sy n="66" d="100"/>
        </p:scale>
        <p:origin x="90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.uk/hire/job-description/event-planner" TargetMode="External"/><Relationship Id="rId2" Type="http://schemas.openxmlformats.org/officeDocument/2006/relationships/hyperlink" Target="https://www.careerswales.com/en/job-details/1042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bc.net.au/" TargetMode="External"/><Relationship Id="rId5" Type="http://schemas.openxmlformats.org/officeDocument/2006/relationships/hyperlink" Target="http://www.limkokwing.net/" TargetMode="External"/><Relationship Id="rId4" Type="http://schemas.openxmlformats.org/officeDocument/2006/relationships/hyperlink" Target="https://www.ucas.com/ucas/after-gcses/find-career-ideas/explore-jobs/job-profile/events-manager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terer.com/job/events-manager/corecruitment-international-job84901573?WT.mc_id=A_PT_CrossBrand_Totaljobs" TargetMode="External"/><Relationship Id="rId2" Type="http://schemas.openxmlformats.org/officeDocument/2006/relationships/hyperlink" Target="https://www.shutterfly.com/ideas/small-weddin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aterer.com/job/restaurant-manager/taste-hospitality-recruitment-ltd-job84930608?WT.mc_id=A_PT_CrossBrand_Totaljobs" TargetMode="External"/><Relationship Id="rId4" Type="http://schemas.openxmlformats.org/officeDocument/2006/relationships/hyperlink" Target="https://www.caterer.com/job/events-manager/leisure-people-job84779321?WT.mc_id=A_PT_CrossBrand_Totaljob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Role of the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Event </a:t>
            </a:r>
            <a:r>
              <a:rPr lang="en-GB" dirty="0"/>
              <a:t>Manager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Jessie Davies - 1400171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2330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830" y="682167"/>
            <a:ext cx="10659070" cy="1280890"/>
          </a:xfrm>
        </p:spPr>
        <p:txBody>
          <a:bodyPr>
            <a:normAutofit/>
          </a:bodyPr>
          <a:lstStyle/>
          <a:p>
            <a:pPr algn="ctr"/>
            <a:r>
              <a:rPr lang="en-GB" sz="4800" dirty="0" smtClean="0"/>
              <a:t>What is an Events </a:t>
            </a:r>
            <a:r>
              <a:rPr lang="en-GB" sz="4800" dirty="0"/>
              <a:t>M</a:t>
            </a:r>
            <a:r>
              <a:rPr lang="en-GB" sz="4800" dirty="0" smtClean="0"/>
              <a:t>anager?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1830" y="1963057"/>
            <a:ext cx="10662782" cy="4452255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2800" dirty="0" smtClean="0"/>
              <a:t>An events manager is the person in charge of                                     organising and running of an event.</a:t>
            </a:r>
            <a:endParaRPr lang="en-GB" sz="3200" dirty="0" smtClean="0"/>
          </a:p>
          <a:p>
            <a:pPr marL="0" indent="0">
              <a:buNone/>
            </a:pPr>
            <a:r>
              <a:rPr lang="en-GB" dirty="0" smtClean="0"/>
              <a:t> </a:t>
            </a:r>
          </a:p>
          <a:p>
            <a:pPr marL="0" indent="0" algn="ctr">
              <a:buNone/>
            </a:pPr>
            <a:r>
              <a:rPr lang="en-GB" dirty="0" smtClean="0"/>
              <a:t>They can also known as: </a:t>
            </a:r>
          </a:p>
          <a:p>
            <a:pPr marL="0" indent="0" algn="ctr">
              <a:buNone/>
            </a:pPr>
            <a:r>
              <a:rPr lang="en-GB" sz="1600" dirty="0" smtClean="0"/>
              <a:t>Event Planner</a:t>
            </a:r>
          </a:p>
          <a:p>
            <a:pPr marL="0" indent="0" algn="ctr">
              <a:buNone/>
            </a:pPr>
            <a:r>
              <a:rPr lang="en-GB" sz="1600" dirty="0" smtClean="0"/>
              <a:t>Event Coordinator</a:t>
            </a:r>
          </a:p>
          <a:p>
            <a:pPr marL="0" indent="0" algn="ctr">
              <a:buNone/>
            </a:pPr>
            <a:r>
              <a:rPr lang="en-GB" sz="1600" dirty="0" smtClean="0"/>
              <a:t>Sales </a:t>
            </a:r>
            <a:r>
              <a:rPr lang="en-GB" sz="1600" dirty="0"/>
              <a:t>&amp; Events </a:t>
            </a:r>
            <a:r>
              <a:rPr lang="en-GB" sz="1600" dirty="0" smtClean="0"/>
              <a:t>Manager</a:t>
            </a:r>
          </a:p>
          <a:p>
            <a:pPr marL="0" indent="0" algn="ctr">
              <a:buNone/>
            </a:pPr>
            <a:r>
              <a:rPr lang="en-GB" sz="1600" dirty="0" smtClean="0"/>
              <a:t>Event </a:t>
            </a:r>
            <a:r>
              <a:rPr lang="en-GB" sz="1600" dirty="0"/>
              <a:t>Venue </a:t>
            </a:r>
            <a:r>
              <a:rPr lang="en-GB" sz="1600" dirty="0" smtClean="0"/>
              <a:t>Manager</a:t>
            </a:r>
          </a:p>
          <a:p>
            <a:pPr marL="0" indent="0" algn="ctr">
              <a:buNone/>
            </a:pPr>
            <a:r>
              <a:rPr lang="en-GB" sz="1600" dirty="0" smtClean="0"/>
              <a:t>Exhibition Organiser</a:t>
            </a:r>
          </a:p>
          <a:p>
            <a:pPr marL="0" indent="0" algn="ctr">
              <a:buNone/>
            </a:pPr>
            <a:r>
              <a:rPr lang="en-GB" sz="1600" dirty="0" smtClean="0"/>
              <a:t>Corporate </a:t>
            </a:r>
            <a:r>
              <a:rPr lang="en-GB" sz="1600" dirty="0"/>
              <a:t>Event </a:t>
            </a:r>
            <a:r>
              <a:rPr lang="en-GB" sz="1600" dirty="0" smtClean="0"/>
              <a:t>Manager </a:t>
            </a:r>
          </a:p>
          <a:p>
            <a:pPr marL="0" indent="0" algn="ctr">
              <a:buNone/>
            </a:pPr>
            <a:r>
              <a:rPr lang="en-GB" sz="1600" dirty="0" smtClean="0"/>
              <a:t>Senior </a:t>
            </a:r>
            <a:r>
              <a:rPr lang="en-GB" sz="1600" dirty="0"/>
              <a:t>Event </a:t>
            </a:r>
            <a:r>
              <a:rPr lang="en-GB" sz="1600" dirty="0" smtClean="0"/>
              <a:t>Planner</a:t>
            </a:r>
          </a:p>
          <a:p>
            <a:pPr marL="0" indent="0" algn="ctr">
              <a:buNone/>
            </a:pPr>
            <a:r>
              <a:rPr lang="en-GB" sz="1600" dirty="0"/>
              <a:t>Assistant Technical Events Manager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3832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2013" y="214548"/>
            <a:ext cx="11272600" cy="1280890"/>
          </a:xfrm>
        </p:spPr>
        <p:txBody>
          <a:bodyPr>
            <a:noAutofit/>
          </a:bodyPr>
          <a:lstStyle/>
          <a:p>
            <a:pPr algn="ctr"/>
            <a:r>
              <a:rPr lang="en-GB" sz="4000" dirty="0" smtClean="0"/>
              <a:t>What is your role as an </a:t>
            </a:r>
            <a:br>
              <a:rPr lang="en-GB" sz="4000" dirty="0" smtClean="0"/>
            </a:br>
            <a:r>
              <a:rPr lang="en-GB" sz="4000" dirty="0" smtClean="0"/>
              <a:t>events manager?</a:t>
            </a:r>
            <a:endParaRPr lang="en-GB" sz="4000" dirty="0"/>
          </a:p>
        </p:txBody>
      </p:sp>
      <p:sp>
        <p:nvSpPr>
          <p:cNvPr id="11" name="TextBox 10"/>
          <p:cNvSpPr txBox="1"/>
          <p:nvPr/>
        </p:nvSpPr>
        <p:spPr>
          <a:xfrm>
            <a:off x="2245895" y="2149642"/>
            <a:ext cx="855044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What does your client want and need.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Create proposals/ mood boards.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Finances, budgets, expenditures.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Negotiate with Suppliers.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Hire Venues.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Health and safety, insurance, DBS checks.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Make sure the event runs smoothly.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57937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skills do you need to be an events manager?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048768" y="2226424"/>
            <a:ext cx="413527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Teamwork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Time </a:t>
            </a:r>
            <a:r>
              <a:rPr lang="en-GB" sz="2000" dirty="0"/>
              <a:t>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good </a:t>
            </a:r>
            <a:r>
              <a:rPr lang="en-GB" sz="2000" dirty="0"/>
              <a:t>written and verbal communication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negotiating </a:t>
            </a:r>
            <a:r>
              <a:rPr lang="en-GB" sz="2000" dirty="0"/>
              <a:t>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the </a:t>
            </a:r>
            <a:r>
              <a:rPr lang="en-GB" sz="2000" dirty="0"/>
              <a:t>stamina to work long hours, often under pressure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research </a:t>
            </a:r>
            <a:r>
              <a:rPr lang="en-GB" sz="2000" dirty="0"/>
              <a:t>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3090343" y="2451406"/>
            <a:ext cx="3712191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Administration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Attention to detail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Financial </a:t>
            </a:r>
            <a:r>
              <a:rPr lang="en-GB" sz="2000" dirty="0"/>
              <a:t>planning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Interpersonal </a:t>
            </a:r>
            <a:r>
              <a:rPr lang="en-GB" sz="2000" dirty="0"/>
              <a:t>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IT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Organisation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Problem solving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/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44311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Experience required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2925" y="2402007"/>
            <a:ext cx="7056042" cy="3343701"/>
          </a:xfrm>
        </p:spPr>
        <p:txBody>
          <a:bodyPr>
            <a:normAutofit/>
          </a:bodyPr>
          <a:lstStyle/>
          <a:p>
            <a:r>
              <a:rPr lang="en-GB" dirty="0"/>
              <a:t>•	Bachelor’s Degree in Hospitality Management, Marketing or a related </a:t>
            </a:r>
            <a:r>
              <a:rPr lang="en-GB" dirty="0" smtClean="0"/>
              <a:t>field</a:t>
            </a:r>
          </a:p>
          <a:p>
            <a:endParaRPr lang="en-GB" dirty="0" smtClean="0"/>
          </a:p>
          <a:p>
            <a:r>
              <a:rPr lang="en-GB" dirty="0"/>
              <a:t>Level 2 Award / Certificate in Event Planning</a:t>
            </a:r>
          </a:p>
          <a:p>
            <a:endParaRPr lang="en-GB" dirty="0" smtClean="0"/>
          </a:p>
          <a:p>
            <a:r>
              <a:rPr lang="en-GB" dirty="0" smtClean="0"/>
              <a:t>Level </a:t>
            </a:r>
            <a:r>
              <a:rPr lang="en-GB" dirty="0"/>
              <a:t>2 Certificate in Live Events and </a:t>
            </a:r>
            <a:r>
              <a:rPr lang="en-GB" dirty="0" smtClean="0"/>
              <a:t>Promotion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•	4+ years’ event management </a:t>
            </a:r>
            <a:r>
              <a:rPr lang="en-GB" dirty="0" smtClean="0"/>
              <a:t>experience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8180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0655" y="624110"/>
            <a:ext cx="10633957" cy="1280890"/>
          </a:xfrm>
        </p:spPr>
        <p:txBody>
          <a:bodyPr>
            <a:normAutofit/>
          </a:bodyPr>
          <a:lstStyle/>
          <a:p>
            <a:pPr algn="ctr"/>
            <a:r>
              <a:rPr lang="en-GB" sz="4000" dirty="0" smtClean="0"/>
              <a:t>How diverse is the events industry?</a:t>
            </a:r>
            <a:endParaRPr lang="en-GB" sz="4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9889" y="2023022"/>
            <a:ext cx="3261643" cy="217646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6705" y="1545706"/>
            <a:ext cx="3121423" cy="208501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6697" y="4192647"/>
            <a:ext cx="3444539" cy="193869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11532" y="3981816"/>
            <a:ext cx="3444539" cy="193869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99234" y="1799137"/>
            <a:ext cx="2956816" cy="196917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1236" y="4398533"/>
            <a:ext cx="3316511" cy="2206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2130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Are there jobs in the events management industry?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58" r="10491" b="40623"/>
          <a:stretch/>
        </p:blipFill>
        <p:spPr>
          <a:xfrm>
            <a:off x="6865417" y="4242650"/>
            <a:ext cx="4973300" cy="18854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4433" y="2006788"/>
            <a:ext cx="4360747" cy="199040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l="13998" t="21327" r="22628" b="33059"/>
          <a:stretch/>
        </p:blipFill>
        <p:spPr>
          <a:xfrm>
            <a:off x="1476144" y="4798131"/>
            <a:ext cx="4539646" cy="183705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/>
          <a:srcRect l="14491" t="36526" r="25588" b="8279"/>
          <a:stretch/>
        </p:blipFill>
        <p:spPr>
          <a:xfrm>
            <a:off x="631774" y="2406316"/>
            <a:ext cx="3922301" cy="2031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340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6295" y="624110"/>
            <a:ext cx="9563517" cy="1280890"/>
          </a:xfrm>
        </p:spPr>
        <p:txBody>
          <a:bodyPr>
            <a:noAutofit/>
          </a:bodyPr>
          <a:lstStyle/>
          <a:p>
            <a:r>
              <a:rPr lang="en-GB" sz="4400" dirty="0" smtClean="0"/>
              <a:t>The future of events management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770" y="2518611"/>
            <a:ext cx="10798759" cy="391427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dirty="0" smtClean="0"/>
              <a:t>Will there be jobs in the future?</a:t>
            </a:r>
          </a:p>
          <a:p>
            <a:pPr marL="0" indent="0" algn="ctr">
              <a:buNone/>
            </a:pPr>
            <a:endParaRPr lang="en-GB" sz="2000" dirty="0" smtClean="0"/>
          </a:p>
          <a:p>
            <a:pPr marL="0" indent="0" algn="ctr">
              <a:buNone/>
            </a:pPr>
            <a:endParaRPr lang="en-GB" sz="2000" dirty="0" smtClean="0"/>
          </a:p>
          <a:p>
            <a:pPr marL="0" indent="0" algn="ctr">
              <a:buNone/>
            </a:pPr>
            <a:r>
              <a:rPr lang="en-GB" sz="2000" dirty="0" smtClean="0"/>
              <a:t>Is the events industry growing?</a:t>
            </a:r>
          </a:p>
          <a:p>
            <a:pPr marL="0" indent="0" algn="ctr">
              <a:buNone/>
            </a:pPr>
            <a:endParaRPr lang="en-GB" sz="2000" dirty="0" smtClean="0"/>
          </a:p>
          <a:p>
            <a:pPr marL="0" indent="0" algn="ctr">
              <a:buNone/>
            </a:pPr>
            <a:endParaRPr lang="en-GB" sz="2000" dirty="0" smtClean="0"/>
          </a:p>
          <a:p>
            <a:pPr marL="0" indent="0" algn="ctr">
              <a:buNone/>
            </a:pPr>
            <a:r>
              <a:rPr lang="en-GB" sz="2000" dirty="0" smtClean="0"/>
              <a:t>How will Wales do in the coming years within the events management industry?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5807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Thank you for listening.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800" dirty="0" smtClean="0"/>
              <a:t>Any questions?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8342304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582056" y="1427747"/>
            <a:ext cx="9922555" cy="5133474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Careers Wales (2019) </a:t>
            </a:r>
            <a:r>
              <a:rPr lang="en-GB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Events Manager Job Description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                                                                                                             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www.careerswales.com/en/job-details/10428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[Assessed by January 2019]</a:t>
            </a: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Indeed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(2019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Events Planner Job Description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                                                                                                                              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www.indeed.co.uk/hire/job-description/event-planner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[Assessed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by January 2019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UCAS (2019) </a:t>
            </a:r>
            <a:r>
              <a:rPr lang="en-GB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Events Manager Job Description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                                                                                                                                     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www.ucas.com/ucas/after-gcses/find-career-ideas/explore-jobs/job-profile/events-manager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[Assessed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by January 2019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Limkokwing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University (1991)- </a:t>
            </a:r>
            <a:r>
              <a:rPr lang="en-GB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Photo Cultural Event                                                                                                                               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www.limkokwing.net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             [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Assessed by January 2019]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ABC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(2019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r>
              <a:rPr lang="en-GB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Photo London 2012 Olympic Games at the Olympic Stadium, July 27, </a:t>
            </a:r>
            <a:r>
              <a:rPr lang="en-GB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2012                                                                        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www.abc.net.au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          [Assessed by January 2019]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</a:t>
            </a: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 smtClean="0"/>
          </a:p>
          <a:p>
            <a:pPr marL="0" indent="0">
              <a:buNone/>
            </a:pPr>
            <a:endParaRPr lang="en-GB" sz="1200" dirty="0"/>
          </a:p>
          <a:p>
            <a:endParaRPr lang="en-GB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663248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905000"/>
            <a:ext cx="8915400" cy="4953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Shutter fly (2018)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wedding in the </a:t>
            </a:r>
            <a:r>
              <a:rPr lang="en-GB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forest                                                                                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https://www.shutterfly.com/ideas/small-wedding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[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Assessed by January 2019]</a:t>
            </a:r>
          </a:p>
          <a:p>
            <a:pPr marL="0" indent="0">
              <a:buNone/>
            </a:pP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Totaljobs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(2019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Events Manager Job Description.                                                                                </a:t>
            </a:r>
            <a:r>
              <a:rPr lang="en-GB" sz="1200" i="1" u="sng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totaljobs.com/jobs/Events-Manager?gclid=Cj0KCQiAg_HhBRDNARIsAGHLV51-9_xu-LyO2e5EV5VBg12aMdcyXHRfzmtT_nlQWZPgNawhnHYLVQ8aAuJkEALw_wcB&amp;WT.mc_id=A_SE_Google_TJ-SEC-CL2-11|Marketing_c_Events-Manager|353155_events%20manager%20jobs_319975685667_e_72474216468_aud-377289904968:kwd-370120867__eIQ8uXWy&amp;ef_id=WteIbQAAA2L00RN_:</a:t>
            </a:r>
            <a:r>
              <a:rPr lang="en-GB" sz="1200" i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20190114150605:s                                                    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[Assessed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by January 2019]</a:t>
            </a:r>
          </a:p>
          <a:p>
            <a:pPr marL="0" indent="0">
              <a:buNone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Caterer (2019) </a:t>
            </a:r>
            <a:r>
              <a:rPr lang="en-GB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Job Advertisement                                                                                                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www.caterer.com/job/events-manager/corecruitment-international-job84901573?WT.mc_id=A_PT_CrossBrand_Totaljobs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[Assessed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by January 2019]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Caterer (2019) Job Advertisement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www.caterer.com/job/events-manager/leisure-people-job84779321?WT.mc_id=A_PT_CrossBrand_Totaljobs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[Assessed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by January 2019]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Caterer (2019) Job Advertisement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www.caterer.com/job/restaurant-manager/taste-hospitality-recruitment-ltd-job84930608?WT.mc_id=A_PT_CrossBrand_Totaljobs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[Assessed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by January 2019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]              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8575315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2280</TotalTime>
  <Words>401</Words>
  <Application>Microsoft Office PowerPoint</Application>
  <PresentationFormat>Widescreen</PresentationFormat>
  <Paragraphs>93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Wisp</vt:lpstr>
      <vt:lpstr>The Role of the  Event Manager</vt:lpstr>
      <vt:lpstr>What is an Events Manager?</vt:lpstr>
      <vt:lpstr>What is your role as an  events manager?</vt:lpstr>
      <vt:lpstr>What skills do you need to be an events manager?</vt:lpstr>
      <vt:lpstr>Experience required</vt:lpstr>
      <vt:lpstr>How diverse is the events industry?</vt:lpstr>
      <vt:lpstr>Are there jobs in the events management industry?</vt:lpstr>
      <vt:lpstr>The future of events management</vt:lpstr>
      <vt:lpstr>Thank you for listening.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the Event Manager</dc:title>
  <dc:creator>ziggz murf</dc:creator>
  <cp:lastModifiedBy>ziggz murf</cp:lastModifiedBy>
  <cp:revision>42</cp:revision>
  <dcterms:created xsi:type="dcterms:W3CDTF">2019-01-14T14:25:57Z</dcterms:created>
  <dcterms:modified xsi:type="dcterms:W3CDTF">2019-01-24T20:04:54Z</dcterms:modified>
</cp:coreProperties>
</file>