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792" autoAdjust="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19/07/2023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19/07/2023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ootprint.wwf.org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SKILLS DEVELOPMENT 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Agha </a:t>
            </a:r>
            <a:r>
              <a:rPr lang="en-GB" dirty="0" err="1"/>
              <a:t>Abuzar</a:t>
            </a:r>
            <a:r>
              <a:rPr lang="en-GB" dirty="0"/>
              <a:t> Khan</a:t>
            </a:r>
          </a:p>
          <a:p>
            <a:pPr rtl="0"/>
            <a:r>
              <a:rPr lang="en-GB" dirty="0"/>
              <a:t>Student Id: 2219946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3D globe with cloud cover">
            <a:extLst>
              <a:ext uri="{FF2B5EF4-FFF2-40B4-BE49-F238E27FC236}">
                <a16:creationId xmlns:a16="http://schemas.microsoft.com/office/drawing/2014/main" id="{F9565ACF-973B-844C-E600-319639D33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950" y="1271793"/>
            <a:ext cx="4831070" cy="43144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Ideas and Values – Addressing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409" y="2007942"/>
            <a:ext cx="5794466" cy="336681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/>
              <a:t>Sustainability is a process to maintain things continuously overtime. Halting the factors that contribute towards climate change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/>
              <a:t>Why knowledge about sustainability is important?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www.footprint.wwf.org.uk</a:t>
            </a:r>
            <a:r>
              <a:rPr lang="en-GB" dirty="0"/>
              <a:t> Use this link to assess your carbon footprint.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3534D-F820-F8CF-2D9E-1AF997875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contributing to 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A43E9-2646-0AEA-F3B6-268AC6F1C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Natural occurrences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Greenhouse effect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Waste produced by humans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Deforestation</a:t>
            </a:r>
          </a:p>
          <a:p>
            <a:endParaRPr lang="en-GB" dirty="0"/>
          </a:p>
          <a:p>
            <a:r>
              <a:rPr lang="en-GB" dirty="0"/>
              <a:t>A well-known activist Greta Thunberg is trying to raise awareness.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94D3E-BE79-1A5E-14D7-94B03AF2E7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43924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2C7A1-91A3-64E1-BF70-D6544631A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to control 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A32C3-261F-6A73-4BB4-6AC36DADC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455617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Recycle waste responsibly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Reduce plastic waste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Personal responsibility/Carbon footprint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Renewable energies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Government enforcement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B1A2A-2F9E-8D84-4A20-9181D7AAA2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20810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3EDB0-D6A5-1F89-C75E-6DF355AF9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Solutions - Changemaking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D0762-B895-42E6-6779-3ACC5002B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493717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 person who uses knowledge and resources to make effective changes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Different values – Influence, Economic, Social, Enjoyment, Harmony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Why are changemakers important to society?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72D8C-1253-4E19-B324-07FBDC2831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1376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9D431-C790-6B46-E476-9042E7E94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279" y="760534"/>
            <a:ext cx="9779183" cy="1325563"/>
          </a:xfrm>
        </p:spPr>
        <p:txBody>
          <a:bodyPr/>
          <a:lstStyle/>
          <a:p>
            <a:r>
              <a:rPr lang="en-GB" dirty="0"/>
              <a:t>Value Creation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6DBB0-180C-5547-3AD6-41C093E2E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114" y="2829097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is value creation Pedagogy?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How different types of influential people can influence societies values?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Why is it so effective?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7FA6F-771B-F893-98B6-B2F501E143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7554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1CD9E-F0B0-E4E7-01F0-EBDD930F4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1054768"/>
            <a:ext cx="9779183" cy="1325563"/>
          </a:xfrm>
        </p:spPr>
        <p:txBody>
          <a:bodyPr/>
          <a:lstStyle/>
          <a:p>
            <a:r>
              <a:rPr lang="en-GB" dirty="0"/>
              <a:t>Practice of Changemaking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9790E-C08B-5E28-BFEA-FE806904D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989535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Celebrities using their fame to influence values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Origami is an example of changemaking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Practicing the art of “Yes, and.”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69507-9354-A521-58E1-D28EE4C6EB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2588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iremen in a huddle">
            <a:extLst>
              <a:ext uri="{FF2B5EF4-FFF2-40B4-BE49-F238E27FC236}">
                <a16:creationId xmlns:a16="http://schemas.microsoft.com/office/drawing/2014/main" id="{48E24C93-C46C-E7E7-2F17-7363EA5F9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1475" y="4621144"/>
            <a:ext cx="4200525" cy="22368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38725F-565F-C081-C40B-795529FF0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391" y="911293"/>
            <a:ext cx="9779183" cy="1325563"/>
          </a:xfrm>
        </p:spPr>
        <p:txBody>
          <a:bodyPr/>
          <a:lstStyle/>
          <a:p>
            <a:r>
              <a:rPr lang="en-GB" dirty="0"/>
              <a:t>Mobilising Support – Collaboration not Competition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3C0A2-39F2-CF49-5C58-DFF19FFA3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391" y="2709999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Networking is very important for personal and professional life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Different types of support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Personal support and having good connection help me gain employment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3F6BB-88C4-0F23-97DA-212077B551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370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48BA7-F50B-7DDF-8128-F17309D2D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56" y="1054768"/>
            <a:ext cx="9779183" cy="1325563"/>
          </a:xfrm>
        </p:spPr>
        <p:txBody>
          <a:bodyPr/>
          <a:lstStyle/>
          <a:p>
            <a:r>
              <a:rPr lang="en-GB" dirty="0"/>
              <a:t>Stakeholders in developing and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545B5-929F-1458-502D-BE6EF0511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156" y="2989535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 stakeholder is someone who has interest in the business and can affect or get affected by the business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Interest is not always materialistic, can be emotional too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Example of local council consulting city’s residents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22643-B730-B471-E531-4933E237AA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0727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6BDA5-26C8-CD70-04AF-73DAC0E07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Stakeholder map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680FE5FF-5289-A428-2FF6-089E32D286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6932" y="2028825"/>
            <a:ext cx="5804853" cy="3581400"/>
          </a:xfr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2D42E-C04E-3698-97D5-A262B19658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4653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3490D-4597-76D4-4351-03558461A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53" y="932464"/>
            <a:ext cx="9779183" cy="1325563"/>
          </a:xfrm>
        </p:spPr>
        <p:txBody>
          <a:bodyPr/>
          <a:lstStyle/>
          <a:p>
            <a:r>
              <a:rPr lang="en-GB" dirty="0"/>
              <a:t>Evaluation – Measuring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7B107-8221-2DAE-5A1E-B890779C6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54" y="3182280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Success is a sense of self-achievement, attaining personal goals in personal or professional life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Everyone has a different parameter to measure success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Example of a successful person I know!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E8273-9BF8-4977-3849-6B112FFA13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8939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B925B-5BD3-C213-7477-08FC2E854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701743"/>
            <a:ext cx="9779183" cy="1325563"/>
          </a:xfrm>
        </p:spPr>
        <p:txBody>
          <a:bodyPr/>
          <a:lstStyle/>
          <a:p>
            <a:r>
              <a:rPr lang="en-GB" dirty="0"/>
              <a:t>The Pygmalion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ED5C0-D484-9CF3-078A-4EB2A51DE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348049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Pygmalion effect – Individual can be directly/indirectly can be affected by those around them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 reoccurring cycle – expectations of others can sometimes be helpful and sometimes can affect adversely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Personal experience that I can relate to the Pygmalion effect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95BD1-B2A0-96CD-605C-60F7DF0324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4054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hite staircases">
            <a:extLst>
              <a:ext uri="{FF2B5EF4-FFF2-40B4-BE49-F238E27FC236}">
                <a16:creationId xmlns:a16="http://schemas.microsoft.com/office/drawing/2014/main" id="{B2D7994D-3234-0F26-16C3-FF4297E802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5027"/>
            <a:ext cx="12192000" cy="68930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0EFBA3-5E7A-7393-CCAF-7BE36D173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889272"/>
            <a:ext cx="9779183" cy="1325563"/>
          </a:xfrm>
        </p:spPr>
        <p:txBody>
          <a:bodyPr/>
          <a:lstStyle/>
          <a:p>
            <a:r>
              <a:rPr lang="en-GB" dirty="0"/>
              <a:t>Success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FF4F1-3905-38B2-9317-7B1A56154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853010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Evaluation of being successful and healthy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5 different areas of life affected; physical, social, financial, professional and communal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Relative example on success and wellbeing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407C2-0200-6F24-911D-EEF39503FC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2000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{17018CDA-3AFA-4CCE-BE62-840DA84FA08E}tf45331398_win32</Template>
  <TotalTime>157</TotalTime>
  <Words>387</Words>
  <Application>Microsoft Office PowerPoint</Application>
  <PresentationFormat>Widescreen</PresentationFormat>
  <Paragraphs>66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Tenorite</vt:lpstr>
      <vt:lpstr>Office Theme</vt:lpstr>
      <vt:lpstr>SKILLS DEVELOPMENT IN THE WORKPLACE</vt:lpstr>
      <vt:lpstr>Ideas and Values – Addressing Sustainability</vt:lpstr>
      <vt:lpstr>Factors contributing to climate change</vt:lpstr>
      <vt:lpstr>Ways to control Climate Change</vt:lpstr>
      <vt:lpstr>Creative Solutions - Changemaking</vt:lpstr>
      <vt:lpstr>Value Creation Pedagogy</vt:lpstr>
      <vt:lpstr>Practice of Changemaking</vt:lpstr>
      <vt:lpstr>Mobilising Support – Collaboration not Competition</vt:lpstr>
      <vt:lpstr>Stakeholders in developing and idea</vt:lpstr>
      <vt:lpstr>Stakeholder map</vt:lpstr>
      <vt:lpstr>Evaluation – Measuring Success</vt:lpstr>
      <vt:lpstr>The Pygmalion Effect</vt:lpstr>
      <vt:lpstr>Success and wellbeing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DEVELOPMENT IN THE WORKPLACE</dc:title>
  <dc:creator>Khan, Agha</dc:creator>
  <cp:lastModifiedBy>Khan, Agha</cp:lastModifiedBy>
  <cp:revision>3</cp:revision>
  <dcterms:created xsi:type="dcterms:W3CDTF">2023-07-19T20:41:08Z</dcterms:created>
  <dcterms:modified xsi:type="dcterms:W3CDTF">2023-07-19T23:18:47Z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