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70" r:id="rId12"/>
    <p:sldId id="266" r:id="rId13"/>
    <p:sldId id="267" r:id="rId14"/>
    <p:sldId id="268" r:id="rId15"/>
    <p:sldId id="269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5" r:id="rId28"/>
    <p:sldId id="286" r:id="rId29"/>
    <p:sldId id="287" r:id="rId30"/>
    <p:sldId id="288" r:id="rId31"/>
    <p:sldId id="296" r:id="rId32"/>
    <p:sldId id="297" r:id="rId3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88C34E1-3049-45A8-9F71-FCF3E49CB8B1}" v="7" dt="2026-03-21T22:15:49.22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96" autoAdjust="0"/>
    <p:restoredTop sz="94660"/>
  </p:normalViewPr>
  <p:slideViewPr>
    <p:cSldViewPr snapToGrid="0">
      <p:cViewPr varScale="1">
        <p:scale>
          <a:sx n="86" d="100"/>
          <a:sy n="86" d="100"/>
        </p:scale>
        <p:origin x="48" y="4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microsoft.com/office/2015/10/relationships/revisionInfo" Target="revisionInfo.xml"/><Relationship Id="rId21" Type="http://schemas.openxmlformats.org/officeDocument/2006/relationships/slide" Target="slides/slide20.xml"/><Relationship Id="rId34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viewProps" Target="viewProp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Zita Draper" userId="b063123c-f51f-481b-b99c-f574606c9ace" providerId="ADAL" clId="{EF0E77A1-30A0-420A-8B5C-1D4447251AB8}"/>
    <pc:docChg chg="undo custSel delSld modSld sldOrd">
      <pc:chgData name="Zita Draper" userId="b063123c-f51f-481b-b99c-f574606c9ace" providerId="ADAL" clId="{EF0E77A1-30A0-420A-8B5C-1D4447251AB8}" dt="2026-03-21T22:17:05.895" v="4465"/>
      <pc:docMkLst>
        <pc:docMk/>
      </pc:docMkLst>
      <pc:sldChg chg="addSp modSp mod setBg">
        <pc:chgData name="Zita Draper" userId="b063123c-f51f-481b-b99c-f574606c9ace" providerId="ADAL" clId="{EF0E77A1-30A0-420A-8B5C-1D4447251AB8}" dt="2026-03-19T20:39:48.948" v="1097" actId="26606"/>
        <pc:sldMkLst>
          <pc:docMk/>
          <pc:sldMk cId="1669838981" sldId="257"/>
        </pc:sldMkLst>
        <pc:spChg chg="mod">
          <ac:chgData name="Zita Draper" userId="b063123c-f51f-481b-b99c-f574606c9ace" providerId="ADAL" clId="{EF0E77A1-30A0-420A-8B5C-1D4447251AB8}" dt="2026-03-19T20:39:48.948" v="1097" actId="26606"/>
          <ac:spMkLst>
            <pc:docMk/>
            <pc:sldMk cId="1669838981" sldId="257"/>
            <ac:spMk id="2" creationId="{F364FE51-587A-E55F-9446-94D202EA76A4}"/>
          </ac:spMkLst>
        </pc:spChg>
        <pc:spChg chg="mod">
          <ac:chgData name="Zita Draper" userId="b063123c-f51f-481b-b99c-f574606c9ace" providerId="ADAL" clId="{EF0E77A1-30A0-420A-8B5C-1D4447251AB8}" dt="2026-03-19T20:39:48.948" v="1097" actId="26606"/>
          <ac:spMkLst>
            <pc:docMk/>
            <pc:sldMk cId="1669838981" sldId="257"/>
            <ac:spMk id="3" creationId="{90409805-7934-EE90-4489-F15CF402D36E}"/>
          </ac:spMkLst>
        </pc:spChg>
        <pc:spChg chg="add">
          <ac:chgData name="Zita Draper" userId="b063123c-f51f-481b-b99c-f574606c9ace" providerId="ADAL" clId="{EF0E77A1-30A0-420A-8B5C-1D4447251AB8}" dt="2026-03-19T20:39:48.948" v="1097" actId="26606"/>
          <ac:spMkLst>
            <pc:docMk/>
            <pc:sldMk cId="1669838981" sldId="257"/>
            <ac:spMk id="10" creationId="{F13C74B1-5B17-4795-BED0-7140497B445A}"/>
          </ac:spMkLst>
        </pc:spChg>
        <pc:spChg chg="add">
          <ac:chgData name="Zita Draper" userId="b063123c-f51f-481b-b99c-f574606c9ace" providerId="ADAL" clId="{EF0E77A1-30A0-420A-8B5C-1D4447251AB8}" dt="2026-03-19T20:39:48.948" v="1097" actId="26606"/>
          <ac:spMkLst>
            <pc:docMk/>
            <pc:sldMk cId="1669838981" sldId="257"/>
            <ac:spMk id="12" creationId="{D4974D33-8DC5-464E-8C6D-BE58F0669C17}"/>
          </ac:spMkLst>
        </pc:spChg>
        <pc:picChg chg="add mod">
          <ac:chgData name="Zita Draper" userId="b063123c-f51f-481b-b99c-f574606c9ace" providerId="ADAL" clId="{EF0E77A1-30A0-420A-8B5C-1D4447251AB8}" dt="2026-03-19T20:39:48.948" v="1097" actId="26606"/>
          <ac:picMkLst>
            <pc:docMk/>
            <pc:sldMk cId="1669838981" sldId="257"/>
            <ac:picMk id="5" creationId="{979D32B3-8B3B-80D7-011F-B2EB979D42BD}"/>
          </ac:picMkLst>
        </pc:picChg>
      </pc:sldChg>
      <pc:sldChg chg="addSp modSp mod setBg">
        <pc:chgData name="Zita Draper" userId="b063123c-f51f-481b-b99c-f574606c9ace" providerId="ADAL" clId="{EF0E77A1-30A0-420A-8B5C-1D4447251AB8}" dt="2026-03-19T20:46:49.082" v="1099" actId="26606"/>
        <pc:sldMkLst>
          <pc:docMk/>
          <pc:sldMk cId="756961291" sldId="258"/>
        </pc:sldMkLst>
        <pc:spChg chg="mod">
          <ac:chgData name="Zita Draper" userId="b063123c-f51f-481b-b99c-f574606c9ace" providerId="ADAL" clId="{EF0E77A1-30A0-420A-8B5C-1D4447251AB8}" dt="2026-03-19T20:46:49.082" v="1099" actId="26606"/>
          <ac:spMkLst>
            <pc:docMk/>
            <pc:sldMk cId="756961291" sldId="258"/>
            <ac:spMk id="2" creationId="{9DC7EC97-D69C-43DC-6671-56AF5E5AC170}"/>
          </ac:spMkLst>
        </pc:spChg>
        <pc:spChg chg="mod">
          <ac:chgData name="Zita Draper" userId="b063123c-f51f-481b-b99c-f574606c9ace" providerId="ADAL" clId="{EF0E77A1-30A0-420A-8B5C-1D4447251AB8}" dt="2026-03-19T20:46:49.082" v="1099" actId="26606"/>
          <ac:spMkLst>
            <pc:docMk/>
            <pc:sldMk cId="756961291" sldId="258"/>
            <ac:spMk id="3" creationId="{D33759A1-F6CE-6582-E103-88AB8B32D191}"/>
          </ac:spMkLst>
        </pc:spChg>
        <pc:spChg chg="add">
          <ac:chgData name="Zita Draper" userId="b063123c-f51f-481b-b99c-f574606c9ace" providerId="ADAL" clId="{EF0E77A1-30A0-420A-8B5C-1D4447251AB8}" dt="2026-03-19T20:46:49.082" v="1099" actId="26606"/>
          <ac:spMkLst>
            <pc:docMk/>
            <pc:sldMk cId="756961291" sldId="258"/>
            <ac:spMk id="10" creationId="{058A14AF-9FB5-4CC7-BA35-E8E85D3EDF0E}"/>
          </ac:spMkLst>
        </pc:spChg>
        <pc:spChg chg="add">
          <ac:chgData name="Zita Draper" userId="b063123c-f51f-481b-b99c-f574606c9ace" providerId="ADAL" clId="{EF0E77A1-30A0-420A-8B5C-1D4447251AB8}" dt="2026-03-19T20:46:49.082" v="1099" actId="26606"/>
          <ac:spMkLst>
            <pc:docMk/>
            <pc:sldMk cId="756961291" sldId="258"/>
            <ac:spMk id="12" creationId="{3A9A4357-BD1D-4622-A4FE-766E6AB8DE84}"/>
          </ac:spMkLst>
        </pc:spChg>
        <pc:spChg chg="add">
          <ac:chgData name="Zita Draper" userId="b063123c-f51f-481b-b99c-f574606c9ace" providerId="ADAL" clId="{EF0E77A1-30A0-420A-8B5C-1D4447251AB8}" dt="2026-03-19T20:46:49.082" v="1099" actId="26606"/>
          <ac:spMkLst>
            <pc:docMk/>
            <pc:sldMk cId="756961291" sldId="258"/>
            <ac:spMk id="14" creationId="{E659831F-0D9A-4C63-9EBB-8435B85A440F}"/>
          </ac:spMkLst>
        </pc:spChg>
        <pc:spChg chg="add">
          <ac:chgData name="Zita Draper" userId="b063123c-f51f-481b-b99c-f574606c9ace" providerId="ADAL" clId="{EF0E77A1-30A0-420A-8B5C-1D4447251AB8}" dt="2026-03-19T20:46:49.082" v="1099" actId="26606"/>
          <ac:spMkLst>
            <pc:docMk/>
            <pc:sldMk cId="756961291" sldId="258"/>
            <ac:spMk id="16" creationId="{E6995CE5-F890-4ABA-82A2-26507CE8D2A3}"/>
          </ac:spMkLst>
        </pc:spChg>
        <pc:picChg chg="add mod">
          <ac:chgData name="Zita Draper" userId="b063123c-f51f-481b-b99c-f574606c9ace" providerId="ADAL" clId="{EF0E77A1-30A0-420A-8B5C-1D4447251AB8}" dt="2026-03-19T20:46:49.082" v="1099" actId="26606"/>
          <ac:picMkLst>
            <pc:docMk/>
            <pc:sldMk cId="756961291" sldId="258"/>
            <ac:picMk id="5" creationId="{089D0D06-E410-CF87-1A99-15E081667680}"/>
          </ac:picMkLst>
        </pc:picChg>
      </pc:sldChg>
      <pc:sldChg chg="addSp modSp mod setBg">
        <pc:chgData name="Zita Draper" userId="b063123c-f51f-481b-b99c-f574606c9ace" providerId="ADAL" clId="{EF0E77A1-30A0-420A-8B5C-1D4447251AB8}" dt="2026-03-21T22:03:57.502" v="3241" actId="26606"/>
        <pc:sldMkLst>
          <pc:docMk/>
          <pc:sldMk cId="3925084750" sldId="259"/>
        </pc:sldMkLst>
        <pc:spChg chg="mod">
          <ac:chgData name="Zita Draper" userId="b063123c-f51f-481b-b99c-f574606c9ace" providerId="ADAL" clId="{EF0E77A1-30A0-420A-8B5C-1D4447251AB8}" dt="2026-03-21T22:03:57.502" v="3241" actId="26606"/>
          <ac:spMkLst>
            <pc:docMk/>
            <pc:sldMk cId="3925084750" sldId="259"/>
            <ac:spMk id="2" creationId="{C328187C-BB24-95FF-BCDF-DC4F4FC66417}"/>
          </ac:spMkLst>
        </pc:spChg>
        <pc:spChg chg="mod">
          <ac:chgData name="Zita Draper" userId="b063123c-f51f-481b-b99c-f574606c9ace" providerId="ADAL" clId="{EF0E77A1-30A0-420A-8B5C-1D4447251AB8}" dt="2026-03-21T22:03:57.502" v="3241" actId="26606"/>
          <ac:spMkLst>
            <pc:docMk/>
            <pc:sldMk cId="3925084750" sldId="259"/>
            <ac:spMk id="3" creationId="{16F9882F-BF14-B37F-00EA-2A5A81BD309A}"/>
          </ac:spMkLst>
        </pc:spChg>
        <pc:spChg chg="add">
          <ac:chgData name="Zita Draper" userId="b063123c-f51f-481b-b99c-f574606c9ace" providerId="ADAL" clId="{EF0E77A1-30A0-420A-8B5C-1D4447251AB8}" dt="2026-03-21T22:03:57.502" v="3241" actId="26606"/>
          <ac:spMkLst>
            <pc:docMk/>
            <pc:sldMk cId="3925084750" sldId="259"/>
            <ac:spMk id="8" creationId="{C2554CA6-288E-4202-BC52-2E5A8F0C0AED}"/>
          </ac:spMkLst>
        </pc:spChg>
        <pc:spChg chg="add">
          <ac:chgData name="Zita Draper" userId="b063123c-f51f-481b-b99c-f574606c9ace" providerId="ADAL" clId="{EF0E77A1-30A0-420A-8B5C-1D4447251AB8}" dt="2026-03-21T22:03:57.502" v="3241" actId="26606"/>
          <ac:spMkLst>
            <pc:docMk/>
            <pc:sldMk cId="3925084750" sldId="259"/>
            <ac:spMk id="10" creationId="{B10BB131-AC8E-4A8E-A5D1-36260F720C3B}"/>
          </ac:spMkLst>
        </pc:spChg>
        <pc:spChg chg="add">
          <ac:chgData name="Zita Draper" userId="b063123c-f51f-481b-b99c-f574606c9ace" providerId="ADAL" clId="{EF0E77A1-30A0-420A-8B5C-1D4447251AB8}" dt="2026-03-21T22:03:57.502" v="3241" actId="26606"/>
          <ac:spMkLst>
            <pc:docMk/>
            <pc:sldMk cId="3925084750" sldId="259"/>
            <ac:spMk id="12" creationId="{5B7778FC-632E-4DCA-A7CB-0D7731CCF970}"/>
          </ac:spMkLst>
        </pc:spChg>
        <pc:spChg chg="add">
          <ac:chgData name="Zita Draper" userId="b063123c-f51f-481b-b99c-f574606c9ace" providerId="ADAL" clId="{EF0E77A1-30A0-420A-8B5C-1D4447251AB8}" dt="2026-03-21T22:03:57.502" v="3241" actId="26606"/>
          <ac:spMkLst>
            <pc:docMk/>
            <pc:sldMk cId="3925084750" sldId="259"/>
            <ac:spMk id="14" creationId="{FA23A907-97FB-4A8F-880A-DD77401C4296}"/>
          </ac:spMkLst>
        </pc:spChg>
      </pc:sldChg>
      <pc:sldChg chg="addSp modSp mod setBg">
        <pc:chgData name="Zita Draper" userId="b063123c-f51f-481b-b99c-f574606c9ace" providerId="ADAL" clId="{EF0E77A1-30A0-420A-8B5C-1D4447251AB8}" dt="2026-03-21T22:04:21.893" v="3247" actId="26606"/>
        <pc:sldMkLst>
          <pc:docMk/>
          <pc:sldMk cId="4214942972" sldId="260"/>
        </pc:sldMkLst>
        <pc:spChg chg="mod">
          <ac:chgData name="Zita Draper" userId="b063123c-f51f-481b-b99c-f574606c9ace" providerId="ADAL" clId="{EF0E77A1-30A0-420A-8B5C-1D4447251AB8}" dt="2026-03-21T22:04:21.893" v="3247" actId="26606"/>
          <ac:spMkLst>
            <pc:docMk/>
            <pc:sldMk cId="4214942972" sldId="260"/>
            <ac:spMk id="2" creationId="{564DF0D4-95AE-6FEB-94F2-F3A62F1E8343}"/>
          </ac:spMkLst>
        </pc:spChg>
        <pc:spChg chg="mod">
          <ac:chgData name="Zita Draper" userId="b063123c-f51f-481b-b99c-f574606c9ace" providerId="ADAL" clId="{EF0E77A1-30A0-420A-8B5C-1D4447251AB8}" dt="2026-03-21T22:04:21.893" v="3247" actId="26606"/>
          <ac:spMkLst>
            <pc:docMk/>
            <pc:sldMk cId="4214942972" sldId="260"/>
            <ac:spMk id="3" creationId="{3E3790C8-9472-96AA-35CD-A972F71959EA}"/>
          </ac:spMkLst>
        </pc:spChg>
        <pc:spChg chg="add">
          <ac:chgData name="Zita Draper" userId="b063123c-f51f-481b-b99c-f574606c9ace" providerId="ADAL" clId="{EF0E77A1-30A0-420A-8B5C-1D4447251AB8}" dt="2026-03-21T22:04:21.893" v="3247" actId="26606"/>
          <ac:spMkLst>
            <pc:docMk/>
            <pc:sldMk cId="4214942972" sldId="260"/>
            <ac:spMk id="9" creationId="{F13C74B1-5B17-4795-BED0-7140497B445A}"/>
          </ac:spMkLst>
        </pc:spChg>
        <pc:spChg chg="add">
          <ac:chgData name="Zita Draper" userId="b063123c-f51f-481b-b99c-f574606c9ace" providerId="ADAL" clId="{EF0E77A1-30A0-420A-8B5C-1D4447251AB8}" dt="2026-03-21T22:04:21.893" v="3247" actId="26606"/>
          <ac:spMkLst>
            <pc:docMk/>
            <pc:sldMk cId="4214942972" sldId="260"/>
            <ac:spMk id="11" creationId="{D4974D33-8DC5-464E-8C6D-BE58F0669C17}"/>
          </ac:spMkLst>
        </pc:spChg>
        <pc:picChg chg="add mod">
          <ac:chgData name="Zita Draper" userId="b063123c-f51f-481b-b99c-f574606c9ace" providerId="ADAL" clId="{EF0E77A1-30A0-420A-8B5C-1D4447251AB8}" dt="2026-03-21T22:04:17.982" v="3246"/>
          <ac:picMkLst>
            <pc:docMk/>
            <pc:sldMk cId="4214942972" sldId="260"/>
            <ac:picMk id="4" creationId="{3EBA7B09-EEC0-3288-1D4F-F2C758FAA259}"/>
          </ac:picMkLst>
        </pc:picChg>
      </pc:sldChg>
      <pc:sldChg chg="addSp modSp mod setBg">
        <pc:chgData name="Zita Draper" userId="b063123c-f51f-481b-b99c-f574606c9ace" providerId="ADAL" clId="{EF0E77A1-30A0-420A-8B5C-1D4447251AB8}" dt="2026-03-21T22:04:25.531" v="3248" actId="26606"/>
        <pc:sldMkLst>
          <pc:docMk/>
          <pc:sldMk cId="2806175493" sldId="261"/>
        </pc:sldMkLst>
        <pc:spChg chg="mod">
          <ac:chgData name="Zita Draper" userId="b063123c-f51f-481b-b99c-f574606c9ace" providerId="ADAL" clId="{EF0E77A1-30A0-420A-8B5C-1D4447251AB8}" dt="2026-03-21T22:04:25.531" v="3248" actId="26606"/>
          <ac:spMkLst>
            <pc:docMk/>
            <pc:sldMk cId="2806175493" sldId="261"/>
            <ac:spMk id="2" creationId="{FAF1A0AB-7E9F-18EF-CE31-55F8DF30006D}"/>
          </ac:spMkLst>
        </pc:spChg>
        <pc:spChg chg="mod">
          <ac:chgData name="Zita Draper" userId="b063123c-f51f-481b-b99c-f574606c9ace" providerId="ADAL" clId="{EF0E77A1-30A0-420A-8B5C-1D4447251AB8}" dt="2026-03-21T22:04:25.531" v="3248" actId="26606"/>
          <ac:spMkLst>
            <pc:docMk/>
            <pc:sldMk cId="2806175493" sldId="261"/>
            <ac:spMk id="3" creationId="{7CD0143C-411A-07E2-8A09-26340AFA2E99}"/>
          </ac:spMkLst>
        </pc:spChg>
        <pc:spChg chg="add">
          <ac:chgData name="Zita Draper" userId="b063123c-f51f-481b-b99c-f574606c9ace" providerId="ADAL" clId="{EF0E77A1-30A0-420A-8B5C-1D4447251AB8}" dt="2026-03-21T22:04:25.531" v="3248" actId="26606"/>
          <ac:spMkLst>
            <pc:docMk/>
            <pc:sldMk cId="2806175493" sldId="261"/>
            <ac:spMk id="9" creationId="{F13C74B1-5B17-4795-BED0-7140497B445A}"/>
          </ac:spMkLst>
        </pc:spChg>
        <pc:spChg chg="add">
          <ac:chgData name="Zita Draper" userId="b063123c-f51f-481b-b99c-f574606c9ace" providerId="ADAL" clId="{EF0E77A1-30A0-420A-8B5C-1D4447251AB8}" dt="2026-03-21T22:04:25.531" v="3248" actId="26606"/>
          <ac:spMkLst>
            <pc:docMk/>
            <pc:sldMk cId="2806175493" sldId="261"/>
            <ac:spMk id="11" creationId="{D4974D33-8DC5-464E-8C6D-BE58F0669C17}"/>
          </ac:spMkLst>
        </pc:spChg>
        <pc:picChg chg="add">
          <ac:chgData name="Zita Draper" userId="b063123c-f51f-481b-b99c-f574606c9ace" providerId="ADAL" clId="{EF0E77A1-30A0-420A-8B5C-1D4447251AB8}" dt="2026-03-21T22:04:25.531" v="3248" actId="26606"/>
          <ac:picMkLst>
            <pc:docMk/>
            <pc:sldMk cId="2806175493" sldId="261"/>
            <ac:picMk id="5" creationId="{ED8BF837-9593-FDF1-0AE9-D135D353A9EA}"/>
          </ac:picMkLst>
        </pc:picChg>
      </pc:sldChg>
      <pc:sldChg chg="addSp delSp modSp mod setBg">
        <pc:chgData name="Zita Draper" userId="b063123c-f51f-481b-b99c-f574606c9ace" providerId="ADAL" clId="{EF0E77A1-30A0-420A-8B5C-1D4447251AB8}" dt="2026-03-21T22:04:30.466" v="3249" actId="26606"/>
        <pc:sldMkLst>
          <pc:docMk/>
          <pc:sldMk cId="1429466673" sldId="262"/>
        </pc:sldMkLst>
        <pc:spChg chg="mod">
          <ac:chgData name="Zita Draper" userId="b063123c-f51f-481b-b99c-f574606c9ace" providerId="ADAL" clId="{EF0E77A1-30A0-420A-8B5C-1D4447251AB8}" dt="2026-03-21T22:04:30.466" v="3249" actId="26606"/>
          <ac:spMkLst>
            <pc:docMk/>
            <pc:sldMk cId="1429466673" sldId="262"/>
            <ac:spMk id="2" creationId="{365B86BB-E7CA-A08C-F55F-5467EA8132DB}"/>
          </ac:spMkLst>
        </pc:spChg>
        <pc:spChg chg="del mod">
          <ac:chgData name="Zita Draper" userId="b063123c-f51f-481b-b99c-f574606c9ace" providerId="ADAL" clId="{EF0E77A1-30A0-420A-8B5C-1D4447251AB8}" dt="2026-03-21T22:04:30.466" v="3249" actId="26606"/>
          <ac:spMkLst>
            <pc:docMk/>
            <pc:sldMk cId="1429466673" sldId="262"/>
            <ac:spMk id="3" creationId="{79B7427F-D077-0832-8BBF-203058326CB8}"/>
          </ac:spMkLst>
        </pc:spChg>
        <pc:spChg chg="add">
          <ac:chgData name="Zita Draper" userId="b063123c-f51f-481b-b99c-f574606c9ace" providerId="ADAL" clId="{EF0E77A1-30A0-420A-8B5C-1D4447251AB8}" dt="2026-03-21T22:04:30.466" v="3249" actId="26606"/>
          <ac:spMkLst>
            <pc:docMk/>
            <pc:sldMk cId="1429466673" sldId="262"/>
            <ac:spMk id="9" creationId="{2E442304-DDBD-4F7B-8017-36BCC863FB40}"/>
          </ac:spMkLst>
        </pc:spChg>
        <pc:spChg chg="add">
          <ac:chgData name="Zita Draper" userId="b063123c-f51f-481b-b99c-f574606c9ace" providerId="ADAL" clId="{EF0E77A1-30A0-420A-8B5C-1D4447251AB8}" dt="2026-03-21T22:04:30.466" v="3249" actId="26606"/>
          <ac:spMkLst>
            <pc:docMk/>
            <pc:sldMk cId="1429466673" sldId="262"/>
            <ac:spMk id="11" creationId="{5E107275-3853-46FD-A241-DE4355A42675}"/>
          </ac:spMkLst>
        </pc:spChg>
        <pc:graphicFrameChg chg="add">
          <ac:chgData name="Zita Draper" userId="b063123c-f51f-481b-b99c-f574606c9ace" providerId="ADAL" clId="{EF0E77A1-30A0-420A-8B5C-1D4447251AB8}" dt="2026-03-21T22:04:30.466" v="3249" actId="26606"/>
          <ac:graphicFrameMkLst>
            <pc:docMk/>
            <pc:sldMk cId="1429466673" sldId="262"/>
            <ac:graphicFrameMk id="5" creationId="{4DD29AE6-E34F-03F6-AB79-FFD4983DFED0}"/>
          </ac:graphicFrameMkLst>
        </pc:graphicFrameChg>
      </pc:sldChg>
      <pc:sldChg chg="addSp delSp modSp mod setBg">
        <pc:chgData name="Zita Draper" userId="b063123c-f51f-481b-b99c-f574606c9ace" providerId="ADAL" clId="{EF0E77A1-30A0-420A-8B5C-1D4447251AB8}" dt="2026-03-21T22:04:34.285" v="3250" actId="26606"/>
        <pc:sldMkLst>
          <pc:docMk/>
          <pc:sldMk cId="3384053941" sldId="263"/>
        </pc:sldMkLst>
        <pc:spChg chg="mod">
          <ac:chgData name="Zita Draper" userId="b063123c-f51f-481b-b99c-f574606c9ace" providerId="ADAL" clId="{EF0E77A1-30A0-420A-8B5C-1D4447251AB8}" dt="2026-03-21T22:04:34.285" v="3250" actId="26606"/>
          <ac:spMkLst>
            <pc:docMk/>
            <pc:sldMk cId="3384053941" sldId="263"/>
            <ac:spMk id="2" creationId="{0E9BD813-FC9E-F11C-6075-0D7116924BE3}"/>
          </ac:spMkLst>
        </pc:spChg>
        <pc:spChg chg="del mod">
          <ac:chgData name="Zita Draper" userId="b063123c-f51f-481b-b99c-f574606c9ace" providerId="ADAL" clId="{EF0E77A1-30A0-420A-8B5C-1D4447251AB8}" dt="2026-03-21T22:04:34.285" v="3250" actId="26606"/>
          <ac:spMkLst>
            <pc:docMk/>
            <pc:sldMk cId="3384053941" sldId="263"/>
            <ac:spMk id="3" creationId="{EC6453B2-A495-58A4-629E-75696C122043}"/>
          </ac:spMkLst>
        </pc:spChg>
        <pc:spChg chg="add">
          <ac:chgData name="Zita Draper" userId="b063123c-f51f-481b-b99c-f574606c9ace" providerId="ADAL" clId="{EF0E77A1-30A0-420A-8B5C-1D4447251AB8}" dt="2026-03-21T22:04:34.285" v="3250" actId="26606"/>
          <ac:spMkLst>
            <pc:docMk/>
            <pc:sldMk cId="3384053941" sldId="263"/>
            <ac:spMk id="9" creationId="{2E442304-DDBD-4F7B-8017-36BCC863FB40}"/>
          </ac:spMkLst>
        </pc:spChg>
        <pc:spChg chg="add">
          <ac:chgData name="Zita Draper" userId="b063123c-f51f-481b-b99c-f574606c9ace" providerId="ADAL" clId="{EF0E77A1-30A0-420A-8B5C-1D4447251AB8}" dt="2026-03-21T22:04:34.285" v="3250" actId="26606"/>
          <ac:spMkLst>
            <pc:docMk/>
            <pc:sldMk cId="3384053941" sldId="263"/>
            <ac:spMk id="11" creationId="{5E107275-3853-46FD-A241-DE4355A42675}"/>
          </ac:spMkLst>
        </pc:spChg>
        <pc:graphicFrameChg chg="add">
          <ac:chgData name="Zita Draper" userId="b063123c-f51f-481b-b99c-f574606c9ace" providerId="ADAL" clId="{EF0E77A1-30A0-420A-8B5C-1D4447251AB8}" dt="2026-03-21T22:04:34.285" v="3250" actId="26606"/>
          <ac:graphicFrameMkLst>
            <pc:docMk/>
            <pc:sldMk cId="3384053941" sldId="263"/>
            <ac:graphicFrameMk id="5" creationId="{AE34DDB3-EC01-FD7E-1D81-776255CBD3C0}"/>
          </ac:graphicFrameMkLst>
        </pc:graphicFrameChg>
      </pc:sldChg>
      <pc:sldChg chg="addSp delSp modSp mod setBg">
        <pc:chgData name="Zita Draper" userId="b063123c-f51f-481b-b99c-f574606c9ace" providerId="ADAL" clId="{EF0E77A1-30A0-420A-8B5C-1D4447251AB8}" dt="2026-03-21T22:04:37.677" v="3251" actId="26606"/>
        <pc:sldMkLst>
          <pc:docMk/>
          <pc:sldMk cId="1029346688" sldId="264"/>
        </pc:sldMkLst>
        <pc:spChg chg="mod">
          <ac:chgData name="Zita Draper" userId="b063123c-f51f-481b-b99c-f574606c9ace" providerId="ADAL" clId="{EF0E77A1-30A0-420A-8B5C-1D4447251AB8}" dt="2026-03-21T22:04:37.677" v="3251" actId="26606"/>
          <ac:spMkLst>
            <pc:docMk/>
            <pc:sldMk cId="1029346688" sldId="264"/>
            <ac:spMk id="2" creationId="{423B8B9E-A257-76A7-68FC-3A3102F28ED0}"/>
          </ac:spMkLst>
        </pc:spChg>
        <pc:spChg chg="del mod">
          <ac:chgData name="Zita Draper" userId="b063123c-f51f-481b-b99c-f574606c9ace" providerId="ADAL" clId="{EF0E77A1-30A0-420A-8B5C-1D4447251AB8}" dt="2026-03-21T22:04:37.677" v="3251" actId="26606"/>
          <ac:spMkLst>
            <pc:docMk/>
            <pc:sldMk cId="1029346688" sldId="264"/>
            <ac:spMk id="3" creationId="{95DCEF29-577F-C907-2CE3-65C40A6865D4}"/>
          </ac:spMkLst>
        </pc:spChg>
        <pc:spChg chg="add">
          <ac:chgData name="Zita Draper" userId="b063123c-f51f-481b-b99c-f574606c9ace" providerId="ADAL" clId="{EF0E77A1-30A0-420A-8B5C-1D4447251AB8}" dt="2026-03-21T22:04:37.677" v="3251" actId="26606"/>
          <ac:spMkLst>
            <pc:docMk/>
            <pc:sldMk cId="1029346688" sldId="264"/>
            <ac:spMk id="9" creationId="{2E442304-DDBD-4F7B-8017-36BCC863FB40}"/>
          </ac:spMkLst>
        </pc:spChg>
        <pc:spChg chg="add">
          <ac:chgData name="Zita Draper" userId="b063123c-f51f-481b-b99c-f574606c9ace" providerId="ADAL" clId="{EF0E77A1-30A0-420A-8B5C-1D4447251AB8}" dt="2026-03-21T22:04:37.677" v="3251" actId="26606"/>
          <ac:spMkLst>
            <pc:docMk/>
            <pc:sldMk cId="1029346688" sldId="264"/>
            <ac:spMk id="11" creationId="{5E107275-3853-46FD-A241-DE4355A42675}"/>
          </ac:spMkLst>
        </pc:spChg>
        <pc:graphicFrameChg chg="add">
          <ac:chgData name="Zita Draper" userId="b063123c-f51f-481b-b99c-f574606c9ace" providerId="ADAL" clId="{EF0E77A1-30A0-420A-8B5C-1D4447251AB8}" dt="2026-03-21T22:04:37.677" v="3251" actId="26606"/>
          <ac:graphicFrameMkLst>
            <pc:docMk/>
            <pc:sldMk cId="1029346688" sldId="264"/>
            <ac:graphicFrameMk id="5" creationId="{D8A719EE-9E70-3F37-EED7-1B6C53CC8845}"/>
          </ac:graphicFrameMkLst>
        </pc:graphicFrameChg>
      </pc:sldChg>
      <pc:sldChg chg="addSp delSp modSp mod setBg">
        <pc:chgData name="Zita Draper" userId="b063123c-f51f-481b-b99c-f574606c9ace" providerId="ADAL" clId="{EF0E77A1-30A0-420A-8B5C-1D4447251AB8}" dt="2026-03-21T22:04:50.891" v="3260" actId="20577"/>
        <pc:sldMkLst>
          <pc:docMk/>
          <pc:sldMk cId="2346123165" sldId="265"/>
        </pc:sldMkLst>
        <pc:spChg chg="mod">
          <ac:chgData name="Zita Draper" userId="b063123c-f51f-481b-b99c-f574606c9ace" providerId="ADAL" clId="{EF0E77A1-30A0-420A-8B5C-1D4447251AB8}" dt="2026-03-21T22:04:50.891" v="3260" actId="20577"/>
          <ac:spMkLst>
            <pc:docMk/>
            <pc:sldMk cId="2346123165" sldId="265"/>
            <ac:spMk id="2" creationId="{279DAC1C-53E4-B168-2CED-A039458B0F45}"/>
          </ac:spMkLst>
        </pc:spChg>
        <pc:spChg chg="add del mod">
          <ac:chgData name="Zita Draper" userId="b063123c-f51f-481b-b99c-f574606c9ace" providerId="ADAL" clId="{EF0E77A1-30A0-420A-8B5C-1D4447251AB8}" dt="2026-03-21T22:04:42.196" v="3254" actId="26606"/>
          <ac:spMkLst>
            <pc:docMk/>
            <pc:sldMk cId="2346123165" sldId="265"/>
            <ac:spMk id="3" creationId="{DCE9B684-7C71-BB4F-3411-E1C690F72357}"/>
          </ac:spMkLst>
        </pc:spChg>
        <pc:spChg chg="add del">
          <ac:chgData name="Zita Draper" userId="b063123c-f51f-481b-b99c-f574606c9ace" providerId="ADAL" clId="{EF0E77A1-30A0-420A-8B5C-1D4447251AB8}" dt="2026-03-21T22:04:42.196" v="3253" actId="26606"/>
          <ac:spMkLst>
            <pc:docMk/>
            <pc:sldMk cId="2346123165" sldId="265"/>
            <ac:spMk id="9" creationId="{2E442304-DDBD-4F7B-8017-36BCC863FB40}"/>
          </ac:spMkLst>
        </pc:spChg>
        <pc:spChg chg="add del">
          <ac:chgData name="Zita Draper" userId="b063123c-f51f-481b-b99c-f574606c9ace" providerId="ADAL" clId="{EF0E77A1-30A0-420A-8B5C-1D4447251AB8}" dt="2026-03-21T22:04:42.196" v="3253" actId="26606"/>
          <ac:spMkLst>
            <pc:docMk/>
            <pc:sldMk cId="2346123165" sldId="265"/>
            <ac:spMk id="11" creationId="{5E107275-3853-46FD-A241-DE4355A42675}"/>
          </ac:spMkLst>
        </pc:spChg>
        <pc:spChg chg="add">
          <ac:chgData name="Zita Draper" userId="b063123c-f51f-481b-b99c-f574606c9ace" providerId="ADAL" clId="{EF0E77A1-30A0-420A-8B5C-1D4447251AB8}" dt="2026-03-21T22:04:42.196" v="3254" actId="26606"/>
          <ac:spMkLst>
            <pc:docMk/>
            <pc:sldMk cId="2346123165" sldId="265"/>
            <ac:spMk id="13" creationId="{F13C74B1-5B17-4795-BED0-7140497B445A}"/>
          </ac:spMkLst>
        </pc:spChg>
        <pc:spChg chg="add">
          <ac:chgData name="Zita Draper" userId="b063123c-f51f-481b-b99c-f574606c9ace" providerId="ADAL" clId="{EF0E77A1-30A0-420A-8B5C-1D4447251AB8}" dt="2026-03-21T22:04:42.196" v="3254" actId="26606"/>
          <ac:spMkLst>
            <pc:docMk/>
            <pc:sldMk cId="2346123165" sldId="265"/>
            <ac:spMk id="14" creationId="{D4974D33-8DC5-464E-8C6D-BE58F0669C17}"/>
          </ac:spMkLst>
        </pc:spChg>
        <pc:spChg chg="add">
          <ac:chgData name="Zita Draper" userId="b063123c-f51f-481b-b99c-f574606c9ace" providerId="ADAL" clId="{EF0E77A1-30A0-420A-8B5C-1D4447251AB8}" dt="2026-03-21T22:04:42.196" v="3254" actId="26606"/>
          <ac:spMkLst>
            <pc:docMk/>
            <pc:sldMk cId="2346123165" sldId="265"/>
            <ac:spMk id="15" creationId="{DCE9B684-7C71-BB4F-3411-E1C690F72357}"/>
          </ac:spMkLst>
        </pc:spChg>
        <pc:graphicFrameChg chg="add del">
          <ac:chgData name="Zita Draper" userId="b063123c-f51f-481b-b99c-f574606c9ace" providerId="ADAL" clId="{EF0E77A1-30A0-420A-8B5C-1D4447251AB8}" dt="2026-03-21T22:04:42.196" v="3253" actId="26606"/>
          <ac:graphicFrameMkLst>
            <pc:docMk/>
            <pc:sldMk cId="2346123165" sldId="265"/>
            <ac:graphicFrameMk id="5" creationId="{5DAAC5BC-DBB6-E333-46CD-3303465EFFDA}"/>
          </ac:graphicFrameMkLst>
        </pc:graphicFrameChg>
        <pc:picChg chg="add">
          <ac:chgData name="Zita Draper" userId="b063123c-f51f-481b-b99c-f574606c9ace" providerId="ADAL" clId="{EF0E77A1-30A0-420A-8B5C-1D4447251AB8}" dt="2026-03-21T22:04:42.196" v="3254" actId="26606"/>
          <ac:picMkLst>
            <pc:docMk/>
            <pc:sldMk cId="2346123165" sldId="265"/>
            <ac:picMk id="16" creationId="{E983FDA2-5873-E45A-366A-7367BCBDA6A2}"/>
          </ac:picMkLst>
        </pc:picChg>
      </pc:sldChg>
      <pc:sldChg chg="addSp modSp mod setBg">
        <pc:chgData name="Zita Draper" userId="b063123c-f51f-481b-b99c-f574606c9ace" providerId="ADAL" clId="{EF0E77A1-30A0-420A-8B5C-1D4447251AB8}" dt="2026-03-21T22:16:40.619" v="4455" actId="26606"/>
        <pc:sldMkLst>
          <pc:docMk/>
          <pc:sldMk cId="1837298624" sldId="266"/>
        </pc:sldMkLst>
        <pc:spChg chg="mod">
          <ac:chgData name="Zita Draper" userId="b063123c-f51f-481b-b99c-f574606c9ace" providerId="ADAL" clId="{EF0E77A1-30A0-420A-8B5C-1D4447251AB8}" dt="2026-03-21T22:16:40.619" v="4455" actId="26606"/>
          <ac:spMkLst>
            <pc:docMk/>
            <pc:sldMk cId="1837298624" sldId="266"/>
            <ac:spMk id="2" creationId="{6D9C87CB-DD24-DAEE-C2B3-B4E07215E9F8}"/>
          </ac:spMkLst>
        </pc:spChg>
        <pc:spChg chg="mod">
          <ac:chgData name="Zita Draper" userId="b063123c-f51f-481b-b99c-f574606c9ace" providerId="ADAL" clId="{EF0E77A1-30A0-420A-8B5C-1D4447251AB8}" dt="2026-03-21T22:16:40.619" v="4455" actId="26606"/>
          <ac:spMkLst>
            <pc:docMk/>
            <pc:sldMk cId="1837298624" sldId="266"/>
            <ac:spMk id="3" creationId="{1EFAF7BC-889F-2F8B-2533-9B7BBA9B7538}"/>
          </ac:spMkLst>
        </pc:spChg>
        <pc:spChg chg="add">
          <ac:chgData name="Zita Draper" userId="b063123c-f51f-481b-b99c-f574606c9ace" providerId="ADAL" clId="{EF0E77A1-30A0-420A-8B5C-1D4447251AB8}" dt="2026-03-21T22:16:40.619" v="4455" actId="26606"/>
          <ac:spMkLst>
            <pc:docMk/>
            <pc:sldMk cId="1837298624" sldId="266"/>
            <ac:spMk id="9" creationId="{F13C74B1-5B17-4795-BED0-7140497B445A}"/>
          </ac:spMkLst>
        </pc:spChg>
        <pc:spChg chg="add">
          <ac:chgData name="Zita Draper" userId="b063123c-f51f-481b-b99c-f574606c9ace" providerId="ADAL" clId="{EF0E77A1-30A0-420A-8B5C-1D4447251AB8}" dt="2026-03-21T22:16:40.619" v="4455" actId="26606"/>
          <ac:spMkLst>
            <pc:docMk/>
            <pc:sldMk cId="1837298624" sldId="266"/>
            <ac:spMk id="11" creationId="{D4974D33-8DC5-464E-8C6D-BE58F0669C17}"/>
          </ac:spMkLst>
        </pc:spChg>
        <pc:picChg chg="add">
          <ac:chgData name="Zita Draper" userId="b063123c-f51f-481b-b99c-f574606c9ace" providerId="ADAL" clId="{EF0E77A1-30A0-420A-8B5C-1D4447251AB8}" dt="2026-03-21T22:16:40.619" v="4455" actId="26606"/>
          <ac:picMkLst>
            <pc:docMk/>
            <pc:sldMk cId="1837298624" sldId="266"/>
            <ac:picMk id="5" creationId="{BCD02128-823B-79EA-BB9C-68164C266FA3}"/>
          </ac:picMkLst>
        </pc:picChg>
      </pc:sldChg>
      <pc:sldChg chg="addSp delSp modSp mod setBg">
        <pc:chgData name="Zita Draper" userId="b063123c-f51f-481b-b99c-f574606c9ace" providerId="ADAL" clId="{EF0E77A1-30A0-420A-8B5C-1D4447251AB8}" dt="2026-03-21T22:16:47.394" v="4460" actId="26606"/>
        <pc:sldMkLst>
          <pc:docMk/>
          <pc:sldMk cId="1116250665" sldId="267"/>
        </pc:sldMkLst>
        <pc:spChg chg="mod">
          <ac:chgData name="Zita Draper" userId="b063123c-f51f-481b-b99c-f574606c9ace" providerId="ADAL" clId="{EF0E77A1-30A0-420A-8B5C-1D4447251AB8}" dt="2026-03-21T22:16:47.394" v="4460" actId="26606"/>
          <ac:spMkLst>
            <pc:docMk/>
            <pc:sldMk cId="1116250665" sldId="267"/>
            <ac:spMk id="2" creationId="{5D8C9151-F183-D297-741C-D2A26A0EB960}"/>
          </ac:spMkLst>
        </pc:spChg>
        <pc:spChg chg="mod">
          <ac:chgData name="Zita Draper" userId="b063123c-f51f-481b-b99c-f574606c9ace" providerId="ADAL" clId="{EF0E77A1-30A0-420A-8B5C-1D4447251AB8}" dt="2026-03-21T22:16:47.394" v="4460" actId="26606"/>
          <ac:spMkLst>
            <pc:docMk/>
            <pc:sldMk cId="1116250665" sldId="267"/>
            <ac:spMk id="3" creationId="{0BD6C1D1-A079-5CEA-86F0-6D8C38474CD6}"/>
          </ac:spMkLst>
        </pc:spChg>
        <pc:spChg chg="add del">
          <ac:chgData name="Zita Draper" userId="b063123c-f51f-481b-b99c-f574606c9ace" providerId="ADAL" clId="{EF0E77A1-30A0-420A-8B5C-1D4447251AB8}" dt="2026-03-21T22:16:46.323" v="4457" actId="26606"/>
          <ac:spMkLst>
            <pc:docMk/>
            <pc:sldMk cId="1116250665" sldId="267"/>
            <ac:spMk id="9" creationId="{F13C74B1-5B17-4795-BED0-7140497B445A}"/>
          </ac:spMkLst>
        </pc:spChg>
        <pc:spChg chg="add del">
          <ac:chgData name="Zita Draper" userId="b063123c-f51f-481b-b99c-f574606c9ace" providerId="ADAL" clId="{EF0E77A1-30A0-420A-8B5C-1D4447251AB8}" dt="2026-03-21T22:16:46.323" v="4457" actId="26606"/>
          <ac:spMkLst>
            <pc:docMk/>
            <pc:sldMk cId="1116250665" sldId="267"/>
            <ac:spMk id="11" creationId="{D4974D33-8DC5-464E-8C6D-BE58F0669C17}"/>
          </ac:spMkLst>
        </pc:spChg>
        <pc:spChg chg="add del">
          <ac:chgData name="Zita Draper" userId="b063123c-f51f-481b-b99c-f574606c9ace" providerId="ADAL" clId="{EF0E77A1-30A0-420A-8B5C-1D4447251AB8}" dt="2026-03-21T22:16:47.372" v="4459" actId="26606"/>
          <ac:spMkLst>
            <pc:docMk/>
            <pc:sldMk cId="1116250665" sldId="267"/>
            <ac:spMk id="13" creationId="{D009D6D5-DAC2-4A8B-A17A-E206B9012D09}"/>
          </ac:spMkLst>
        </pc:spChg>
        <pc:spChg chg="add">
          <ac:chgData name="Zita Draper" userId="b063123c-f51f-481b-b99c-f574606c9ace" providerId="ADAL" clId="{EF0E77A1-30A0-420A-8B5C-1D4447251AB8}" dt="2026-03-21T22:16:47.394" v="4460" actId="26606"/>
          <ac:spMkLst>
            <pc:docMk/>
            <pc:sldMk cId="1116250665" sldId="267"/>
            <ac:spMk id="16" creationId="{F13C74B1-5B17-4795-BED0-7140497B445A}"/>
          </ac:spMkLst>
        </pc:spChg>
        <pc:spChg chg="add">
          <ac:chgData name="Zita Draper" userId="b063123c-f51f-481b-b99c-f574606c9ace" providerId="ADAL" clId="{EF0E77A1-30A0-420A-8B5C-1D4447251AB8}" dt="2026-03-21T22:16:47.394" v="4460" actId="26606"/>
          <ac:spMkLst>
            <pc:docMk/>
            <pc:sldMk cId="1116250665" sldId="267"/>
            <ac:spMk id="17" creationId="{D4974D33-8DC5-464E-8C6D-BE58F0669C17}"/>
          </ac:spMkLst>
        </pc:spChg>
        <pc:picChg chg="add del">
          <ac:chgData name="Zita Draper" userId="b063123c-f51f-481b-b99c-f574606c9ace" providerId="ADAL" clId="{EF0E77A1-30A0-420A-8B5C-1D4447251AB8}" dt="2026-03-21T22:16:46.323" v="4457" actId="26606"/>
          <ac:picMkLst>
            <pc:docMk/>
            <pc:sldMk cId="1116250665" sldId="267"/>
            <ac:picMk id="5" creationId="{51BCCDB4-C360-A5EA-3798-08E171A3CBC4}"/>
          </ac:picMkLst>
        </pc:picChg>
        <pc:picChg chg="add del">
          <ac:chgData name="Zita Draper" userId="b063123c-f51f-481b-b99c-f574606c9ace" providerId="ADAL" clId="{EF0E77A1-30A0-420A-8B5C-1D4447251AB8}" dt="2026-03-21T22:16:47.372" v="4459" actId="26606"/>
          <ac:picMkLst>
            <pc:docMk/>
            <pc:sldMk cId="1116250665" sldId="267"/>
            <ac:picMk id="14" creationId="{DE75FDC5-09F7-2251-1D29-85BB2E203AF4}"/>
          </ac:picMkLst>
        </pc:picChg>
        <pc:picChg chg="add">
          <ac:chgData name="Zita Draper" userId="b063123c-f51f-481b-b99c-f574606c9ace" providerId="ADAL" clId="{EF0E77A1-30A0-420A-8B5C-1D4447251AB8}" dt="2026-03-21T22:16:47.394" v="4460" actId="26606"/>
          <ac:picMkLst>
            <pc:docMk/>
            <pc:sldMk cId="1116250665" sldId="267"/>
            <ac:picMk id="18" creationId="{51BCCDB4-C360-A5EA-3798-08E171A3CBC4}"/>
          </ac:picMkLst>
        </pc:picChg>
      </pc:sldChg>
      <pc:sldChg chg="addSp modSp mod setBg addAnim">
        <pc:chgData name="Zita Draper" userId="b063123c-f51f-481b-b99c-f574606c9ace" providerId="ADAL" clId="{EF0E77A1-30A0-420A-8B5C-1D4447251AB8}" dt="2026-03-21T22:16:53.129" v="4462"/>
        <pc:sldMkLst>
          <pc:docMk/>
          <pc:sldMk cId="289018659" sldId="268"/>
        </pc:sldMkLst>
        <pc:spChg chg="mod">
          <ac:chgData name="Zita Draper" userId="b063123c-f51f-481b-b99c-f574606c9ace" providerId="ADAL" clId="{EF0E77A1-30A0-420A-8B5C-1D4447251AB8}" dt="2026-03-21T22:16:53.114" v="4461" actId="26606"/>
          <ac:spMkLst>
            <pc:docMk/>
            <pc:sldMk cId="289018659" sldId="268"/>
            <ac:spMk id="2" creationId="{A356C4B0-1202-E1C7-01D1-422DCAB83A6F}"/>
          </ac:spMkLst>
        </pc:spChg>
        <pc:spChg chg="mod">
          <ac:chgData name="Zita Draper" userId="b063123c-f51f-481b-b99c-f574606c9ace" providerId="ADAL" clId="{EF0E77A1-30A0-420A-8B5C-1D4447251AB8}" dt="2026-03-21T22:16:53.114" v="4461" actId="26606"/>
          <ac:spMkLst>
            <pc:docMk/>
            <pc:sldMk cId="289018659" sldId="268"/>
            <ac:spMk id="3" creationId="{84536105-A192-1E39-39E1-0EEBCF2C05A5}"/>
          </ac:spMkLst>
        </pc:spChg>
        <pc:spChg chg="add">
          <ac:chgData name="Zita Draper" userId="b063123c-f51f-481b-b99c-f574606c9ace" providerId="ADAL" clId="{EF0E77A1-30A0-420A-8B5C-1D4447251AB8}" dt="2026-03-21T22:16:53.114" v="4461" actId="26606"/>
          <ac:spMkLst>
            <pc:docMk/>
            <pc:sldMk cId="289018659" sldId="268"/>
            <ac:spMk id="9" creationId="{9B7AD9F6-8CE7-4299-8FC6-328F4DCD3FF9}"/>
          </ac:spMkLst>
        </pc:spChg>
        <pc:spChg chg="add">
          <ac:chgData name="Zita Draper" userId="b063123c-f51f-481b-b99c-f574606c9ace" providerId="ADAL" clId="{EF0E77A1-30A0-420A-8B5C-1D4447251AB8}" dt="2026-03-21T22:16:53.114" v="4461" actId="26606"/>
          <ac:spMkLst>
            <pc:docMk/>
            <pc:sldMk cId="289018659" sldId="268"/>
            <ac:spMk id="11" creationId="{F49775AF-8896-43EE-92C6-83497D6DC56F}"/>
          </ac:spMkLst>
        </pc:spChg>
        <pc:picChg chg="add">
          <ac:chgData name="Zita Draper" userId="b063123c-f51f-481b-b99c-f574606c9ace" providerId="ADAL" clId="{EF0E77A1-30A0-420A-8B5C-1D4447251AB8}" dt="2026-03-21T22:16:53.114" v="4461" actId="26606"/>
          <ac:picMkLst>
            <pc:docMk/>
            <pc:sldMk cId="289018659" sldId="268"/>
            <ac:picMk id="5" creationId="{6E0A1F90-B675-3FD4-BADC-5BB7CD0C468D}"/>
          </ac:picMkLst>
        </pc:picChg>
      </pc:sldChg>
      <pc:sldChg chg="addSp delSp modSp mod modMedia setBg modClrScheme chgLayout">
        <pc:chgData name="Zita Draper" userId="b063123c-f51f-481b-b99c-f574606c9ace" providerId="ADAL" clId="{EF0E77A1-30A0-420A-8B5C-1D4447251AB8}" dt="2026-03-21T22:17:05.895" v="4465"/>
        <pc:sldMkLst>
          <pc:docMk/>
          <pc:sldMk cId="3019788294" sldId="269"/>
        </pc:sldMkLst>
        <pc:spChg chg="mod ord">
          <ac:chgData name="Zita Draper" userId="b063123c-f51f-481b-b99c-f574606c9ace" providerId="ADAL" clId="{EF0E77A1-30A0-420A-8B5C-1D4447251AB8}" dt="2026-03-21T22:17:00.250" v="4463" actId="26606"/>
          <ac:spMkLst>
            <pc:docMk/>
            <pc:sldMk cId="3019788294" sldId="269"/>
            <ac:spMk id="2" creationId="{F91F9EAB-98A8-7B39-B79C-D4C39070335E}"/>
          </ac:spMkLst>
        </pc:spChg>
        <pc:spChg chg="del mod ord">
          <ac:chgData name="Zita Draper" userId="b063123c-f51f-481b-b99c-f574606c9ace" providerId="ADAL" clId="{EF0E77A1-30A0-420A-8B5C-1D4447251AB8}" dt="2026-03-21T22:10:47.791" v="3736" actId="700"/>
          <ac:spMkLst>
            <pc:docMk/>
            <pc:sldMk cId="3019788294" sldId="269"/>
            <ac:spMk id="3" creationId="{FE2852A5-0BC4-1DD9-6573-043A629994D7}"/>
          </ac:spMkLst>
        </pc:spChg>
        <pc:spChg chg="add mod ord">
          <ac:chgData name="Zita Draper" userId="b063123c-f51f-481b-b99c-f574606c9ace" providerId="ADAL" clId="{EF0E77A1-30A0-420A-8B5C-1D4447251AB8}" dt="2026-03-21T22:17:00.250" v="4463" actId="26606"/>
          <ac:spMkLst>
            <pc:docMk/>
            <pc:sldMk cId="3019788294" sldId="269"/>
            <ac:spMk id="4" creationId="{8850D54B-97DB-D058-6ED7-A21856B171B0}"/>
          </ac:spMkLst>
        </pc:spChg>
        <pc:spChg chg="add">
          <ac:chgData name="Zita Draper" userId="b063123c-f51f-481b-b99c-f574606c9ace" providerId="ADAL" clId="{EF0E77A1-30A0-420A-8B5C-1D4447251AB8}" dt="2026-03-21T22:17:00.250" v="4463" actId="26606"/>
          <ac:spMkLst>
            <pc:docMk/>
            <pc:sldMk cId="3019788294" sldId="269"/>
            <ac:spMk id="10" creationId="{C1DD1A8A-57D5-4A81-AD04-532B043C5611}"/>
          </ac:spMkLst>
        </pc:spChg>
        <pc:spChg chg="add">
          <ac:chgData name="Zita Draper" userId="b063123c-f51f-481b-b99c-f574606c9ace" providerId="ADAL" clId="{EF0E77A1-30A0-420A-8B5C-1D4447251AB8}" dt="2026-03-21T22:17:00.250" v="4463" actId="26606"/>
          <ac:spMkLst>
            <pc:docMk/>
            <pc:sldMk cId="3019788294" sldId="269"/>
            <ac:spMk id="12" creationId="{007891EC-4501-44ED-A8C8-B11B6DB767AB}"/>
          </ac:spMkLst>
        </pc:spChg>
        <pc:picChg chg="add mod">
          <ac:chgData name="Zita Draper" userId="b063123c-f51f-481b-b99c-f574606c9ace" providerId="ADAL" clId="{EF0E77A1-30A0-420A-8B5C-1D4447251AB8}" dt="2026-03-21T22:17:05.895" v="4465"/>
          <ac:picMkLst>
            <pc:docMk/>
            <pc:sldMk cId="3019788294" sldId="269"/>
            <ac:picMk id="6" creationId="{CC259288-2748-ECF0-D41F-596BDC00FABD}"/>
          </ac:picMkLst>
        </pc:picChg>
      </pc:sldChg>
      <pc:sldChg chg="addSp delSp modSp mod ord setBg">
        <pc:chgData name="Zita Draper" userId="b063123c-f51f-481b-b99c-f574606c9ace" providerId="ADAL" clId="{EF0E77A1-30A0-420A-8B5C-1D4447251AB8}" dt="2026-03-21T22:04:58.154" v="3261" actId="26606"/>
        <pc:sldMkLst>
          <pc:docMk/>
          <pc:sldMk cId="2165876174" sldId="270"/>
        </pc:sldMkLst>
        <pc:spChg chg="mod">
          <ac:chgData name="Zita Draper" userId="b063123c-f51f-481b-b99c-f574606c9ace" providerId="ADAL" clId="{EF0E77A1-30A0-420A-8B5C-1D4447251AB8}" dt="2026-03-21T22:04:58.154" v="3261" actId="26606"/>
          <ac:spMkLst>
            <pc:docMk/>
            <pc:sldMk cId="2165876174" sldId="270"/>
            <ac:spMk id="2" creationId="{9F666DEB-B6ED-016E-D6D9-97AD9289D8E9}"/>
          </ac:spMkLst>
        </pc:spChg>
        <pc:spChg chg="del mod">
          <ac:chgData name="Zita Draper" userId="b063123c-f51f-481b-b99c-f574606c9ace" providerId="ADAL" clId="{EF0E77A1-30A0-420A-8B5C-1D4447251AB8}" dt="2026-03-21T22:04:58.154" v="3261" actId="26606"/>
          <ac:spMkLst>
            <pc:docMk/>
            <pc:sldMk cId="2165876174" sldId="270"/>
            <ac:spMk id="3" creationId="{08E25F6D-0185-2994-F03D-F0D913D7A912}"/>
          </ac:spMkLst>
        </pc:spChg>
        <pc:spChg chg="add">
          <ac:chgData name="Zita Draper" userId="b063123c-f51f-481b-b99c-f574606c9ace" providerId="ADAL" clId="{EF0E77A1-30A0-420A-8B5C-1D4447251AB8}" dt="2026-03-21T22:04:58.154" v="3261" actId="26606"/>
          <ac:spMkLst>
            <pc:docMk/>
            <pc:sldMk cId="2165876174" sldId="270"/>
            <ac:spMk id="9" creationId="{2E442304-DDBD-4F7B-8017-36BCC863FB40}"/>
          </ac:spMkLst>
        </pc:spChg>
        <pc:spChg chg="add">
          <ac:chgData name="Zita Draper" userId="b063123c-f51f-481b-b99c-f574606c9ace" providerId="ADAL" clId="{EF0E77A1-30A0-420A-8B5C-1D4447251AB8}" dt="2026-03-21T22:04:58.154" v="3261" actId="26606"/>
          <ac:spMkLst>
            <pc:docMk/>
            <pc:sldMk cId="2165876174" sldId="270"/>
            <ac:spMk id="11" creationId="{5E107275-3853-46FD-A241-DE4355A42675}"/>
          </ac:spMkLst>
        </pc:spChg>
        <pc:graphicFrameChg chg="add">
          <ac:chgData name="Zita Draper" userId="b063123c-f51f-481b-b99c-f574606c9ace" providerId="ADAL" clId="{EF0E77A1-30A0-420A-8B5C-1D4447251AB8}" dt="2026-03-21T22:04:58.154" v="3261" actId="26606"/>
          <ac:graphicFrameMkLst>
            <pc:docMk/>
            <pc:sldMk cId="2165876174" sldId="270"/>
            <ac:graphicFrameMk id="5" creationId="{10645624-B2CB-A4CA-F00C-EA4E82E9991C}"/>
          </ac:graphicFrameMkLst>
        </pc:graphicFrameChg>
      </pc:sldChg>
      <pc:sldChg chg="addSp delSp modSp mod setBg">
        <pc:chgData name="Zita Draper" userId="b063123c-f51f-481b-b99c-f574606c9ace" providerId="ADAL" clId="{EF0E77A1-30A0-420A-8B5C-1D4447251AB8}" dt="2026-03-21T22:16:27.729" v="4454" actId="26606"/>
        <pc:sldMkLst>
          <pc:docMk/>
          <pc:sldMk cId="294388731" sldId="271"/>
        </pc:sldMkLst>
        <pc:spChg chg="mod">
          <ac:chgData name="Zita Draper" userId="b063123c-f51f-481b-b99c-f574606c9ace" providerId="ADAL" clId="{EF0E77A1-30A0-420A-8B5C-1D4447251AB8}" dt="2026-03-21T22:16:27.729" v="4454" actId="26606"/>
          <ac:spMkLst>
            <pc:docMk/>
            <pc:sldMk cId="294388731" sldId="271"/>
            <ac:spMk id="2" creationId="{8AE7B107-F799-C9EC-CF77-193C7FC82EBD}"/>
          </ac:spMkLst>
        </pc:spChg>
        <pc:spChg chg="del mod">
          <ac:chgData name="Zita Draper" userId="b063123c-f51f-481b-b99c-f574606c9ace" providerId="ADAL" clId="{EF0E77A1-30A0-420A-8B5C-1D4447251AB8}" dt="2026-03-21T22:16:27.729" v="4454" actId="26606"/>
          <ac:spMkLst>
            <pc:docMk/>
            <pc:sldMk cId="294388731" sldId="271"/>
            <ac:spMk id="3" creationId="{FEA38C51-074F-D509-3717-8470709FAEA9}"/>
          </ac:spMkLst>
        </pc:spChg>
        <pc:spChg chg="add">
          <ac:chgData name="Zita Draper" userId="b063123c-f51f-481b-b99c-f574606c9ace" providerId="ADAL" clId="{EF0E77A1-30A0-420A-8B5C-1D4447251AB8}" dt="2026-03-21T22:16:27.729" v="4454" actId="26606"/>
          <ac:spMkLst>
            <pc:docMk/>
            <pc:sldMk cId="294388731" sldId="271"/>
            <ac:spMk id="9" creationId="{DCC231C8-C761-4B31-9B1C-C6D19248C6B3}"/>
          </ac:spMkLst>
        </pc:spChg>
        <pc:graphicFrameChg chg="add">
          <ac:chgData name="Zita Draper" userId="b063123c-f51f-481b-b99c-f574606c9ace" providerId="ADAL" clId="{EF0E77A1-30A0-420A-8B5C-1D4447251AB8}" dt="2026-03-21T22:16:27.729" v="4454" actId="26606"/>
          <ac:graphicFrameMkLst>
            <pc:docMk/>
            <pc:sldMk cId="294388731" sldId="271"/>
            <ac:graphicFrameMk id="5" creationId="{8CE8451C-9109-7D5D-B75A-9E94CEB49DFB}"/>
          </ac:graphicFrameMkLst>
        </pc:graphicFrameChg>
      </pc:sldChg>
      <pc:sldChg chg="addSp delSp modSp mod setBg">
        <pc:chgData name="Zita Draper" userId="b063123c-f51f-481b-b99c-f574606c9ace" providerId="ADAL" clId="{EF0E77A1-30A0-420A-8B5C-1D4447251AB8}" dt="2026-03-21T22:16:19.044" v="4453" actId="20577"/>
        <pc:sldMkLst>
          <pc:docMk/>
          <pc:sldMk cId="2480314564" sldId="272"/>
        </pc:sldMkLst>
        <pc:spChg chg="mod">
          <ac:chgData name="Zita Draper" userId="b063123c-f51f-481b-b99c-f574606c9ace" providerId="ADAL" clId="{EF0E77A1-30A0-420A-8B5C-1D4447251AB8}" dt="2026-03-21T22:16:19.044" v="4453" actId="20577"/>
          <ac:spMkLst>
            <pc:docMk/>
            <pc:sldMk cId="2480314564" sldId="272"/>
            <ac:spMk id="2" creationId="{8B614E4D-0A55-437E-5D16-A8832B323505}"/>
          </ac:spMkLst>
        </pc:spChg>
        <pc:spChg chg="del mod">
          <ac:chgData name="Zita Draper" userId="b063123c-f51f-481b-b99c-f574606c9ace" providerId="ADAL" clId="{EF0E77A1-30A0-420A-8B5C-1D4447251AB8}" dt="2026-03-21T22:16:15.918" v="4444" actId="26606"/>
          <ac:spMkLst>
            <pc:docMk/>
            <pc:sldMk cId="2480314564" sldId="272"/>
            <ac:spMk id="3" creationId="{5138B2DF-F9AF-0456-FD3C-CBF60DD6824A}"/>
          </ac:spMkLst>
        </pc:spChg>
        <pc:spChg chg="add">
          <ac:chgData name="Zita Draper" userId="b063123c-f51f-481b-b99c-f574606c9ace" providerId="ADAL" clId="{EF0E77A1-30A0-420A-8B5C-1D4447251AB8}" dt="2026-03-21T22:16:15.918" v="4444" actId="26606"/>
          <ac:spMkLst>
            <pc:docMk/>
            <pc:sldMk cId="2480314564" sldId="272"/>
            <ac:spMk id="9" creationId="{98DED6BC-9A3E-48D4-AD7C-A56D63F547E8}"/>
          </ac:spMkLst>
        </pc:spChg>
        <pc:spChg chg="add">
          <ac:chgData name="Zita Draper" userId="b063123c-f51f-481b-b99c-f574606c9ace" providerId="ADAL" clId="{EF0E77A1-30A0-420A-8B5C-1D4447251AB8}" dt="2026-03-21T22:16:15.918" v="4444" actId="26606"/>
          <ac:spMkLst>
            <pc:docMk/>
            <pc:sldMk cId="2480314564" sldId="272"/>
            <ac:spMk id="11" creationId="{6B6E033A-DB2E-49B8-B600-B38E0C280263}"/>
          </ac:spMkLst>
        </pc:spChg>
        <pc:graphicFrameChg chg="add">
          <ac:chgData name="Zita Draper" userId="b063123c-f51f-481b-b99c-f574606c9ace" providerId="ADAL" clId="{EF0E77A1-30A0-420A-8B5C-1D4447251AB8}" dt="2026-03-21T22:16:15.918" v="4444" actId="26606"/>
          <ac:graphicFrameMkLst>
            <pc:docMk/>
            <pc:sldMk cId="2480314564" sldId="272"/>
            <ac:graphicFrameMk id="5" creationId="{9A102715-9AA3-8AAC-F6B5-2551E80EE5CF}"/>
          </ac:graphicFrameMkLst>
        </pc:graphicFrameChg>
      </pc:sldChg>
      <pc:sldChg chg="addSp delSp modSp mod setBg">
        <pc:chgData name="Zita Draper" userId="b063123c-f51f-481b-b99c-f574606c9ace" providerId="ADAL" clId="{EF0E77A1-30A0-420A-8B5C-1D4447251AB8}" dt="2026-03-21T22:16:10.330" v="4443" actId="26606"/>
        <pc:sldMkLst>
          <pc:docMk/>
          <pc:sldMk cId="790509055" sldId="273"/>
        </pc:sldMkLst>
        <pc:spChg chg="mod">
          <ac:chgData name="Zita Draper" userId="b063123c-f51f-481b-b99c-f574606c9ace" providerId="ADAL" clId="{EF0E77A1-30A0-420A-8B5C-1D4447251AB8}" dt="2026-03-21T22:16:10.330" v="4443" actId="26606"/>
          <ac:spMkLst>
            <pc:docMk/>
            <pc:sldMk cId="790509055" sldId="273"/>
            <ac:spMk id="2" creationId="{4D777FB9-5ACD-1E50-69F9-DB6163265796}"/>
          </ac:spMkLst>
        </pc:spChg>
        <pc:spChg chg="del mod">
          <ac:chgData name="Zita Draper" userId="b063123c-f51f-481b-b99c-f574606c9ace" providerId="ADAL" clId="{EF0E77A1-30A0-420A-8B5C-1D4447251AB8}" dt="2026-03-21T22:16:10.330" v="4443" actId="26606"/>
          <ac:spMkLst>
            <pc:docMk/>
            <pc:sldMk cId="790509055" sldId="273"/>
            <ac:spMk id="3" creationId="{CFEC2978-94DC-5D87-5E8C-D0647890A839}"/>
          </ac:spMkLst>
        </pc:spChg>
        <pc:spChg chg="add">
          <ac:chgData name="Zita Draper" userId="b063123c-f51f-481b-b99c-f574606c9ace" providerId="ADAL" clId="{EF0E77A1-30A0-420A-8B5C-1D4447251AB8}" dt="2026-03-21T22:16:10.330" v="4443" actId="26606"/>
          <ac:spMkLst>
            <pc:docMk/>
            <pc:sldMk cId="790509055" sldId="273"/>
            <ac:spMk id="9" creationId="{98DED6BC-9A3E-48D4-AD7C-A56D63F547E8}"/>
          </ac:spMkLst>
        </pc:spChg>
        <pc:spChg chg="add">
          <ac:chgData name="Zita Draper" userId="b063123c-f51f-481b-b99c-f574606c9ace" providerId="ADAL" clId="{EF0E77A1-30A0-420A-8B5C-1D4447251AB8}" dt="2026-03-21T22:16:10.330" v="4443" actId="26606"/>
          <ac:spMkLst>
            <pc:docMk/>
            <pc:sldMk cId="790509055" sldId="273"/>
            <ac:spMk id="11" creationId="{6B6E033A-DB2E-49B8-B600-B38E0C280263}"/>
          </ac:spMkLst>
        </pc:spChg>
        <pc:graphicFrameChg chg="add">
          <ac:chgData name="Zita Draper" userId="b063123c-f51f-481b-b99c-f574606c9ace" providerId="ADAL" clId="{EF0E77A1-30A0-420A-8B5C-1D4447251AB8}" dt="2026-03-21T22:16:10.330" v="4443" actId="26606"/>
          <ac:graphicFrameMkLst>
            <pc:docMk/>
            <pc:sldMk cId="790509055" sldId="273"/>
            <ac:graphicFrameMk id="5" creationId="{F7853935-06C6-CA58-4FDF-E6952B09780A}"/>
          </ac:graphicFrameMkLst>
        </pc:graphicFrameChg>
      </pc:sldChg>
      <pc:sldChg chg="addSp delSp modSp mod setBg">
        <pc:chgData name="Zita Draper" userId="b063123c-f51f-481b-b99c-f574606c9ace" providerId="ADAL" clId="{EF0E77A1-30A0-420A-8B5C-1D4447251AB8}" dt="2026-03-21T22:16:03.298" v="4442" actId="26606"/>
        <pc:sldMkLst>
          <pc:docMk/>
          <pc:sldMk cId="951344073" sldId="274"/>
        </pc:sldMkLst>
        <pc:spChg chg="mod">
          <ac:chgData name="Zita Draper" userId="b063123c-f51f-481b-b99c-f574606c9ace" providerId="ADAL" clId="{EF0E77A1-30A0-420A-8B5C-1D4447251AB8}" dt="2026-03-21T22:16:03.298" v="4442" actId="26606"/>
          <ac:spMkLst>
            <pc:docMk/>
            <pc:sldMk cId="951344073" sldId="274"/>
            <ac:spMk id="2" creationId="{69E3DA62-33B3-4DD5-1FF3-6C2FBE811B34}"/>
          </ac:spMkLst>
        </pc:spChg>
        <pc:spChg chg="del mod">
          <ac:chgData name="Zita Draper" userId="b063123c-f51f-481b-b99c-f574606c9ace" providerId="ADAL" clId="{EF0E77A1-30A0-420A-8B5C-1D4447251AB8}" dt="2026-03-21T22:16:03.298" v="4442" actId="26606"/>
          <ac:spMkLst>
            <pc:docMk/>
            <pc:sldMk cId="951344073" sldId="274"/>
            <ac:spMk id="3" creationId="{C4E8B060-7CDE-A504-21E4-1ADEE8BCB2C6}"/>
          </ac:spMkLst>
        </pc:spChg>
        <pc:spChg chg="add">
          <ac:chgData name="Zita Draper" userId="b063123c-f51f-481b-b99c-f574606c9ace" providerId="ADAL" clId="{EF0E77A1-30A0-420A-8B5C-1D4447251AB8}" dt="2026-03-21T22:16:03.298" v="4442" actId="26606"/>
          <ac:spMkLst>
            <pc:docMk/>
            <pc:sldMk cId="951344073" sldId="274"/>
            <ac:spMk id="9" creationId="{7517A47C-B2E5-4B79-8061-D74B1311AF6E}"/>
          </ac:spMkLst>
        </pc:spChg>
        <pc:spChg chg="add">
          <ac:chgData name="Zita Draper" userId="b063123c-f51f-481b-b99c-f574606c9ace" providerId="ADAL" clId="{EF0E77A1-30A0-420A-8B5C-1D4447251AB8}" dt="2026-03-21T22:16:03.298" v="4442" actId="26606"/>
          <ac:spMkLst>
            <pc:docMk/>
            <pc:sldMk cId="951344073" sldId="274"/>
            <ac:spMk id="11" creationId="{C505E780-2083-4CB5-A42A-5E0E2908ECC3}"/>
          </ac:spMkLst>
        </pc:spChg>
        <pc:spChg chg="add">
          <ac:chgData name="Zita Draper" userId="b063123c-f51f-481b-b99c-f574606c9ace" providerId="ADAL" clId="{EF0E77A1-30A0-420A-8B5C-1D4447251AB8}" dt="2026-03-21T22:16:03.298" v="4442" actId="26606"/>
          <ac:spMkLst>
            <pc:docMk/>
            <pc:sldMk cId="951344073" sldId="274"/>
            <ac:spMk id="13" creationId="{D2C0AE1C-0118-41AE-8A10-7CDCBF10E96F}"/>
          </ac:spMkLst>
        </pc:spChg>
        <pc:spChg chg="add">
          <ac:chgData name="Zita Draper" userId="b063123c-f51f-481b-b99c-f574606c9ace" providerId="ADAL" clId="{EF0E77A1-30A0-420A-8B5C-1D4447251AB8}" dt="2026-03-21T22:16:03.298" v="4442" actId="26606"/>
          <ac:spMkLst>
            <pc:docMk/>
            <pc:sldMk cId="951344073" sldId="274"/>
            <ac:spMk id="15" creationId="{463EEC44-1BA3-44ED-81FC-A644B04B2A44}"/>
          </ac:spMkLst>
        </pc:spChg>
        <pc:graphicFrameChg chg="add">
          <ac:chgData name="Zita Draper" userId="b063123c-f51f-481b-b99c-f574606c9ace" providerId="ADAL" clId="{EF0E77A1-30A0-420A-8B5C-1D4447251AB8}" dt="2026-03-21T22:16:03.298" v="4442" actId="26606"/>
          <ac:graphicFrameMkLst>
            <pc:docMk/>
            <pc:sldMk cId="951344073" sldId="274"/>
            <ac:graphicFrameMk id="5" creationId="{F655A24D-22EB-044F-B967-48F43CC33A8E}"/>
          </ac:graphicFrameMkLst>
        </pc:graphicFrameChg>
      </pc:sldChg>
      <pc:sldChg chg="addSp delSp modSp mod setBg">
        <pc:chgData name="Zita Draper" userId="b063123c-f51f-481b-b99c-f574606c9ace" providerId="ADAL" clId="{EF0E77A1-30A0-420A-8B5C-1D4447251AB8}" dt="2026-03-21T22:15:57.869" v="4441" actId="26606"/>
        <pc:sldMkLst>
          <pc:docMk/>
          <pc:sldMk cId="1984632606" sldId="275"/>
        </pc:sldMkLst>
        <pc:spChg chg="mod">
          <ac:chgData name="Zita Draper" userId="b063123c-f51f-481b-b99c-f574606c9ace" providerId="ADAL" clId="{EF0E77A1-30A0-420A-8B5C-1D4447251AB8}" dt="2026-03-21T22:15:57.869" v="4441" actId="26606"/>
          <ac:spMkLst>
            <pc:docMk/>
            <pc:sldMk cId="1984632606" sldId="275"/>
            <ac:spMk id="2" creationId="{79BB8952-AA9A-683D-A2DF-2ED9486566C5}"/>
          </ac:spMkLst>
        </pc:spChg>
        <pc:spChg chg="del mod">
          <ac:chgData name="Zita Draper" userId="b063123c-f51f-481b-b99c-f574606c9ace" providerId="ADAL" clId="{EF0E77A1-30A0-420A-8B5C-1D4447251AB8}" dt="2026-03-21T22:15:57.869" v="4441" actId="26606"/>
          <ac:spMkLst>
            <pc:docMk/>
            <pc:sldMk cId="1984632606" sldId="275"/>
            <ac:spMk id="3" creationId="{38EF4A4A-A122-03E3-5B23-E2DD67D17330}"/>
          </ac:spMkLst>
        </pc:spChg>
        <pc:spChg chg="add">
          <ac:chgData name="Zita Draper" userId="b063123c-f51f-481b-b99c-f574606c9ace" providerId="ADAL" clId="{EF0E77A1-30A0-420A-8B5C-1D4447251AB8}" dt="2026-03-21T22:15:57.869" v="4441" actId="26606"/>
          <ac:spMkLst>
            <pc:docMk/>
            <pc:sldMk cId="1984632606" sldId="275"/>
            <ac:spMk id="9" creationId="{7517A47C-B2E5-4B79-8061-D74B1311AF6E}"/>
          </ac:spMkLst>
        </pc:spChg>
        <pc:spChg chg="add">
          <ac:chgData name="Zita Draper" userId="b063123c-f51f-481b-b99c-f574606c9ace" providerId="ADAL" clId="{EF0E77A1-30A0-420A-8B5C-1D4447251AB8}" dt="2026-03-21T22:15:57.869" v="4441" actId="26606"/>
          <ac:spMkLst>
            <pc:docMk/>
            <pc:sldMk cId="1984632606" sldId="275"/>
            <ac:spMk id="11" creationId="{C505E780-2083-4CB5-A42A-5E0E2908ECC3}"/>
          </ac:spMkLst>
        </pc:spChg>
        <pc:spChg chg="add">
          <ac:chgData name="Zita Draper" userId="b063123c-f51f-481b-b99c-f574606c9ace" providerId="ADAL" clId="{EF0E77A1-30A0-420A-8B5C-1D4447251AB8}" dt="2026-03-21T22:15:57.869" v="4441" actId="26606"/>
          <ac:spMkLst>
            <pc:docMk/>
            <pc:sldMk cId="1984632606" sldId="275"/>
            <ac:spMk id="13" creationId="{D2C0AE1C-0118-41AE-8A10-7CDCBF10E96F}"/>
          </ac:spMkLst>
        </pc:spChg>
        <pc:spChg chg="add">
          <ac:chgData name="Zita Draper" userId="b063123c-f51f-481b-b99c-f574606c9ace" providerId="ADAL" clId="{EF0E77A1-30A0-420A-8B5C-1D4447251AB8}" dt="2026-03-21T22:15:57.869" v="4441" actId="26606"/>
          <ac:spMkLst>
            <pc:docMk/>
            <pc:sldMk cId="1984632606" sldId="275"/>
            <ac:spMk id="15" creationId="{463EEC44-1BA3-44ED-81FC-A644B04B2A44}"/>
          </ac:spMkLst>
        </pc:spChg>
        <pc:graphicFrameChg chg="add">
          <ac:chgData name="Zita Draper" userId="b063123c-f51f-481b-b99c-f574606c9ace" providerId="ADAL" clId="{EF0E77A1-30A0-420A-8B5C-1D4447251AB8}" dt="2026-03-21T22:15:57.869" v="4441" actId="26606"/>
          <ac:graphicFrameMkLst>
            <pc:docMk/>
            <pc:sldMk cId="1984632606" sldId="275"/>
            <ac:graphicFrameMk id="5" creationId="{A32A1A9D-8E5E-5D0B-6B54-05255209D907}"/>
          </ac:graphicFrameMkLst>
        </pc:graphicFrameChg>
      </pc:sldChg>
      <pc:sldChg chg="addSp delSp modSp mod setBg addAnim delAnim setClrOvrMap">
        <pc:chgData name="Zita Draper" userId="b063123c-f51f-481b-b99c-f574606c9ace" providerId="ADAL" clId="{EF0E77A1-30A0-420A-8B5C-1D4447251AB8}" dt="2026-03-21T22:15:53.247" v="4440" actId="26606"/>
        <pc:sldMkLst>
          <pc:docMk/>
          <pc:sldMk cId="1599197193" sldId="276"/>
        </pc:sldMkLst>
        <pc:spChg chg="mod">
          <ac:chgData name="Zita Draper" userId="b063123c-f51f-481b-b99c-f574606c9ace" providerId="ADAL" clId="{EF0E77A1-30A0-420A-8B5C-1D4447251AB8}" dt="2026-03-21T22:15:53.247" v="4440" actId="26606"/>
          <ac:spMkLst>
            <pc:docMk/>
            <pc:sldMk cId="1599197193" sldId="276"/>
            <ac:spMk id="2" creationId="{61101DCF-FC59-0DFF-0E93-7A4ED621246C}"/>
          </ac:spMkLst>
        </pc:spChg>
        <pc:spChg chg="mod">
          <ac:chgData name="Zita Draper" userId="b063123c-f51f-481b-b99c-f574606c9ace" providerId="ADAL" clId="{EF0E77A1-30A0-420A-8B5C-1D4447251AB8}" dt="2026-03-21T22:15:53.247" v="4440" actId="26606"/>
          <ac:spMkLst>
            <pc:docMk/>
            <pc:sldMk cId="1599197193" sldId="276"/>
            <ac:spMk id="3" creationId="{6738AFA3-5B06-353E-0F5E-2B0A31BD41EB}"/>
          </ac:spMkLst>
        </pc:spChg>
        <pc:spChg chg="add del">
          <ac:chgData name="Zita Draper" userId="b063123c-f51f-481b-b99c-f574606c9ace" providerId="ADAL" clId="{EF0E77A1-30A0-420A-8B5C-1D4447251AB8}" dt="2026-03-21T22:15:53.247" v="4439" actId="26606"/>
          <ac:spMkLst>
            <pc:docMk/>
            <pc:sldMk cId="1599197193" sldId="276"/>
            <ac:spMk id="10" creationId="{71B2258F-86CA-4D4D-8270-BC05FCDEBFB3}"/>
          </ac:spMkLst>
        </pc:spChg>
        <pc:spChg chg="add">
          <ac:chgData name="Zita Draper" userId="b063123c-f51f-481b-b99c-f574606c9ace" providerId="ADAL" clId="{EF0E77A1-30A0-420A-8B5C-1D4447251AB8}" dt="2026-03-21T22:15:53.247" v="4440" actId="26606"/>
          <ac:spMkLst>
            <pc:docMk/>
            <pc:sldMk cId="1599197193" sldId="276"/>
            <ac:spMk id="12" creationId="{F49775AF-8896-43EE-92C6-83497D6DC56F}"/>
          </ac:spMkLst>
        </pc:spChg>
        <pc:spChg chg="add">
          <ac:chgData name="Zita Draper" userId="b063123c-f51f-481b-b99c-f574606c9ace" providerId="ADAL" clId="{EF0E77A1-30A0-420A-8B5C-1D4447251AB8}" dt="2026-03-21T22:15:53.247" v="4440" actId="26606"/>
          <ac:spMkLst>
            <pc:docMk/>
            <pc:sldMk cId="1599197193" sldId="276"/>
            <ac:spMk id="13" creationId="{9B7AD9F6-8CE7-4299-8FC6-328F4DCD3FF9}"/>
          </ac:spMkLst>
        </pc:spChg>
        <pc:graphicFrameChg chg="add del mod">
          <ac:chgData name="Zita Draper" userId="b063123c-f51f-481b-b99c-f574606c9ace" providerId="ADAL" clId="{EF0E77A1-30A0-420A-8B5C-1D4447251AB8}" dt="2026-03-21T22:15:35.882" v="4435" actId="478"/>
          <ac:graphicFrameMkLst>
            <pc:docMk/>
            <pc:sldMk cId="1599197193" sldId="276"/>
            <ac:graphicFrameMk id="4" creationId="{9A7C8D4F-BC9B-924D-18F6-2F4CC34FA62F}"/>
          </ac:graphicFrameMkLst>
        </pc:graphicFrameChg>
        <pc:picChg chg="add mod ord">
          <ac:chgData name="Zita Draper" userId="b063123c-f51f-481b-b99c-f574606c9ace" providerId="ADAL" clId="{EF0E77A1-30A0-420A-8B5C-1D4447251AB8}" dt="2026-03-21T22:15:53.247" v="4440" actId="26606"/>
          <ac:picMkLst>
            <pc:docMk/>
            <pc:sldMk cId="1599197193" sldId="276"/>
            <ac:picMk id="5" creationId="{719800D2-A594-7CD2-C2DA-CA7C0763E4AA}"/>
          </ac:picMkLst>
        </pc:picChg>
      </pc:sldChg>
      <pc:sldChg chg="modSp mod">
        <pc:chgData name="Zita Draper" userId="b063123c-f51f-481b-b99c-f574606c9ace" providerId="ADAL" clId="{EF0E77A1-30A0-420A-8B5C-1D4447251AB8}" dt="2026-03-21T21:58:06.391" v="2559" actId="20577"/>
        <pc:sldMkLst>
          <pc:docMk/>
          <pc:sldMk cId="3740362964" sldId="277"/>
        </pc:sldMkLst>
        <pc:spChg chg="mod">
          <ac:chgData name="Zita Draper" userId="b063123c-f51f-481b-b99c-f574606c9ace" providerId="ADAL" clId="{EF0E77A1-30A0-420A-8B5C-1D4447251AB8}" dt="2026-03-21T21:58:06.391" v="2559" actId="20577"/>
          <ac:spMkLst>
            <pc:docMk/>
            <pc:sldMk cId="3740362964" sldId="277"/>
            <ac:spMk id="2" creationId="{732A2A61-350D-E95B-B3BA-858F552937F4}"/>
          </ac:spMkLst>
        </pc:spChg>
      </pc:sldChg>
      <pc:sldChg chg="addSp delSp modSp mod setBg">
        <pc:chgData name="Zita Draper" userId="b063123c-f51f-481b-b99c-f574606c9ace" providerId="ADAL" clId="{EF0E77A1-30A0-420A-8B5C-1D4447251AB8}" dt="2026-03-21T22:15:18.452" v="4433" actId="20577"/>
        <pc:sldMkLst>
          <pc:docMk/>
          <pc:sldMk cId="757704046" sldId="278"/>
        </pc:sldMkLst>
        <pc:spChg chg="mod">
          <ac:chgData name="Zita Draper" userId="b063123c-f51f-481b-b99c-f574606c9ace" providerId="ADAL" clId="{EF0E77A1-30A0-420A-8B5C-1D4447251AB8}" dt="2026-03-21T22:15:18.452" v="4433" actId="20577"/>
          <ac:spMkLst>
            <pc:docMk/>
            <pc:sldMk cId="757704046" sldId="278"/>
            <ac:spMk id="2" creationId="{724359A4-BFE2-EF04-A7AA-8246D05BC6E1}"/>
          </ac:spMkLst>
        </pc:spChg>
        <pc:spChg chg="del mod">
          <ac:chgData name="Zita Draper" userId="b063123c-f51f-481b-b99c-f574606c9ace" providerId="ADAL" clId="{EF0E77A1-30A0-420A-8B5C-1D4447251AB8}" dt="2026-03-21T22:15:15.247" v="4429" actId="26606"/>
          <ac:spMkLst>
            <pc:docMk/>
            <pc:sldMk cId="757704046" sldId="278"/>
            <ac:spMk id="3" creationId="{F6689041-903C-9888-AA26-A45653B86517}"/>
          </ac:spMkLst>
        </pc:spChg>
        <pc:spChg chg="add">
          <ac:chgData name="Zita Draper" userId="b063123c-f51f-481b-b99c-f574606c9ace" providerId="ADAL" clId="{EF0E77A1-30A0-420A-8B5C-1D4447251AB8}" dt="2026-03-21T22:15:15.247" v="4429" actId="26606"/>
          <ac:spMkLst>
            <pc:docMk/>
            <pc:sldMk cId="757704046" sldId="278"/>
            <ac:spMk id="9" creationId="{9DBC8166-481C-4473-95F5-9A5B9073B7F1}"/>
          </ac:spMkLst>
        </pc:spChg>
        <pc:spChg chg="add">
          <ac:chgData name="Zita Draper" userId="b063123c-f51f-481b-b99c-f574606c9ace" providerId="ADAL" clId="{EF0E77A1-30A0-420A-8B5C-1D4447251AB8}" dt="2026-03-21T22:15:15.247" v="4429" actId="26606"/>
          <ac:spMkLst>
            <pc:docMk/>
            <pc:sldMk cId="757704046" sldId="278"/>
            <ac:spMk id="11" creationId="{A5A5CE6E-90AF-4D43-A014-1F9EC83EB93D}"/>
          </ac:spMkLst>
        </pc:spChg>
        <pc:graphicFrameChg chg="add">
          <ac:chgData name="Zita Draper" userId="b063123c-f51f-481b-b99c-f574606c9ace" providerId="ADAL" clId="{EF0E77A1-30A0-420A-8B5C-1D4447251AB8}" dt="2026-03-21T22:15:15.247" v="4429" actId="26606"/>
          <ac:graphicFrameMkLst>
            <pc:docMk/>
            <pc:sldMk cId="757704046" sldId="278"/>
            <ac:graphicFrameMk id="5" creationId="{C7C3AE60-0C30-70E1-C061-430BAD30538E}"/>
          </ac:graphicFrameMkLst>
        </pc:graphicFrameChg>
      </pc:sldChg>
      <pc:sldChg chg="addSp modSp mod setBg">
        <pc:chgData name="Zita Draper" userId="b063123c-f51f-481b-b99c-f574606c9ace" providerId="ADAL" clId="{EF0E77A1-30A0-420A-8B5C-1D4447251AB8}" dt="2026-03-21T22:15:08.239" v="4428" actId="26606"/>
        <pc:sldMkLst>
          <pc:docMk/>
          <pc:sldMk cId="3805663279" sldId="279"/>
        </pc:sldMkLst>
        <pc:spChg chg="mod">
          <ac:chgData name="Zita Draper" userId="b063123c-f51f-481b-b99c-f574606c9ace" providerId="ADAL" clId="{EF0E77A1-30A0-420A-8B5C-1D4447251AB8}" dt="2026-03-21T22:15:08.239" v="4428" actId="26606"/>
          <ac:spMkLst>
            <pc:docMk/>
            <pc:sldMk cId="3805663279" sldId="279"/>
            <ac:spMk id="2" creationId="{E735395C-AF5C-2C2F-82AF-EAC441B4A31F}"/>
          </ac:spMkLst>
        </pc:spChg>
        <pc:spChg chg="mod">
          <ac:chgData name="Zita Draper" userId="b063123c-f51f-481b-b99c-f574606c9ace" providerId="ADAL" clId="{EF0E77A1-30A0-420A-8B5C-1D4447251AB8}" dt="2026-03-21T22:15:08.239" v="4428" actId="26606"/>
          <ac:spMkLst>
            <pc:docMk/>
            <pc:sldMk cId="3805663279" sldId="279"/>
            <ac:spMk id="3" creationId="{5555EBFE-B37E-83DC-E2DD-6F783A4F466B}"/>
          </ac:spMkLst>
        </pc:spChg>
        <pc:spChg chg="add">
          <ac:chgData name="Zita Draper" userId="b063123c-f51f-481b-b99c-f574606c9ace" providerId="ADAL" clId="{EF0E77A1-30A0-420A-8B5C-1D4447251AB8}" dt="2026-03-21T22:15:08.239" v="4428" actId="26606"/>
          <ac:spMkLst>
            <pc:docMk/>
            <pc:sldMk cId="3805663279" sldId="279"/>
            <ac:spMk id="9" creationId="{C0763A76-9F1C-4FC5-82B7-DD475DA461B2}"/>
          </ac:spMkLst>
        </pc:spChg>
        <pc:spChg chg="add">
          <ac:chgData name="Zita Draper" userId="b063123c-f51f-481b-b99c-f574606c9ace" providerId="ADAL" clId="{EF0E77A1-30A0-420A-8B5C-1D4447251AB8}" dt="2026-03-21T22:15:08.239" v="4428" actId="26606"/>
          <ac:spMkLst>
            <pc:docMk/>
            <pc:sldMk cId="3805663279" sldId="279"/>
            <ac:spMk id="11" creationId="{E81BF4F6-F2CF-4984-9D14-D6966D92F99F}"/>
          </ac:spMkLst>
        </pc:spChg>
        <pc:picChg chg="add">
          <ac:chgData name="Zita Draper" userId="b063123c-f51f-481b-b99c-f574606c9ace" providerId="ADAL" clId="{EF0E77A1-30A0-420A-8B5C-1D4447251AB8}" dt="2026-03-21T22:15:08.239" v="4428" actId="26606"/>
          <ac:picMkLst>
            <pc:docMk/>
            <pc:sldMk cId="3805663279" sldId="279"/>
            <ac:picMk id="5" creationId="{1C538F11-32D2-6D5C-907A-171986A1147F}"/>
          </ac:picMkLst>
        </pc:picChg>
      </pc:sldChg>
      <pc:sldChg chg="addSp modSp mod setBg">
        <pc:chgData name="Zita Draper" userId="b063123c-f51f-481b-b99c-f574606c9ace" providerId="ADAL" clId="{EF0E77A1-30A0-420A-8B5C-1D4447251AB8}" dt="2026-03-21T22:14:54.305" v="4426" actId="122"/>
        <pc:sldMkLst>
          <pc:docMk/>
          <pc:sldMk cId="1774195004" sldId="280"/>
        </pc:sldMkLst>
        <pc:spChg chg="mod">
          <ac:chgData name="Zita Draper" userId="b063123c-f51f-481b-b99c-f574606c9ace" providerId="ADAL" clId="{EF0E77A1-30A0-420A-8B5C-1D4447251AB8}" dt="2026-03-21T22:14:54.305" v="4426" actId="122"/>
          <ac:spMkLst>
            <pc:docMk/>
            <pc:sldMk cId="1774195004" sldId="280"/>
            <ac:spMk id="2" creationId="{294E58C0-7400-7C79-A66E-946E92B3831D}"/>
          </ac:spMkLst>
        </pc:spChg>
        <pc:spChg chg="mod">
          <ac:chgData name="Zita Draper" userId="b063123c-f51f-481b-b99c-f574606c9ace" providerId="ADAL" clId="{EF0E77A1-30A0-420A-8B5C-1D4447251AB8}" dt="2026-03-21T22:14:48.412" v="4421" actId="26606"/>
          <ac:spMkLst>
            <pc:docMk/>
            <pc:sldMk cId="1774195004" sldId="280"/>
            <ac:spMk id="3" creationId="{6CCCC48A-A348-37E3-6A71-EC094725B3C9}"/>
          </ac:spMkLst>
        </pc:spChg>
        <pc:spChg chg="add">
          <ac:chgData name="Zita Draper" userId="b063123c-f51f-481b-b99c-f574606c9ace" providerId="ADAL" clId="{EF0E77A1-30A0-420A-8B5C-1D4447251AB8}" dt="2026-03-21T22:14:48.412" v="4421" actId="26606"/>
          <ac:spMkLst>
            <pc:docMk/>
            <pc:sldMk cId="1774195004" sldId="280"/>
            <ac:spMk id="9" creationId="{C0763A76-9F1C-4FC5-82B7-DD475DA461B2}"/>
          </ac:spMkLst>
        </pc:spChg>
        <pc:spChg chg="add">
          <ac:chgData name="Zita Draper" userId="b063123c-f51f-481b-b99c-f574606c9ace" providerId="ADAL" clId="{EF0E77A1-30A0-420A-8B5C-1D4447251AB8}" dt="2026-03-21T22:14:48.412" v="4421" actId="26606"/>
          <ac:spMkLst>
            <pc:docMk/>
            <pc:sldMk cId="1774195004" sldId="280"/>
            <ac:spMk id="11" creationId="{E81BF4F6-F2CF-4984-9D14-D6966D92F99F}"/>
          </ac:spMkLst>
        </pc:spChg>
        <pc:picChg chg="add">
          <ac:chgData name="Zita Draper" userId="b063123c-f51f-481b-b99c-f574606c9ace" providerId="ADAL" clId="{EF0E77A1-30A0-420A-8B5C-1D4447251AB8}" dt="2026-03-21T22:14:48.412" v="4421" actId="26606"/>
          <ac:picMkLst>
            <pc:docMk/>
            <pc:sldMk cId="1774195004" sldId="280"/>
            <ac:picMk id="5" creationId="{16650AAB-B309-E0B3-4E23-775FD90104FF}"/>
          </ac:picMkLst>
        </pc:picChg>
      </pc:sldChg>
      <pc:sldChg chg="addSp delSp modSp mod setBg">
        <pc:chgData name="Zita Draper" userId="b063123c-f51f-481b-b99c-f574606c9ace" providerId="ADAL" clId="{EF0E77A1-30A0-420A-8B5C-1D4447251AB8}" dt="2026-03-21T22:14:31.185" v="4420" actId="26606"/>
        <pc:sldMkLst>
          <pc:docMk/>
          <pc:sldMk cId="4003032547" sldId="281"/>
        </pc:sldMkLst>
        <pc:spChg chg="mod">
          <ac:chgData name="Zita Draper" userId="b063123c-f51f-481b-b99c-f574606c9ace" providerId="ADAL" clId="{EF0E77A1-30A0-420A-8B5C-1D4447251AB8}" dt="2026-03-21T22:14:31.185" v="4420" actId="26606"/>
          <ac:spMkLst>
            <pc:docMk/>
            <pc:sldMk cId="4003032547" sldId="281"/>
            <ac:spMk id="2" creationId="{B64E7421-3FFE-BBB1-8129-F5BC5C400036}"/>
          </ac:spMkLst>
        </pc:spChg>
        <pc:spChg chg="mod">
          <ac:chgData name="Zita Draper" userId="b063123c-f51f-481b-b99c-f574606c9ace" providerId="ADAL" clId="{EF0E77A1-30A0-420A-8B5C-1D4447251AB8}" dt="2026-03-21T22:14:31.185" v="4420" actId="26606"/>
          <ac:spMkLst>
            <pc:docMk/>
            <pc:sldMk cId="4003032547" sldId="281"/>
            <ac:spMk id="3" creationId="{87A87FA0-2160-75A3-A2CB-C3C5E04B0F3C}"/>
          </ac:spMkLst>
        </pc:spChg>
        <pc:spChg chg="add del">
          <ac:chgData name="Zita Draper" userId="b063123c-f51f-481b-b99c-f574606c9ace" providerId="ADAL" clId="{EF0E77A1-30A0-420A-8B5C-1D4447251AB8}" dt="2026-03-21T22:14:31.169" v="4419" actId="26606"/>
          <ac:spMkLst>
            <pc:docMk/>
            <pc:sldMk cId="4003032547" sldId="281"/>
            <ac:spMk id="8" creationId="{5E7AA7E8-8006-4E1F-A566-FCF37EE6F35D}"/>
          </ac:spMkLst>
        </pc:spChg>
        <pc:spChg chg="add">
          <ac:chgData name="Zita Draper" userId="b063123c-f51f-481b-b99c-f574606c9ace" providerId="ADAL" clId="{EF0E77A1-30A0-420A-8B5C-1D4447251AB8}" dt="2026-03-21T22:14:31.185" v="4420" actId="26606"/>
          <ac:spMkLst>
            <pc:docMk/>
            <pc:sldMk cId="4003032547" sldId="281"/>
            <ac:spMk id="12" creationId="{74751229-0244-4FBB-BED1-407467F4C951}"/>
          </ac:spMkLst>
        </pc:spChg>
        <pc:picChg chg="add">
          <ac:chgData name="Zita Draper" userId="b063123c-f51f-481b-b99c-f574606c9ace" providerId="ADAL" clId="{EF0E77A1-30A0-420A-8B5C-1D4447251AB8}" dt="2026-03-21T22:14:31.185" v="4420" actId="26606"/>
          <ac:picMkLst>
            <pc:docMk/>
            <pc:sldMk cId="4003032547" sldId="281"/>
            <ac:picMk id="7" creationId="{9FB877D4-F64B-E21F-901A-B5F8E70EC667}"/>
          </ac:picMkLst>
        </pc:picChg>
        <pc:picChg chg="add">
          <ac:chgData name="Zita Draper" userId="b063123c-f51f-481b-b99c-f574606c9ace" providerId="ADAL" clId="{EF0E77A1-30A0-420A-8B5C-1D4447251AB8}" dt="2026-03-21T22:14:31.185" v="4420" actId="26606"/>
          <ac:picMkLst>
            <pc:docMk/>
            <pc:sldMk cId="4003032547" sldId="281"/>
            <ac:picMk id="9" creationId="{2C9990C0-ED4E-4AFE-A449-796A812ED28D}"/>
          </ac:picMkLst>
        </pc:picChg>
        <pc:cxnChg chg="add del">
          <ac:chgData name="Zita Draper" userId="b063123c-f51f-481b-b99c-f574606c9ace" providerId="ADAL" clId="{EF0E77A1-30A0-420A-8B5C-1D4447251AB8}" dt="2026-03-21T22:14:31.169" v="4419" actId="26606"/>
          <ac:cxnSpMkLst>
            <pc:docMk/>
            <pc:sldMk cId="4003032547" sldId="281"/>
            <ac:cxnSpMk id="10" creationId="{56020367-4FD5-4596-8E10-C5F095CD8DBF}"/>
          </ac:cxnSpMkLst>
        </pc:cxnChg>
      </pc:sldChg>
      <pc:sldChg chg="del">
        <pc:chgData name="Zita Draper" userId="b063123c-f51f-481b-b99c-f574606c9ace" providerId="ADAL" clId="{EF0E77A1-30A0-420A-8B5C-1D4447251AB8}" dt="2026-03-21T21:58:27.473" v="2604" actId="47"/>
        <pc:sldMkLst>
          <pc:docMk/>
          <pc:sldMk cId="1762690465" sldId="282"/>
        </pc:sldMkLst>
      </pc:sldChg>
      <pc:sldChg chg="del">
        <pc:chgData name="Zita Draper" userId="b063123c-f51f-481b-b99c-f574606c9ace" providerId="ADAL" clId="{EF0E77A1-30A0-420A-8B5C-1D4447251AB8}" dt="2026-03-21T21:58:27.925" v="2605" actId="47"/>
        <pc:sldMkLst>
          <pc:docMk/>
          <pc:sldMk cId="2259465836" sldId="283"/>
        </pc:sldMkLst>
      </pc:sldChg>
      <pc:sldChg chg="del">
        <pc:chgData name="Zita Draper" userId="b063123c-f51f-481b-b99c-f574606c9ace" providerId="ADAL" clId="{EF0E77A1-30A0-420A-8B5C-1D4447251AB8}" dt="2026-03-21T21:58:28.447" v="2606" actId="47"/>
        <pc:sldMkLst>
          <pc:docMk/>
          <pc:sldMk cId="271205424" sldId="284"/>
        </pc:sldMkLst>
      </pc:sldChg>
      <pc:sldChg chg="addSp delSp modSp mod setBg modClrScheme chgLayout">
        <pc:chgData name="Zita Draper" userId="b063123c-f51f-481b-b99c-f574606c9ace" providerId="ADAL" clId="{EF0E77A1-30A0-420A-8B5C-1D4447251AB8}" dt="2026-03-21T22:03:44.010" v="3240" actId="478"/>
        <pc:sldMkLst>
          <pc:docMk/>
          <pc:sldMk cId="2782850972" sldId="285"/>
        </pc:sldMkLst>
        <pc:spChg chg="del mod ord">
          <ac:chgData name="Zita Draper" userId="b063123c-f51f-481b-b99c-f574606c9ace" providerId="ADAL" clId="{EF0E77A1-30A0-420A-8B5C-1D4447251AB8}" dt="2026-03-21T21:58:40.392" v="2611" actId="700"/>
          <ac:spMkLst>
            <pc:docMk/>
            <pc:sldMk cId="2782850972" sldId="285"/>
            <ac:spMk id="2" creationId="{B6170946-67C1-C538-D740-107C8BD4E24A}"/>
          </ac:spMkLst>
        </pc:spChg>
        <pc:spChg chg="del mod ord">
          <ac:chgData name="Zita Draper" userId="b063123c-f51f-481b-b99c-f574606c9ace" providerId="ADAL" clId="{EF0E77A1-30A0-420A-8B5C-1D4447251AB8}" dt="2026-03-21T21:58:40.392" v="2611" actId="700"/>
          <ac:spMkLst>
            <pc:docMk/>
            <pc:sldMk cId="2782850972" sldId="285"/>
            <ac:spMk id="3" creationId="{070E73E7-77C6-20A5-DA9F-31B0B1F2E8A9}"/>
          </ac:spMkLst>
        </pc:spChg>
        <pc:spChg chg="add mod ord">
          <ac:chgData name="Zita Draper" userId="b063123c-f51f-481b-b99c-f574606c9ace" providerId="ADAL" clId="{EF0E77A1-30A0-420A-8B5C-1D4447251AB8}" dt="2026-03-21T22:03:38.058" v="3239" actId="26606"/>
          <ac:spMkLst>
            <pc:docMk/>
            <pc:sldMk cId="2782850972" sldId="285"/>
            <ac:spMk id="4" creationId="{151294F2-71CD-8D6C-5FB3-F065EBDECED8}"/>
          </ac:spMkLst>
        </pc:spChg>
        <pc:spChg chg="add del mod ord">
          <ac:chgData name="Zita Draper" userId="b063123c-f51f-481b-b99c-f574606c9ace" providerId="ADAL" clId="{EF0E77A1-30A0-420A-8B5C-1D4447251AB8}" dt="2026-03-21T22:03:44.010" v="3240" actId="478"/>
          <ac:spMkLst>
            <pc:docMk/>
            <pc:sldMk cId="2782850972" sldId="285"/>
            <ac:spMk id="5" creationId="{45C5D65E-2CD7-4478-1616-615392878176}"/>
          </ac:spMkLst>
        </pc:spChg>
        <pc:spChg chg="add">
          <ac:chgData name="Zita Draper" userId="b063123c-f51f-481b-b99c-f574606c9ace" providerId="ADAL" clId="{EF0E77A1-30A0-420A-8B5C-1D4447251AB8}" dt="2026-03-21T22:03:38.058" v="3239" actId="26606"/>
          <ac:spMkLst>
            <pc:docMk/>
            <pc:sldMk cId="2782850972" sldId="285"/>
            <ac:spMk id="12" creationId="{657F69E0-C4B0-4BEC-A689-4F8D877F05D4}"/>
          </ac:spMkLst>
        </pc:spChg>
        <pc:spChg chg="add">
          <ac:chgData name="Zita Draper" userId="b063123c-f51f-481b-b99c-f574606c9ace" providerId="ADAL" clId="{EF0E77A1-30A0-420A-8B5C-1D4447251AB8}" dt="2026-03-21T22:03:38.058" v="3239" actId="26606"/>
          <ac:spMkLst>
            <pc:docMk/>
            <pc:sldMk cId="2782850972" sldId="285"/>
            <ac:spMk id="14" creationId="{9F6380B4-6A1C-481E-8408-B4E6C75B9B81}"/>
          </ac:spMkLst>
        </pc:spChg>
        <pc:picChg chg="add mod ord">
          <ac:chgData name="Zita Draper" userId="b063123c-f51f-481b-b99c-f574606c9ace" providerId="ADAL" clId="{EF0E77A1-30A0-420A-8B5C-1D4447251AB8}" dt="2026-03-21T22:03:38.058" v="3239" actId="26606"/>
          <ac:picMkLst>
            <pc:docMk/>
            <pc:sldMk cId="2782850972" sldId="285"/>
            <ac:picMk id="7" creationId="{A3FF943D-7085-C46C-4CD5-735369C796CD}"/>
          </ac:picMkLst>
        </pc:picChg>
      </pc:sldChg>
      <pc:sldChg chg="addSp delSp modSp mod setBg">
        <pc:chgData name="Zita Draper" userId="b063123c-f51f-481b-b99c-f574606c9ace" providerId="ADAL" clId="{EF0E77A1-30A0-420A-8B5C-1D4447251AB8}" dt="2026-03-21T22:03:04.929" v="3237" actId="12100"/>
        <pc:sldMkLst>
          <pc:docMk/>
          <pc:sldMk cId="2608805786" sldId="286"/>
        </pc:sldMkLst>
        <pc:spChg chg="mod">
          <ac:chgData name="Zita Draper" userId="b063123c-f51f-481b-b99c-f574606c9ace" providerId="ADAL" clId="{EF0E77A1-30A0-420A-8B5C-1D4447251AB8}" dt="2026-03-21T22:02:54.900" v="3236" actId="26606"/>
          <ac:spMkLst>
            <pc:docMk/>
            <pc:sldMk cId="2608805786" sldId="286"/>
            <ac:spMk id="2" creationId="{CF98EAC9-CE41-37EC-20A1-8A6B40ED00C9}"/>
          </ac:spMkLst>
        </pc:spChg>
        <pc:spChg chg="del mod">
          <ac:chgData name="Zita Draper" userId="b063123c-f51f-481b-b99c-f574606c9ace" providerId="ADAL" clId="{EF0E77A1-30A0-420A-8B5C-1D4447251AB8}" dt="2026-03-21T22:02:54.900" v="3236" actId="26606"/>
          <ac:spMkLst>
            <pc:docMk/>
            <pc:sldMk cId="2608805786" sldId="286"/>
            <ac:spMk id="3" creationId="{EC7ACCF1-68C3-4D8B-1136-0262498C51EC}"/>
          </ac:spMkLst>
        </pc:spChg>
        <pc:spChg chg="add">
          <ac:chgData name="Zita Draper" userId="b063123c-f51f-481b-b99c-f574606c9ace" providerId="ADAL" clId="{EF0E77A1-30A0-420A-8B5C-1D4447251AB8}" dt="2026-03-21T22:02:54.900" v="3236" actId="26606"/>
          <ac:spMkLst>
            <pc:docMk/>
            <pc:sldMk cId="2608805786" sldId="286"/>
            <ac:spMk id="9" creationId="{2659FDB4-FCBE-4A89-B46D-43D4FA54464D}"/>
          </ac:spMkLst>
        </pc:spChg>
        <pc:graphicFrameChg chg="add mod">
          <ac:chgData name="Zita Draper" userId="b063123c-f51f-481b-b99c-f574606c9ace" providerId="ADAL" clId="{EF0E77A1-30A0-420A-8B5C-1D4447251AB8}" dt="2026-03-21T22:03:04.929" v="3237" actId="12100"/>
          <ac:graphicFrameMkLst>
            <pc:docMk/>
            <pc:sldMk cId="2608805786" sldId="286"/>
            <ac:graphicFrameMk id="5" creationId="{9471EF07-A68D-AA25-20E6-B79F622B3BF7}"/>
          </ac:graphicFrameMkLst>
        </pc:graphicFrameChg>
        <pc:cxnChg chg="add">
          <ac:chgData name="Zita Draper" userId="b063123c-f51f-481b-b99c-f574606c9ace" providerId="ADAL" clId="{EF0E77A1-30A0-420A-8B5C-1D4447251AB8}" dt="2026-03-21T22:02:54.900" v="3236" actId="26606"/>
          <ac:cxnSpMkLst>
            <pc:docMk/>
            <pc:sldMk cId="2608805786" sldId="286"/>
            <ac:cxnSpMk id="11" creationId="{C8F51B3F-8331-4E4A-AE96-D47B1006EEAD}"/>
          </ac:cxnSpMkLst>
        </pc:cxnChg>
      </pc:sldChg>
      <pc:sldChg chg="addSp delSp modSp mod setBg">
        <pc:chgData name="Zita Draper" userId="b063123c-f51f-481b-b99c-f574606c9ace" providerId="ADAL" clId="{EF0E77A1-30A0-420A-8B5C-1D4447251AB8}" dt="2026-03-21T22:02:35.457" v="3231" actId="115"/>
        <pc:sldMkLst>
          <pc:docMk/>
          <pc:sldMk cId="2807322928" sldId="287"/>
        </pc:sldMkLst>
        <pc:spChg chg="mod">
          <ac:chgData name="Zita Draper" userId="b063123c-f51f-481b-b99c-f574606c9ace" providerId="ADAL" clId="{EF0E77A1-30A0-420A-8B5C-1D4447251AB8}" dt="2026-03-21T22:02:35.457" v="3231" actId="115"/>
          <ac:spMkLst>
            <pc:docMk/>
            <pc:sldMk cId="2807322928" sldId="287"/>
            <ac:spMk id="2" creationId="{38C7B1FF-780B-BE4F-F826-1179D4C136DC}"/>
          </ac:spMkLst>
        </pc:spChg>
        <pc:spChg chg="del mod">
          <ac:chgData name="Zita Draper" userId="b063123c-f51f-481b-b99c-f574606c9ace" providerId="ADAL" clId="{EF0E77A1-30A0-420A-8B5C-1D4447251AB8}" dt="2026-03-21T22:02:26.447" v="3229" actId="26606"/>
          <ac:spMkLst>
            <pc:docMk/>
            <pc:sldMk cId="2807322928" sldId="287"/>
            <ac:spMk id="3" creationId="{23DD3B09-78C5-CA03-8932-E7B31BB7EFE4}"/>
          </ac:spMkLst>
        </pc:spChg>
        <pc:spChg chg="add">
          <ac:chgData name="Zita Draper" userId="b063123c-f51f-481b-b99c-f574606c9ace" providerId="ADAL" clId="{EF0E77A1-30A0-420A-8B5C-1D4447251AB8}" dt="2026-03-21T22:02:26.447" v="3229" actId="26606"/>
          <ac:spMkLst>
            <pc:docMk/>
            <pc:sldMk cId="2807322928" sldId="287"/>
            <ac:spMk id="9" creationId="{2659FDB4-FCBE-4A89-B46D-43D4FA54464D}"/>
          </ac:spMkLst>
        </pc:spChg>
        <pc:graphicFrameChg chg="add mod">
          <ac:chgData name="Zita Draper" userId="b063123c-f51f-481b-b99c-f574606c9ace" providerId="ADAL" clId="{EF0E77A1-30A0-420A-8B5C-1D4447251AB8}" dt="2026-03-21T22:02:31.014" v="3230" actId="12100"/>
          <ac:graphicFrameMkLst>
            <pc:docMk/>
            <pc:sldMk cId="2807322928" sldId="287"/>
            <ac:graphicFrameMk id="5" creationId="{1A49222C-771B-41BC-E03D-90AFDB73D5B3}"/>
          </ac:graphicFrameMkLst>
        </pc:graphicFrameChg>
        <pc:cxnChg chg="add">
          <ac:chgData name="Zita Draper" userId="b063123c-f51f-481b-b99c-f574606c9ace" providerId="ADAL" clId="{EF0E77A1-30A0-420A-8B5C-1D4447251AB8}" dt="2026-03-21T22:02:26.447" v="3229" actId="26606"/>
          <ac:cxnSpMkLst>
            <pc:docMk/>
            <pc:sldMk cId="2807322928" sldId="287"/>
            <ac:cxnSpMk id="11" creationId="{C8F51B3F-8331-4E4A-AE96-D47B1006EEAD}"/>
          </ac:cxnSpMkLst>
        </pc:cxnChg>
      </pc:sldChg>
      <pc:sldChg chg="addSp delSp modSp mod setBg">
        <pc:chgData name="Zita Draper" userId="b063123c-f51f-481b-b99c-f574606c9ace" providerId="ADAL" clId="{EF0E77A1-30A0-420A-8B5C-1D4447251AB8}" dt="2026-03-21T22:02:39.317" v="3232" actId="115"/>
        <pc:sldMkLst>
          <pc:docMk/>
          <pc:sldMk cId="1163575882" sldId="288"/>
        </pc:sldMkLst>
        <pc:spChg chg="mod">
          <ac:chgData name="Zita Draper" userId="b063123c-f51f-481b-b99c-f574606c9ace" providerId="ADAL" clId="{EF0E77A1-30A0-420A-8B5C-1D4447251AB8}" dt="2026-03-21T22:02:39.317" v="3232" actId="115"/>
          <ac:spMkLst>
            <pc:docMk/>
            <pc:sldMk cId="1163575882" sldId="288"/>
            <ac:spMk id="2" creationId="{45B3EFBC-A59C-F818-80C3-C69528A6FA66}"/>
          </ac:spMkLst>
        </pc:spChg>
        <pc:spChg chg="del mod">
          <ac:chgData name="Zita Draper" userId="b063123c-f51f-481b-b99c-f574606c9ace" providerId="ADAL" clId="{EF0E77A1-30A0-420A-8B5C-1D4447251AB8}" dt="2026-03-21T22:02:21.659" v="3228" actId="26606"/>
          <ac:spMkLst>
            <pc:docMk/>
            <pc:sldMk cId="1163575882" sldId="288"/>
            <ac:spMk id="3" creationId="{F8394552-A91E-5391-E9D7-C164D0495CA6}"/>
          </ac:spMkLst>
        </pc:spChg>
        <pc:spChg chg="add">
          <ac:chgData name="Zita Draper" userId="b063123c-f51f-481b-b99c-f574606c9ace" providerId="ADAL" clId="{EF0E77A1-30A0-420A-8B5C-1D4447251AB8}" dt="2026-03-21T22:02:21.659" v="3228" actId="26606"/>
          <ac:spMkLst>
            <pc:docMk/>
            <pc:sldMk cId="1163575882" sldId="288"/>
            <ac:spMk id="9" creationId="{2E442304-DDBD-4F7B-8017-36BCC863FB40}"/>
          </ac:spMkLst>
        </pc:spChg>
        <pc:spChg chg="add">
          <ac:chgData name="Zita Draper" userId="b063123c-f51f-481b-b99c-f574606c9ace" providerId="ADAL" clId="{EF0E77A1-30A0-420A-8B5C-1D4447251AB8}" dt="2026-03-21T22:02:21.659" v="3228" actId="26606"/>
          <ac:spMkLst>
            <pc:docMk/>
            <pc:sldMk cId="1163575882" sldId="288"/>
            <ac:spMk id="11" creationId="{5E107275-3853-46FD-A241-DE4355A42675}"/>
          </ac:spMkLst>
        </pc:spChg>
        <pc:graphicFrameChg chg="add">
          <ac:chgData name="Zita Draper" userId="b063123c-f51f-481b-b99c-f574606c9ace" providerId="ADAL" clId="{EF0E77A1-30A0-420A-8B5C-1D4447251AB8}" dt="2026-03-21T22:02:21.659" v="3228" actId="26606"/>
          <ac:graphicFrameMkLst>
            <pc:docMk/>
            <pc:sldMk cId="1163575882" sldId="288"/>
            <ac:graphicFrameMk id="5" creationId="{DE1C2FFE-1CE7-E1AF-21EA-48343F5D0F81}"/>
          </ac:graphicFrameMkLst>
        </pc:graphicFrameChg>
      </pc:sldChg>
      <pc:sldChg chg="del">
        <pc:chgData name="Zita Draper" userId="b063123c-f51f-481b-b99c-f574606c9ace" providerId="ADAL" clId="{EF0E77A1-30A0-420A-8B5C-1D4447251AB8}" dt="2026-03-21T22:01:28.099" v="3174" actId="47"/>
        <pc:sldMkLst>
          <pc:docMk/>
          <pc:sldMk cId="428740866" sldId="289"/>
        </pc:sldMkLst>
      </pc:sldChg>
      <pc:sldChg chg="del">
        <pc:chgData name="Zita Draper" userId="b063123c-f51f-481b-b99c-f574606c9ace" providerId="ADAL" clId="{EF0E77A1-30A0-420A-8B5C-1D4447251AB8}" dt="2026-03-21T21:58:31.790" v="2607" actId="47"/>
        <pc:sldMkLst>
          <pc:docMk/>
          <pc:sldMk cId="188444541" sldId="290"/>
        </pc:sldMkLst>
      </pc:sldChg>
      <pc:sldChg chg="del">
        <pc:chgData name="Zita Draper" userId="b063123c-f51f-481b-b99c-f574606c9ace" providerId="ADAL" clId="{EF0E77A1-30A0-420A-8B5C-1D4447251AB8}" dt="2026-03-21T21:58:32.045" v="2608" actId="47"/>
        <pc:sldMkLst>
          <pc:docMk/>
          <pc:sldMk cId="2567850597" sldId="291"/>
        </pc:sldMkLst>
      </pc:sldChg>
      <pc:sldChg chg="del">
        <pc:chgData name="Zita Draper" userId="b063123c-f51f-481b-b99c-f574606c9ace" providerId="ADAL" clId="{EF0E77A1-30A0-420A-8B5C-1D4447251AB8}" dt="2026-03-21T21:58:32.277" v="2609" actId="47"/>
        <pc:sldMkLst>
          <pc:docMk/>
          <pc:sldMk cId="1231553413" sldId="292"/>
        </pc:sldMkLst>
      </pc:sldChg>
      <pc:sldChg chg="del">
        <pc:chgData name="Zita Draper" userId="b063123c-f51f-481b-b99c-f574606c9ace" providerId="ADAL" clId="{EF0E77A1-30A0-420A-8B5C-1D4447251AB8}" dt="2026-03-21T21:58:32.648" v="2610" actId="47"/>
        <pc:sldMkLst>
          <pc:docMk/>
          <pc:sldMk cId="1988884445" sldId="293"/>
        </pc:sldMkLst>
      </pc:sldChg>
      <pc:sldChg chg="del">
        <pc:chgData name="Zita Draper" userId="b063123c-f51f-481b-b99c-f574606c9ace" providerId="ADAL" clId="{EF0E77A1-30A0-420A-8B5C-1D4447251AB8}" dt="2026-03-21T22:01:28.488" v="3175" actId="47"/>
        <pc:sldMkLst>
          <pc:docMk/>
          <pc:sldMk cId="2742740825" sldId="294"/>
        </pc:sldMkLst>
      </pc:sldChg>
      <pc:sldChg chg="del">
        <pc:chgData name="Zita Draper" userId="b063123c-f51f-481b-b99c-f574606c9ace" providerId="ADAL" clId="{EF0E77A1-30A0-420A-8B5C-1D4447251AB8}" dt="2026-03-21T22:01:32.497" v="3176" actId="47"/>
        <pc:sldMkLst>
          <pc:docMk/>
          <pc:sldMk cId="671516357" sldId="295"/>
        </pc:sldMkLst>
      </pc:sldChg>
      <pc:sldChg chg="addSp delSp modSp mod setBg">
        <pc:chgData name="Zita Draper" userId="b063123c-f51f-481b-b99c-f574606c9ace" providerId="ADAL" clId="{EF0E77A1-30A0-420A-8B5C-1D4447251AB8}" dt="2026-03-21T22:02:13.054" v="3227" actId="12100"/>
        <pc:sldMkLst>
          <pc:docMk/>
          <pc:sldMk cId="3784262599" sldId="296"/>
        </pc:sldMkLst>
        <pc:spChg chg="mod">
          <ac:chgData name="Zita Draper" userId="b063123c-f51f-481b-b99c-f574606c9ace" providerId="ADAL" clId="{EF0E77A1-30A0-420A-8B5C-1D4447251AB8}" dt="2026-03-21T22:02:06.463" v="3226" actId="26606"/>
          <ac:spMkLst>
            <pc:docMk/>
            <pc:sldMk cId="3784262599" sldId="296"/>
            <ac:spMk id="2" creationId="{60F96299-9EEF-42E6-3819-8A92A4728E30}"/>
          </ac:spMkLst>
        </pc:spChg>
        <pc:spChg chg="del mod">
          <ac:chgData name="Zita Draper" userId="b063123c-f51f-481b-b99c-f574606c9ace" providerId="ADAL" clId="{EF0E77A1-30A0-420A-8B5C-1D4447251AB8}" dt="2026-03-21T22:02:06.463" v="3226" actId="26606"/>
          <ac:spMkLst>
            <pc:docMk/>
            <pc:sldMk cId="3784262599" sldId="296"/>
            <ac:spMk id="3" creationId="{7C0BC7B6-4CAE-C221-9DDD-B204FD786F68}"/>
          </ac:spMkLst>
        </pc:spChg>
        <pc:spChg chg="add">
          <ac:chgData name="Zita Draper" userId="b063123c-f51f-481b-b99c-f574606c9ace" providerId="ADAL" clId="{EF0E77A1-30A0-420A-8B5C-1D4447251AB8}" dt="2026-03-21T22:02:06.463" v="3226" actId="26606"/>
          <ac:spMkLst>
            <pc:docMk/>
            <pc:sldMk cId="3784262599" sldId="296"/>
            <ac:spMk id="9" creationId="{2659FDB4-FCBE-4A89-B46D-43D4FA54464D}"/>
          </ac:spMkLst>
        </pc:spChg>
        <pc:graphicFrameChg chg="add mod">
          <ac:chgData name="Zita Draper" userId="b063123c-f51f-481b-b99c-f574606c9ace" providerId="ADAL" clId="{EF0E77A1-30A0-420A-8B5C-1D4447251AB8}" dt="2026-03-21T22:02:13.054" v="3227" actId="12100"/>
          <ac:graphicFrameMkLst>
            <pc:docMk/>
            <pc:sldMk cId="3784262599" sldId="296"/>
            <ac:graphicFrameMk id="5" creationId="{EE2C0697-8ACD-721B-649F-94986E4883D6}"/>
          </ac:graphicFrameMkLst>
        </pc:graphicFrameChg>
        <pc:cxnChg chg="add">
          <ac:chgData name="Zita Draper" userId="b063123c-f51f-481b-b99c-f574606c9ace" providerId="ADAL" clId="{EF0E77A1-30A0-420A-8B5C-1D4447251AB8}" dt="2026-03-21T22:02:06.463" v="3226" actId="26606"/>
          <ac:cxnSpMkLst>
            <pc:docMk/>
            <pc:sldMk cId="3784262599" sldId="296"/>
            <ac:cxnSpMk id="11" creationId="{C8F51B3F-8331-4E4A-AE96-D47B1006EEAD}"/>
          </ac:cxnSpMkLst>
        </pc:cxnChg>
      </pc:sldChg>
      <pc:sldChg chg="addSp delSp modSp mod setBg modClrScheme addAnim setClrOvrMap chgLayout">
        <pc:chgData name="Zita Draper" userId="b063123c-f51f-481b-b99c-f574606c9ace" providerId="ADAL" clId="{EF0E77A1-30A0-420A-8B5C-1D4447251AB8}" dt="2026-03-19T20:36:58.478" v="1095"/>
        <pc:sldMkLst>
          <pc:docMk/>
          <pc:sldMk cId="2798258372" sldId="297"/>
        </pc:sldMkLst>
        <pc:spChg chg="add mod ord">
          <ac:chgData name="Zita Draper" userId="b063123c-f51f-481b-b99c-f574606c9ace" providerId="ADAL" clId="{EF0E77A1-30A0-420A-8B5C-1D4447251AB8}" dt="2026-03-19T20:36:58.478" v="1093" actId="26606"/>
          <ac:spMkLst>
            <pc:docMk/>
            <pc:sldMk cId="2798258372" sldId="297"/>
            <ac:spMk id="4" creationId="{3B49CBBD-2DCE-736F-A426-B201067747F9}"/>
          </ac:spMkLst>
        </pc:spChg>
        <pc:spChg chg="add mod ord">
          <ac:chgData name="Zita Draper" userId="b063123c-f51f-481b-b99c-f574606c9ace" providerId="ADAL" clId="{EF0E77A1-30A0-420A-8B5C-1D4447251AB8}" dt="2026-03-19T20:36:58.478" v="1093" actId="26606"/>
          <ac:spMkLst>
            <pc:docMk/>
            <pc:sldMk cId="2798258372" sldId="297"/>
            <ac:spMk id="5" creationId="{47F1C0B0-9F37-1840-8154-086683CC0141}"/>
          </ac:spMkLst>
        </pc:spChg>
        <pc:spChg chg="add">
          <ac:chgData name="Zita Draper" userId="b063123c-f51f-481b-b99c-f574606c9ace" providerId="ADAL" clId="{EF0E77A1-30A0-420A-8B5C-1D4447251AB8}" dt="2026-03-19T20:36:58.478" v="1093" actId="26606"/>
          <ac:spMkLst>
            <pc:docMk/>
            <pc:sldMk cId="2798258372" sldId="297"/>
            <ac:spMk id="12" creationId="{71B2258F-86CA-4D4D-8270-BC05FCDEBFB3}"/>
          </ac:spMkLst>
        </pc:spChg>
        <pc:picChg chg="add mod ord">
          <ac:chgData name="Zita Draper" userId="b063123c-f51f-481b-b99c-f574606c9ace" providerId="ADAL" clId="{EF0E77A1-30A0-420A-8B5C-1D4447251AB8}" dt="2026-03-19T20:36:58.478" v="1093" actId="26606"/>
          <ac:picMkLst>
            <pc:docMk/>
            <pc:sldMk cId="2798258372" sldId="297"/>
            <ac:picMk id="7" creationId="{B0DD35E9-BBF2-539E-2241-32055BD2187D}"/>
          </ac:picMkLst>
        </pc:picChg>
      </pc:sldChg>
    </pc:docChg>
  </pc:docChgLst>
</pc:chgInfo>
</file>

<file path=ppt/diagrams/_rels/data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4" Type="http://schemas.openxmlformats.org/officeDocument/2006/relationships/image" Target="../media/image13.svg"/></Relationships>
</file>

<file path=ppt/diagrams/_rels/data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4" Type="http://schemas.openxmlformats.org/officeDocument/2006/relationships/image" Target="../media/image13.svg"/></Relationships>
</file>

<file path=ppt/diagrams/_rels/data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svg"/><Relationship Id="rId1" Type="http://schemas.openxmlformats.org/officeDocument/2006/relationships/image" Target="../media/image16.png"/><Relationship Id="rId6" Type="http://schemas.openxmlformats.org/officeDocument/2006/relationships/image" Target="../media/image21.svg"/><Relationship Id="rId5" Type="http://schemas.openxmlformats.org/officeDocument/2006/relationships/image" Target="../media/image20.png"/><Relationship Id="rId4" Type="http://schemas.openxmlformats.org/officeDocument/2006/relationships/image" Target="../media/image19.svg"/></Relationships>
</file>

<file path=ppt/diagrams/_rels/drawing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4" Type="http://schemas.openxmlformats.org/officeDocument/2006/relationships/image" Target="../media/image13.svg"/></Relationships>
</file>

<file path=ppt/diagrams/_rels/drawing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4" Type="http://schemas.openxmlformats.org/officeDocument/2006/relationships/image" Target="../media/image13.svg"/></Relationships>
</file>

<file path=ppt/diagrams/_rels/drawing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svg"/><Relationship Id="rId1" Type="http://schemas.openxmlformats.org/officeDocument/2006/relationships/image" Target="../media/image16.png"/><Relationship Id="rId6" Type="http://schemas.openxmlformats.org/officeDocument/2006/relationships/image" Target="../media/image21.svg"/><Relationship Id="rId5" Type="http://schemas.openxmlformats.org/officeDocument/2006/relationships/image" Target="../media/image20.png"/><Relationship Id="rId4" Type="http://schemas.openxmlformats.org/officeDocument/2006/relationships/image" Target="../media/image19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4_2">
  <dgm:title val=""/>
  <dgm:desc val=""/>
  <dgm:catLst>
    <dgm:cat type="accent4" pri="112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ln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4_2">
  <dgm:title val=""/>
  <dgm:desc val=""/>
  <dgm:catLst>
    <dgm:cat type="accent4" pri="112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ln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472D741-6598-4007-B2FF-921F4DC88DC5}" type="doc">
      <dgm:prSet loTypeId="urn:microsoft.com/office/officeart/2008/layout/LinedList" loCatId="list" qsTypeId="urn:microsoft.com/office/officeart/2005/8/quickstyle/simple1" qsCatId="simple" csTypeId="urn:microsoft.com/office/officeart/2005/8/colors/accent4_2" csCatId="accent4"/>
      <dgm:spPr/>
      <dgm:t>
        <a:bodyPr/>
        <a:lstStyle/>
        <a:p>
          <a:endParaRPr lang="en-US"/>
        </a:p>
      </dgm:t>
    </dgm:pt>
    <dgm:pt modelId="{F9F18BD7-0D36-4BEE-AB9D-252F9701EBAF}">
      <dgm:prSet/>
      <dgm:spPr/>
      <dgm:t>
        <a:bodyPr/>
        <a:lstStyle/>
        <a:p>
          <a:r>
            <a:rPr lang="en-GB"/>
            <a:t>Application must be done </a:t>
          </a:r>
          <a:endParaRPr lang="en-US"/>
        </a:p>
      </dgm:t>
    </dgm:pt>
    <dgm:pt modelId="{5CCFE462-FF30-442A-8534-8C587EAED041}" type="parTrans" cxnId="{65975522-E5D2-462E-8811-35CA8AF417B9}">
      <dgm:prSet/>
      <dgm:spPr/>
      <dgm:t>
        <a:bodyPr/>
        <a:lstStyle/>
        <a:p>
          <a:endParaRPr lang="en-US"/>
        </a:p>
      </dgm:t>
    </dgm:pt>
    <dgm:pt modelId="{B5C757B2-6E82-4F64-A2CF-DDDF40AC2ADB}" type="sibTrans" cxnId="{65975522-E5D2-462E-8811-35CA8AF417B9}">
      <dgm:prSet/>
      <dgm:spPr/>
      <dgm:t>
        <a:bodyPr/>
        <a:lstStyle/>
        <a:p>
          <a:endParaRPr lang="en-US"/>
        </a:p>
      </dgm:t>
    </dgm:pt>
    <dgm:pt modelId="{37F7FCA8-44A1-4672-A339-3B7DF23DEFF5}">
      <dgm:prSet/>
      <dgm:spPr/>
      <dgm:t>
        <a:bodyPr/>
        <a:lstStyle/>
        <a:p>
          <a:r>
            <a:rPr lang="en-GB"/>
            <a:t>Must have left the country and not be able to return </a:t>
          </a:r>
          <a:endParaRPr lang="en-US"/>
        </a:p>
      </dgm:t>
    </dgm:pt>
    <dgm:pt modelId="{9E412382-E279-4039-AED9-C73F036E63E1}" type="parTrans" cxnId="{5785B5F1-80E6-4AAD-BE69-160599488FD0}">
      <dgm:prSet/>
      <dgm:spPr/>
      <dgm:t>
        <a:bodyPr/>
        <a:lstStyle/>
        <a:p>
          <a:endParaRPr lang="en-US"/>
        </a:p>
      </dgm:t>
    </dgm:pt>
    <dgm:pt modelId="{FCB234E2-FDC2-4DB9-B80E-9925F25DC59A}" type="sibTrans" cxnId="{5785B5F1-80E6-4AAD-BE69-160599488FD0}">
      <dgm:prSet/>
      <dgm:spPr/>
      <dgm:t>
        <a:bodyPr/>
        <a:lstStyle/>
        <a:p>
          <a:endParaRPr lang="en-US"/>
        </a:p>
      </dgm:t>
    </dgm:pt>
    <dgm:pt modelId="{AF04AD45-5725-4BE7-B316-7EF261938329}">
      <dgm:prSet/>
      <dgm:spPr/>
      <dgm:t>
        <a:bodyPr/>
        <a:lstStyle/>
        <a:p>
          <a:r>
            <a:rPr lang="en-GB"/>
            <a:t>Failed to gain protection </a:t>
          </a:r>
          <a:endParaRPr lang="en-US"/>
        </a:p>
      </dgm:t>
    </dgm:pt>
    <dgm:pt modelId="{4BD5FFB0-04E4-4194-82BF-5D677B285250}" type="parTrans" cxnId="{237ACE5A-0AF2-47AD-9D9E-3877E91AF307}">
      <dgm:prSet/>
      <dgm:spPr/>
      <dgm:t>
        <a:bodyPr/>
        <a:lstStyle/>
        <a:p>
          <a:endParaRPr lang="en-US"/>
        </a:p>
      </dgm:t>
    </dgm:pt>
    <dgm:pt modelId="{3F22F5FB-F8B7-4D7B-8FED-502734BDB78C}" type="sibTrans" cxnId="{237ACE5A-0AF2-47AD-9D9E-3877E91AF307}">
      <dgm:prSet/>
      <dgm:spPr/>
      <dgm:t>
        <a:bodyPr/>
        <a:lstStyle/>
        <a:p>
          <a:endParaRPr lang="en-US"/>
        </a:p>
      </dgm:t>
    </dgm:pt>
    <dgm:pt modelId="{0B2F9B02-D483-4053-B740-AE8A928CF599}">
      <dgm:prSet/>
      <dgm:spPr/>
      <dgm:t>
        <a:bodyPr/>
        <a:lstStyle/>
        <a:p>
          <a:r>
            <a:rPr lang="en-GB"/>
            <a:t>Apply upon arrival or when unsafe to return home </a:t>
          </a:r>
          <a:endParaRPr lang="en-US"/>
        </a:p>
      </dgm:t>
    </dgm:pt>
    <dgm:pt modelId="{32B24066-1BF3-43DE-B951-8E1F1877CEFF}" type="parTrans" cxnId="{222C7014-8C19-4DE7-B5CC-E08B16C96368}">
      <dgm:prSet/>
      <dgm:spPr/>
      <dgm:t>
        <a:bodyPr/>
        <a:lstStyle/>
        <a:p>
          <a:endParaRPr lang="en-US"/>
        </a:p>
      </dgm:t>
    </dgm:pt>
    <dgm:pt modelId="{085A96E7-B603-4E57-9B57-025F88EE0AC5}" type="sibTrans" cxnId="{222C7014-8C19-4DE7-B5CC-E08B16C96368}">
      <dgm:prSet/>
      <dgm:spPr/>
      <dgm:t>
        <a:bodyPr/>
        <a:lstStyle/>
        <a:p>
          <a:endParaRPr lang="en-US"/>
        </a:p>
      </dgm:t>
    </dgm:pt>
    <dgm:pt modelId="{F20BB7D0-BA25-43A1-B694-3D60EF0D2A4C}" type="pres">
      <dgm:prSet presAssocID="{6472D741-6598-4007-B2FF-921F4DC88DC5}" presName="vert0" presStyleCnt="0">
        <dgm:presLayoutVars>
          <dgm:dir/>
          <dgm:animOne val="branch"/>
          <dgm:animLvl val="lvl"/>
        </dgm:presLayoutVars>
      </dgm:prSet>
      <dgm:spPr/>
    </dgm:pt>
    <dgm:pt modelId="{76DB49EE-3793-4229-85EC-E7AB8D8CFE22}" type="pres">
      <dgm:prSet presAssocID="{F9F18BD7-0D36-4BEE-AB9D-252F9701EBAF}" presName="thickLine" presStyleLbl="alignNode1" presStyleIdx="0" presStyleCnt="4"/>
      <dgm:spPr/>
    </dgm:pt>
    <dgm:pt modelId="{BAA6045F-C97A-4A98-BC03-706C281FF5DB}" type="pres">
      <dgm:prSet presAssocID="{F9F18BD7-0D36-4BEE-AB9D-252F9701EBAF}" presName="horz1" presStyleCnt="0"/>
      <dgm:spPr/>
    </dgm:pt>
    <dgm:pt modelId="{426BFCB0-491C-4357-8EE6-1D89E0C02B0E}" type="pres">
      <dgm:prSet presAssocID="{F9F18BD7-0D36-4BEE-AB9D-252F9701EBAF}" presName="tx1" presStyleLbl="revTx" presStyleIdx="0" presStyleCnt="4"/>
      <dgm:spPr/>
    </dgm:pt>
    <dgm:pt modelId="{23AF3E14-CF03-4665-90E5-3305A53A4A05}" type="pres">
      <dgm:prSet presAssocID="{F9F18BD7-0D36-4BEE-AB9D-252F9701EBAF}" presName="vert1" presStyleCnt="0"/>
      <dgm:spPr/>
    </dgm:pt>
    <dgm:pt modelId="{0152C7D1-FC4A-408C-B527-50D91C26FE63}" type="pres">
      <dgm:prSet presAssocID="{37F7FCA8-44A1-4672-A339-3B7DF23DEFF5}" presName="thickLine" presStyleLbl="alignNode1" presStyleIdx="1" presStyleCnt="4"/>
      <dgm:spPr/>
    </dgm:pt>
    <dgm:pt modelId="{AF1E0689-BC2D-4955-BFB7-FFAB2E06246F}" type="pres">
      <dgm:prSet presAssocID="{37F7FCA8-44A1-4672-A339-3B7DF23DEFF5}" presName="horz1" presStyleCnt="0"/>
      <dgm:spPr/>
    </dgm:pt>
    <dgm:pt modelId="{578A11E8-7A87-4AAF-BC25-50D70CFC1440}" type="pres">
      <dgm:prSet presAssocID="{37F7FCA8-44A1-4672-A339-3B7DF23DEFF5}" presName="tx1" presStyleLbl="revTx" presStyleIdx="1" presStyleCnt="4"/>
      <dgm:spPr/>
    </dgm:pt>
    <dgm:pt modelId="{3E9E57CE-F413-490F-8B2D-064131D0B16E}" type="pres">
      <dgm:prSet presAssocID="{37F7FCA8-44A1-4672-A339-3B7DF23DEFF5}" presName="vert1" presStyleCnt="0"/>
      <dgm:spPr/>
    </dgm:pt>
    <dgm:pt modelId="{3E84A580-BCB0-4049-9461-94350EDBB6B0}" type="pres">
      <dgm:prSet presAssocID="{AF04AD45-5725-4BE7-B316-7EF261938329}" presName="thickLine" presStyleLbl="alignNode1" presStyleIdx="2" presStyleCnt="4"/>
      <dgm:spPr/>
    </dgm:pt>
    <dgm:pt modelId="{C805308C-C68B-4013-BEEA-479CC8FC7ECE}" type="pres">
      <dgm:prSet presAssocID="{AF04AD45-5725-4BE7-B316-7EF261938329}" presName="horz1" presStyleCnt="0"/>
      <dgm:spPr/>
    </dgm:pt>
    <dgm:pt modelId="{2ECAC3C1-15F8-4551-AA63-083C09E4EE7B}" type="pres">
      <dgm:prSet presAssocID="{AF04AD45-5725-4BE7-B316-7EF261938329}" presName="tx1" presStyleLbl="revTx" presStyleIdx="2" presStyleCnt="4"/>
      <dgm:spPr/>
    </dgm:pt>
    <dgm:pt modelId="{BA3AE103-EC93-40E7-979D-B9C128590152}" type="pres">
      <dgm:prSet presAssocID="{AF04AD45-5725-4BE7-B316-7EF261938329}" presName="vert1" presStyleCnt="0"/>
      <dgm:spPr/>
    </dgm:pt>
    <dgm:pt modelId="{FBB94BC2-B212-4526-83E1-04ADF038583C}" type="pres">
      <dgm:prSet presAssocID="{0B2F9B02-D483-4053-B740-AE8A928CF599}" presName="thickLine" presStyleLbl="alignNode1" presStyleIdx="3" presStyleCnt="4"/>
      <dgm:spPr/>
    </dgm:pt>
    <dgm:pt modelId="{FE3E534D-7A3C-4F2A-8E53-725E491F8C1E}" type="pres">
      <dgm:prSet presAssocID="{0B2F9B02-D483-4053-B740-AE8A928CF599}" presName="horz1" presStyleCnt="0"/>
      <dgm:spPr/>
    </dgm:pt>
    <dgm:pt modelId="{B9A4EE72-0F91-4179-B4C0-30C3A960291B}" type="pres">
      <dgm:prSet presAssocID="{0B2F9B02-D483-4053-B740-AE8A928CF599}" presName="tx1" presStyleLbl="revTx" presStyleIdx="3" presStyleCnt="4"/>
      <dgm:spPr/>
    </dgm:pt>
    <dgm:pt modelId="{40AC0776-9B78-4603-9BF4-22B66E19FD31}" type="pres">
      <dgm:prSet presAssocID="{0B2F9B02-D483-4053-B740-AE8A928CF599}" presName="vert1" presStyleCnt="0"/>
      <dgm:spPr/>
    </dgm:pt>
  </dgm:ptLst>
  <dgm:cxnLst>
    <dgm:cxn modelId="{01BDA90B-C698-4F9F-BDC1-021DAB8DC4BD}" type="presOf" srcId="{F9F18BD7-0D36-4BEE-AB9D-252F9701EBAF}" destId="{426BFCB0-491C-4357-8EE6-1D89E0C02B0E}" srcOrd="0" destOrd="0" presId="urn:microsoft.com/office/officeart/2008/layout/LinedList"/>
    <dgm:cxn modelId="{5901D70D-4C1F-471D-A297-2FF6C48E5413}" type="presOf" srcId="{0B2F9B02-D483-4053-B740-AE8A928CF599}" destId="{B9A4EE72-0F91-4179-B4C0-30C3A960291B}" srcOrd="0" destOrd="0" presId="urn:microsoft.com/office/officeart/2008/layout/LinedList"/>
    <dgm:cxn modelId="{222C7014-8C19-4DE7-B5CC-E08B16C96368}" srcId="{6472D741-6598-4007-B2FF-921F4DC88DC5}" destId="{0B2F9B02-D483-4053-B740-AE8A928CF599}" srcOrd="3" destOrd="0" parTransId="{32B24066-1BF3-43DE-B951-8E1F1877CEFF}" sibTransId="{085A96E7-B603-4E57-9B57-025F88EE0AC5}"/>
    <dgm:cxn modelId="{7C73E61F-1837-4047-8D56-B39312A3F3FA}" type="presOf" srcId="{37F7FCA8-44A1-4672-A339-3B7DF23DEFF5}" destId="{578A11E8-7A87-4AAF-BC25-50D70CFC1440}" srcOrd="0" destOrd="0" presId="urn:microsoft.com/office/officeart/2008/layout/LinedList"/>
    <dgm:cxn modelId="{65975522-E5D2-462E-8811-35CA8AF417B9}" srcId="{6472D741-6598-4007-B2FF-921F4DC88DC5}" destId="{F9F18BD7-0D36-4BEE-AB9D-252F9701EBAF}" srcOrd="0" destOrd="0" parTransId="{5CCFE462-FF30-442A-8534-8C587EAED041}" sibTransId="{B5C757B2-6E82-4F64-A2CF-DDDF40AC2ADB}"/>
    <dgm:cxn modelId="{95880D33-8D1C-4FE6-A5D4-492061D1CCD9}" type="presOf" srcId="{6472D741-6598-4007-B2FF-921F4DC88DC5}" destId="{F20BB7D0-BA25-43A1-B694-3D60EF0D2A4C}" srcOrd="0" destOrd="0" presId="urn:microsoft.com/office/officeart/2008/layout/LinedList"/>
    <dgm:cxn modelId="{237ACE5A-0AF2-47AD-9D9E-3877E91AF307}" srcId="{6472D741-6598-4007-B2FF-921F4DC88DC5}" destId="{AF04AD45-5725-4BE7-B316-7EF261938329}" srcOrd="2" destOrd="0" parTransId="{4BD5FFB0-04E4-4194-82BF-5D677B285250}" sibTransId="{3F22F5FB-F8B7-4D7B-8FED-502734BDB78C}"/>
    <dgm:cxn modelId="{5785B5F1-80E6-4AAD-BE69-160599488FD0}" srcId="{6472D741-6598-4007-B2FF-921F4DC88DC5}" destId="{37F7FCA8-44A1-4672-A339-3B7DF23DEFF5}" srcOrd="1" destOrd="0" parTransId="{9E412382-E279-4039-AED9-C73F036E63E1}" sibTransId="{FCB234E2-FDC2-4DB9-B80E-9925F25DC59A}"/>
    <dgm:cxn modelId="{E2F924FE-40B5-4001-92E2-58DB38916CB5}" type="presOf" srcId="{AF04AD45-5725-4BE7-B316-7EF261938329}" destId="{2ECAC3C1-15F8-4551-AA63-083C09E4EE7B}" srcOrd="0" destOrd="0" presId="urn:microsoft.com/office/officeart/2008/layout/LinedList"/>
    <dgm:cxn modelId="{A671264F-D7D8-444E-976D-14492060741C}" type="presParOf" srcId="{F20BB7D0-BA25-43A1-B694-3D60EF0D2A4C}" destId="{76DB49EE-3793-4229-85EC-E7AB8D8CFE22}" srcOrd="0" destOrd="0" presId="urn:microsoft.com/office/officeart/2008/layout/LinedList"/>
    <dgm:cxn modelId="{093C5D7B-0F5C-4D0C-9C46-FC8204DFFCB1}" type="presParOf" srcId="{F20BB7D0-BA25-43A1-B694-3D60EF0D2A4C}" destId="{BAA6045F-C97A-4A98-BC03-706C281FF5DB}" srcOrd="1" destOrd="0" presId="urn:microsoft.com/office/officeart/2008/layout/LinedList"/>
    <dgm:cxn modelId="{3BDA0109-48D7-4811-8E47-41A9AE301F1A}" type="presParOf" srcId="{BAA6045F-C97A-4A98-BC03-706C281FF5DB}" destId="{426BFCB0-491C-4357-8EE6-1D89E0C02B0E}" srcOrd="0" destOrd="0" presId="urn:microsoft.com/office/officeart/2008/layout/LinedList"/>
    <dgm:cxn modelId="{DD511E05-B3BF-400C-9C0E-4D1DA0B3B53B}" type="presParOf" srcId="{BAA6045F-C97A-4A98-BC03-706C281FF5DB}" destId="{23AF3E14-CF03-4665-90E5-3305A53A4A05}" srcOrd="1" destOrd="0" presId="urn:microsoft.com/office/officeart/2008/layout/LinedList"/>
    <dgm:cxn modelId="{274011D7-9279-4277-B27B-F50B822668E2}" type="presParOf" srcId="{F20BB7D0-BA25-43A1-B694-3D60EF0D2A4C}" destId="{0152C7D1-FC4A-408C-B527-50D91C26FE63}" srcOrd="2" destOrd="0" presId="urn:microsoft.com/office/officeart/2008/layout/LinedList"/>
    <dgm:cxn modelId="{B7B55EAD-FB0B-4A65-A867-85049DA764FB}" type="presParOf" srcId="{F20BB7D0-BA25-43A1-B694-3D60EF0D2A4C}" destId="{AF1E0689-BC2D-4955-BFB7-FFAB2E06246F}" srcOrd="3" destOrd="0" presId="urn:microsoft.com/office/officeart/2008/layout/LinedList"/>
    <dgm:cxn modelId="{FB1FE2B1-C4FC-4E64-805C-E65B938E7555}" type="presParOf" srcId="{AF1E0689-BC2D-4955-BFB7-FFAB2E06246F}" destId="{578A11E8-7A87-4AAF-BC25-50D70CFC1440}" srcOrd="0" destOrd="0" presId="urn:microsoft.com/office/officeart/2008/layout/LinedList"/>
    <dgm:cxn modelId="{6542A4AA-9A0A-45C5-999C-C04F6328896D}" type="presParOf" srcId="{AF1E0689-BC2D-4955-BFB7-FFAB2E06246F}" destId="{3E9E57CE-F413-490F-8B2D-064131D0B16E}" srcOrd="1" destOrd="0" presId="urn:microsoft.com/office/officeart/2008/layout/LinedList"/>
    <dgm:cxn modelId="{39B3E422-3CB4-4C4F-BD46-AFCC9F877E6A}" type="presParOf" srcId="{F20BB7D0-BA25-43A1-B694-3D60EF0D2A4C}" destId="{3E84A580-BCB0-4049-9461-94350EDBB6B0}" srcOrd="4" destOrd="0" presId="urn:microsoft.com/office/officeart/2008/layout/LinedList"/>
    <dgm:cxn modelId="{E60359CE-0F42-496E-B27B-BF8F05AC0D20}" type="presParOf" srcId="{F20BB7D0-BA25-43A1-B694-3D60EF0D2A4C}" destId="{C805308C-C68B-4013-BEEA-479CC8FC7ECE}" srcOrd="5" destOrd="0" presId="urn:microsoft.com/office/officeart/2008/layout/LinedList"/>
    <dgm:cxn modelId="{67B12E85-DF12-4918-91D0-2E0E9360C429}" type="presParOf" srcId="{C805308C-C68B-4013-BEEA-479CC8FC7ECE}" destId="{2ECAC3C1-15F8-4551-AA63-083C09E4EE7B}" srcOrd="0" destOrd="0" presId="urn:microsoft.com/office/officeart/2008/layout/LinedList"/>
    <dgm:cxn modelId="{5351F1FA-7D2D-4367-BEA2-29099E74CD35}" type="presParOf" srcId="{C805308C-C68B-4013-BEEA-479CC8FC7ECE}" destId="{BA3AE103-EC93-40E7-979D-B9C128590152}" srcOrd="1" destOrd="0" presId="urn:microsoft.com/office/officeart/2008/layout/LinedList"/>
    <dgm:cxn modelId="{66417D29-8F82-42C0-B14F-7F4EA5F3C096}" type="presParOf" srcId="{F20BB7D0-BA25-43A1-B694-3D60EF0D2A4C}" destId="{FBB94BC2-B212-4526-83E1-04ADF038583C}" srcOrd="6" destOrd="0" presId="urn:microsoft.com/office/officeart/2008/layout/LinedList"/>
    <dgm:cxn modelId="{29914F03-3CB1-4A93-8C15-094F49CD7B38}" type="presParOf" srcId="{F20BB7D0-BA25-43A1-B694-3D60EF0D2A4C}" destId="{FE3E534D-7A3C-4F2A-8E53-725E491F8C1E}" srcOrd="7" destOrd="0" presId="urn:microsoft.com/office/officeart/2008/layout/LinedList"/>
    <dgm:cxn modelId="{108DBEDA-C35B-4FB5-96F7-DF41BD80AA5C}" type="presParOf" srcId="{FE3E534D-7A3C-4F2A-8E53-725E491F8C1E}" destId="{B9A4EE72-0F91-4179-B4C0-30C3A960291B}" srcOrd="0" destOrd="0" presId="urn:microsoft.com/office/officeart/2008/layout/LinedList"/>
    <dgm:cxn modelId="{D42CBE2A-2FDE-472B-AA78-38AE5D97BC6A}" type="presParOf" srcId="{FE3E534D-7A3C-4F2A-8E53-725E491F8C1E}" destId="{40AC0776-9B78-4603-9BF4-22B66E19FD31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BE3397F-36FC-4FBB-BB6F-29DE9E34F8D8}" type="doc">
      <dgm:prSet loTypeId="urn:microsoft.com/office/officeart/2008/layout/LinedList" loCatId="list" qsTypeId="urn:microsoft.com/office/officeart/2005/8/quickstyle/simple1" qsCatId="simple" csTypeId="urn:microsoft.com/office/officeart/2005/8/colors/accent4_2" csCatId="accent4"/>
      <dgm:spPr/>
      <dgm:t>
        <a:bodyPr/>
        <a:lstStyle/>
        <a:p>
          <a:endParaRPr lang="en-US"/>
        </a:p>
      </dgm:t>
    </dgm:pt>
    <dgm:pt modelId="{145F7BE1-8405-4CF9-AB1E-E7C77B86A090}">
      <dgm:prSet/>
      <dgm:spPr/>
      <dgm:t>
        <a:bodyPr/>
        <a:lstStyle/>
        <a:p>
          <a:r>
            <a:rPr lang="en-GB"/>
            <a:t>Asylum case worker </a:t>
          </a:r>
          <a:endParaRPr lang="en-US"/>
        </a:p>
      </dgm:t>
    </dgm:pt>
    <dgm:pt modelId="{07921645-DBF4-442F-8ADC-F71B90105841}" type="parTrans" cxnId="{7604BF32-BC5A-48A1-9A19-39A82E716FD9}">
      <dgm:prSet/>
      <dgm:spPr/>
      <dgm:t>
        <a:bodyPr/>
        <a:lstStyle/>
        <a:p>
          <a:endParaRPr lang="en-US"/>
        </a:p>
      </dgm:t>
    </dgm:pt>
    <dgm:pt modelId="{180C1702-1280-4384-AFCC-ADC0A198313B}" type="sibTrans" cxnId="{7604BF32-BC5A-48A1-9A19-39A82E716FD9}">
      <dgm:prSet/>
      <dgm:spPr/>
      <dgm:t>
        <a:bodyPr/>
        <a:lstStyle/>
        <a:p>
          <a:endParaRPr lang="en-US"/>
        </a:p>
      </dgm:t>
    </dgm:pt>
    <dgm:pt modelId="{6C67C29D-EE5F-4D05-A38D-2EDD5F719127}">
      <dgm:prSet/>
      <dgm:spPr/>
      <dgm:t>
        <a:bodyPr/>
        <a:lstStyle/>
        <a:p>
          <a:r>
            <a:rPr lang="en-GB"/>
            <a:t>False information and the consequences </a:t>
          </a:r>
          <a:endParaRPr lang="en-US"/>
        </a:p>
      </dgm:t>
    </dgm:pt>
    <dgm:pt modelId="{2629F3DE-B77A-48A4-A33F-111F3CA6C05A}" type="parTrans" cxnId="{6B9F6E4C-4C0A-417C-8EC9-E38440C2A7B2}">
      <dgm:prSet/>
      <dgm:spPr/>
      <dgm:t>
        <a:bodyPr/>
        <a:lstStyle/>
        <a:p>
          <a:endParaRPr lang="en-US"/>
        </a:p>
      </dgm:t>
    </dgm:pt>
    <dgm:pt modelId="{29FFF990-D548-4390-8E7A-DF5ADD561565}" type="sibTrans" cxnId="{6B9F6E4C-4C0A-417C-8EC9-E38440C2A7B2}">
      <dgm:prSet/>
      <dgm:spPr/>
      <dgm:t>
        <a:bodyPr/>
        <a:lstStyle/>
        <a:p>
          <a:endParaRPr lang="en-US"/>
        </a:p>
      </dgm:t>
    </dgm:pt>
    <dgm:pt modelId="{7845153E-931F-4811-AC46-786A1495DA19}">
      <dgm:prSet/>
      <dgm:spPr/>
      <dgm:t>
        <a:bodyPr/>
        <a:lstStyle/>
        <a:p>
          <a:r>
            <a:rPr lang="en-GB"/>
            <a:t>What if the individual is bringing family and children?</a:t>
          </a:r>
          <a:endParaRPr lang="en-US"/>
        </a:p>
      </dgm:t>
    </dgm:pt>
    <dgm:pt modelId="{A149715B-B13D-4DF3-987A-ABCD1B10777F}" type="parTrans" cxnId="{7BE6596A-F567-4770-BB5C-24E0BFF584B8}">
      <dgm:prSet/>
      <dgm:spPr/>
      <dgm:t>
        <a:bodyPr/>
        <a:lstStyle/>
        <a:p>
          <a:endParaRPr lang="en-US"/>
        </a:p>
      </dgm:t>
    </dgm:pt>
    <dgm:pt modelId="{55F609C2-87CF-4C03-A6C6-14C250D00061}" type="sibTrans" cxnId="{7BE6596A-F567-4770-BB5C-24E0BFF584B8}">
      <dgm:prSet/>
      <dgm:spPr/>
      <dgm:t>
        <a:bodyPr/>
        <a:lstStyle/>
        <a:p>
          <a:endParaRPr lang="en-US"/>
        </a:p>
      </dgm:t>
    </dgm:pt>
    <dgm:pt modelId="{D0E41229-F639-4C5A-A6A9-B2447CDB0B80}" type="pres">
      <dgm:prSet presAssocID="{FBE3397F-36FC-4FBB-BB6F-29DE9E34F8D8}" presName="vert0" presStyleCnt="0">
        <dgm:presLayoutVars>
          <dgm:dir/>
          <dgm:animOne val="branch"/>
          <dgm:animLvl val="lvl"/>
        </dgm:presLayoutVars>
      </dgm:prSet>
      <dgm:spPr/>
    </dgm:pt>
    <dgm:pt modelId="{A4039E9A-EBB6-4895-855D-9371097F6D2C}" type="pres">
      <dgm:prSet presAssocID="{145F7BE1-8405-4CF9-AB1E-E7C77B86A090}" presName="thickLine" presStyleLbl="alignNode1" presStyleIdx="0" presStyleCnt="3"/>
      <dgm:spPr/>
    </dgm:pt>
    <dgm:pt modelId="{23EB6B65-648A-4B3A-A4EA-9BA29F120161}" type="pres">
      <dgm:prSet presAssocID="{145F7BE1-8405-4CF9-AB1E-E7C77B86A090}" presName="horz1" presStyleCnt="0"/>
      <dgm:spPr/>
    </dgm:pt>
    <dgm:pt modelId="{46E370A5-F38A-499F-8B32-ADCB55C724BA}" type="pres">
      <dgm:prSet presAssocID="{145F7BE1-8405-4CF9-AB1E-E7C77B86A090}" presName="tx1" presStyleLbl="revTx" presStyleIdx="0" presStyleCnt="3"/>
      <dgm:spPr/>
    </dgm:pt>
    <dgm:pt modelId="{DCF0F521-40E7-480D-9C11-977C896E9FB3}" type="pres">
      <dgm:prSet presAssocID="{145F7BE1-8405-4CF9-AB1E-E7C77B86A090}" presName="vert1" presStyleCnt="0"/>
      <dgm:spPr/>
    </dgm:pt>
    <dgm:pt modelId="{E6487CED-1731-4285-91C1-D0B078A62222}" type="pres">
      <dgm:prSet presAssocID="{6C67C29D-EE5F-4D05-A38D-2EDD5F719127}" presName="thickLine" presStyleLbl="alignNode1" presStyleIdx="1" presStyleCnt="3"/>
      <dgm:spPr/>
    </dgm:pt>
    <dgm:pt modelId="{261072CA-5544-48EA-983E-EBE28D78E40E}" type="pres">
      <dgm:prSet presAssocID="{6C67C29D-EE5F-4D05-A38D-2EDD5F719127}" presName="horz1" presStyleCnt="0"/>
      <dgm:spPr/>
    </dgm:pt>
    <dgm:pt modelId="{4BDBBA7E-C9DA-45B5-911D-61129DA1E4EF}" type="pres">
      <dgm:prSet presAssocID="{6C67C29D-EE5F-4D05-A38D-2EDD5F719127}" presName="tx1" presStyleLbl="revTx" presStyleIdx="1" presStyleCnt="3"/>
      <dgm:spPr/>
    </dgm:pt>
    <dgm:pt modelId="{00D008C9-FA78-4E3D-A507-0DB01CB6F9FE}" type="pres">
      <dgm:prSet presAssocID="{6C67C29D-EE5F-4D05-A38D-2EDD5F719127}" presName="vert1" presStyleCnt="0"/>
      <dgm:spPr/>
    </dgm:pt>
    <dgm:pt modelId="{E777A4F9-E0C1-4DDF-8844-B2EE7C4AC660}" type="pres">
      <dgm:prSet presAssocID="{7845153E-931F-4811-AC46-786A1495DA19}" presName="thickLine" presStyleLbl="alignNode1" presStyleIdx="2" presStyleCnt="3"/>
      <dgm:spPr/>
    </dgm:pt>
    <dgm:pt modelId="{90B2E4B4-61CD-4284-A683-333E272DFB59}" type="pres">
      <dgm:prSet presAssocID="{7845153E-931F-4811-AC46-786A1495DA19}" presName="horz1" presStyleCnt="0"/>
      <dgm:spPr/>
    </dgm:pt>
    <dgm:pt modelId="{A581AD95-AE2F-4F6B-9EB6-41D427EE8DA0}" type="pres">
      <dgm:prSet presAssocID="{7845153E-931F-4811-AC46-786A1495DA19}" presName="tx1" presStyleLbl="revTx" presStyleIdx="2" presStyleCnt="3"/>
      <dgm:spPr/>
    </dgm:pt>
    <dgm:pt modelId="{09CC1753-E6AB-46D7-951D-F1233FB4A584}" type="pres">
      <dgm:prSet presAssocID="{7845153E-931F-4811-AC46-786A1495DA19}" presName="vert1" presStyleCnt="0"/>
      <dgm:spPr/>
    </dgm:pt>
  </dgm:ptLst>
  <dgm:cxnLst>
    <dgm:cxn modelId="{74381417-A984-4413-8342-9E8858C57711}" type="presOf" srcId="{FBE3397F-36FC-4FBB-BB6F-29DE9E34F8D8}" destId="{D0E41229-F639-4C5A-A6A9-B2447CDB0B80}" srcOrd="0" destOrd="0" presId="urn:microsoft.com/office/officeart/2008/layout/LinedList"/>
    <dgm:cxn modelId="{7604BF32-BC5A-48A1-9A19-39A82E716FD9}" srcId="{FBE3397F-36FC-4FBB-BB6F-29DE9E34F8D8}" destId="{145F7BE1-8405-4CF9-AB1E-E7C77B86A090}" srcOrd="0" destOrd="0" parTransId="{07921645-DBF4-442F-8ADC-F71B90105841}" sibTransId="{180C1702-1280-4384-AFCC-ADC0A198313B}"/>
    <dgm:cxn modelId="{7BE6596A-F567-4770-BB5C-24E0BFF584B8}" srcId="{FBE3397F-36FC-4FBB-BB6F-29DE9E34F8D8}" destId="{7845153E-931F-4811-AC46-786A1495DA19}" srcOrd="2" destOrd="0" parTransId="{A149715B-B13D-4DF3-987A-ABCD1B10777F}" sibTransId="{55F609C2-87CF-4C03-A6C6-14C250D00061}"/>
    <dgm:cxn modelId="{6B9F6E4C-4C0A-417C-8EC9-E38440C2A7B2}" srcId="{FBE3397F-36FC-4FBB-BB6F-29DE9E34F8D8}" destId="{6C67C29D-EE5F-4D05-A38D-2EDD5F719127}" srcOrd="1" destOrd="0" parTransId="{2629F3DE-B77A-48A4-A33F-111F3CA6C05A}" sibTransId="{29FFF990-D548-4390-8E7A-DF5ADD561565}"/>
    <dgm:cxn modelId="{0F29209B-9D31-4216-94C2-68E31E11D6D3}" type="presOf" srcId="{7845153E-931F-4811-AC46-786A1495DA19}" destId="{A581AD95-AE2F-4F6B-9EB6-41D427EE8DA0}" srcOrd="0" destOrd="0" presId="urn:microsoft.com/office/officeart/2008/layout/LinedList"/>
    <dgm:cxn modelId="{7B1FFFC0-1F71-4973-8099-40360B2103FC}" type="presOf" srcId="{145F7BE1-8405-4CF9-AB1E-E7C77B86A090}" destId="{46E370A5-F38A-499F-8B32-ADCB55C724BA}" srcOrd="0" destOrd="0" presId="urn:microsoft.com/office/officeart/2008/layout/LinedList"/>
    <dgm:cxn modelId="{B3CFBDEE-F8C1-4D85-8D89-16A4B9C9C41B}" type="presOf" srcId="{6C67C29D-EE5F-4D05-A38D-2EDD5F719127}" destId="{4BDBBA7E-C9DA-45B5-911D-61129DA1E4EF}" srcOrd="0" destOrd="0" presId="urn:microsoft.com/office/officeart/2008/layout/LinedList"/>
    <dgm:cxn modelId="{C4C52676-F924-4024-9253-EF6689A810EA}" type="presParOf" srcId="{D0E41229-F639-4C5A-A6A9-B2447CDB0B80}" destId="{A4039E9A-EBB6-4895-855D-9371097F6D2C}" srcOrd="0" destOrd="0" presId="urn:microsoft.com/office/officeart/2008/layout/LinedList"/>
    <dgm:cxn modelId="{D830F661-D0C2-40F8-A8B6-1426350D3705}" type="presParOf" srcId="{D0E41229-F639-4C5A-A6A9-B2447CDB0B80}" destId="{23EB6B65-648A-4B3A-A4EA-9BA29F120161}" srcOrd="1" destOrd="0" presId="urn:microsoft.com/office/officeart/2008/layout/LinedList"/>
    <dgm:cxn modelId="{35E6CCD5-93E6-43FA-A0B6-3868793A708A}" type="presParOf" srcId="{23EB6B65-648A-4B3A-A4EA-9BA29F120161}" destId="{46E370A5-F38A-499F-8B32-ADCB55C724BA}" srcOrd="0" destOrd="0" presId="urn:microsoft.com/office/officeart/2008/layout/LinedList"/>
    <dgm:cxn modelId="{7A9D45BB-ADB3-447C-8C3E-D1E6454A60DE}" type="presParOf" srcId="{23EB6B65-648A-4B3A-A4EA-9BA29F120161}" destId="{DCF0F521-40E7-480D-9C11-977C896E9FB3}" srcOrd="1" destOrd="0" presId="urn:microsoft.com/office/officeart/2008/layout/LinedList"/>
    <dgm:cxn modelId="{8F2EE627-524F-4AA8-9A82-EED2730C486A}" type="presParOf" srcId="{D0E41229-F639-4C5A-A6A9-B2447CDB0B80}" destId="{E6487CED-1731-4285-91C1-D0B078A62222}" srcOrd="2" destOrd="0" presId="urn:microsoft.com/office/officeart/2008/layout/LinedList"/>
    <dgm:cxn modelId="{91B7CB45-1976-4C19-BA66-A22F7A2E9571}" type="presParOf" srcId="{D0E41229-F639-4C5A-A6A9-B2447CDB0B80}" destId="{261072CA-5544-48EA-983E-EBE28D78E40E}" srcOrd="3" destOrd="0" presId="urn:microsoft.com/office/officeart/2008/layout/LinedList"/>
    <dgm:cxn modelId="{973CFFC3-00DA-403F-846A-A3A829A2D6D8}" type="presParOf" srcId="{261072CA-5544-48EA-983E-EBE28D78E40E}" destId="{4BDBBA7E-C9DA-45B5-911D-61129DA1E4EF}" srcOrd="0" destOrd="0" presId="urn:microsoft.com/office/officeart/2008/layout/LinedList"/>
    <dgm:cxn modelId="{D578586B-8572-4860-9144-62348E9728D8}" type="presParOf" srcId="{261072CA-5544-48EA-983E-EBE28D78E40E}" destId="{00D008C9-FA78-4E3D-A507-0DB01CB6F9FE}" srcOrd="1" destOrd="0" presId="urn:microsoft.com/office/officeart/2008/layout/LinedList"/>
    <dgm:cxn modelId="{42829D17-5650-42F0-89DD-995A1658C436}" type="presParOf" srcId="{D0E41229-F639-4C5A-A6A9-B2447CDB0B80}" destId="{E777A4F9-E0C1-4DDF-8844-B2EE7C4AC660}" srcOrd="4" destOrd="0" presId="urn:microsoft.com/office/officeart/2008/layout/LinedList"/>
    <dgm:cxn modelId="{4BA50CB6-4D60-46B7-8A96-ED663C36952F}" type="presParOf" srcId="{D0E41229-F639-4C5A-A6A9-B2447CDB0B80}" destId="{90B2E4B4-61CD-4284-A683-333E272DFB59}" srcOrd="5" destOrd="0" presId="urn:microsoft.com/office/officeart/2008/layout/LinedList"/>
    <dgm:cxn modelId="{718880B5-48D2-4813-83D2-FD3144DE0BE8}" type="presParOf" srcId="{90B2E4B4-61CD-4284-A683-333E272DFB59}" destId="{A581AD95-AE2F-4F6B-9EB6-41D427EE8DA0}" srcOrd="0" destOrd="0" presId="urn:microsoft.com/office/officeart/2008/layout/LinedList"/>
    <dgm:cxn modelId="{1A9F1695-1E9A-43B0-958E-9F837ABDB919}" type="presParOf" srcId="{90B2E4B4-61CD-4284-A683-333E272DFB59}" destId="{09CC1753-E6AB-46D7-951D-F1233FB4A584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45468D1C-E921-427F-A1F5-EB34A1744ED0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267DA095-4E7B-4D8D-9F97-1AAC7A463139}">
      <dgm:prSet/>
      <dgm:spPr/>
      <dgm:t>
        <a:bodyPr/>
        <a:lstStyle/>
        <a:p>
          <a:r>
            <a:rPr lang="en-GB"/>
            <a:t>Becoming a British citizen </a:t>
          </a:r>
          <a:endParaRPr lang="en-US"/>
        </a:p>
      </dgm:t>
    </dgm:pt>
    <dgm:pt modelId="{A04C339D-C3E9-443C-8AC0-60A5B240023D}" type="parTrans" cxnId="{95022599-F37A-4A91-9A69-6F5B994315A0}">
      <dgm:prSet/>
      <dgm:spPr/>
      <dgm:t>
        <a:bodyPr/>
        <a:lstStyle/>
        <a:p>
          <a:endParaRPr lang="en-US"/>
        </a:p>
      </dgm:t>
    </dgm:pt>
    <dgm:pt modelId="{5C19F27C-FB21-41D8-B47A-6C31D21876C6}" type="sibTrans" cxnId="{95022599-F37A-4A91-9A69-6F5B994315A0}">
      <dgm:prSet/>
      <dgm:spPr/>
      <dgm:t>
        <a:bodyPr/>
        <a:lstStyle/>
        <a:p>
          <a:endParaRPr lang="en-US"/>
        </a:p>
      </dgm:t>
    </dgm:pt>
    <dgm:pt modelId="{B51DF634-297A-4D72-BAE5-D8A22A30DE46}">
      <dgm:prSet/>
      <dgm:spPr/>
      <dgm:t>
        <a:bodyPr/>
        <a:lstStyle/>
        <a:p>
          <a:r>
            <a:rPr lang="en-GB"/>
            <a:t>Indefinate leave to remain </a:t>
          </a:r>
          <a:endParaRPr lang="en-US"/>
        </a:p>
      </dgm:t>
    </dgm:pt>
    <dgm:pt modelId="{35810F87-7B18-4350-B7F1-B6412D9BA6DF}" type="parTrans" cxnId="{3190C1F4-BBB1-4054-88B1-F4B2585C9A71}">
      <dgm:prSet/>
      <dgm:spPr/>
      <dgm:t>
        <a:bodyPr/>
        <a:lstStyle/>
        <a:p>
          <a:endParaRPr lang="en-US"/>
        </a:p>
      </dgm:t>
    </dgm:pt>
    <dgm:pt modelId="{965355E4-2D6C-4CF3-A999-85548D8BF365}" type="sibTrans" cxnId="{3190C1F4-BBB1-4054-88B1-F4B2585C9A71}">
      <dgm:prSet/>
      <dgm:spPr/>
      <dgm:t>
        <a:bodyPr/>
        <a:lstStyle/>
        <a:p>
          <a:endParaRPr lang="en-US"/>
        </a:p>
      </dgm:t>
    </dgm:pt>
    <dgm:pt modelId="{0492860F-5CD6-41FE-80F3-4D12612F3CBD}">
      <dgm:prSet/>
      <dgm:spPr/>
      <dgm:t>
        <a:bodyPr/>
        <a:lstStyle/>
        <a:p>
          <a:r>
            <a:rPr lang="en-GB"/>
            <a:t>Work visa </a:t>
          </a:r>
          <a:endParaRPr lang="en-US"/>
        </a:p>
      </dgm:t>
    </dgm:pt>
    <dgm:pt modelId="{DA20188E-1C2D-4A77-9B4B-387FD4D33946}" type="parTrans" cxnId="{7B1FFF41-1833-44E2-8EC5-2F3ABB8E4C01}">
      <dgm:prSet/>
      <dgm:spPr/>
      <dgm:t>
        <a:bodyPr/>
        <a:lstStyle/>
        <a:p>
          <a:endParaRPr lang="en-US"/>
        </a:p>
      </dgm:t>
    </dgm:pt>
    <dgm:pt modelId="{68812AE9-17F0-409C-AB8F-C00A5E598B66}" type="sibTrans" cxnId="{7B1FFF41-1833-44E2-8EC5-2F3ABB8E4C01}">
      <dgm:prSet/>
      <dgm:spPr/>
      <dgm:t>
        <a:bodyPr/>
        <a:lstStyle/>
        <a:p>
          <a:endParaRPr lang="en-US"/>
        </a:p>
      </dgm:t>
    </dgm:pt>
    <dgm:pt modelId="{7C53E7C0-5B3E-4EF7-8A47-1E6615A42F00}">
      <dgm:prSet/>
      <dgm:spPr/>
      <dgm:t>
        <a:bodyPr/>
        <a:lstStyle/>
        <a:p>
          <a:r>
            <a:rPr lang="en-GB"/>
            <a:t>British national overseas visa </a:t>
          </a:r>
          <a:endParaRPr lang="en-US"/>
        </a:p>
      </dgm:t>
    </dgm:pt>
    <dgm:pt modelId="{0D27AD65-8A1F-42D4-9A40-06B22F01338B}" type="parTrans" cxnId="{B67699F0-88D3-4FD3-9414-9088BB9F43A4}">
      <dgm:prSet/>
      <dgm:spPr/>
      <dgm:t>
        <a:bodyPr/>
        <a:lstStyle/>
        <a:p>
          <a:endParaRPr lang="en-US"/>
        </a:p>
      </dgm:t>
    </dgm:pt>
    <dgm:pt modelId="{0B06614C-B8FB-4C0E-B504-3D9AE6F55802}" type="sibTrans" cxnId="{B67699F0-88D3-4FD3-9414-9088BB9F43A4}">
      <dgm:prSet/>
      <dgm:spPr/>
      <dgm:t>
        <a:bodyPr/>
        <a:lstStyle/>
        <a:p>
          <a:endParaRPr lang="en-US"/>
        </a:p>
      </dgm:t>
    </dgm:pt>
    <dgm:pt modelId="{7B1AF92D-DA1C-428F-AB34-020ABE7A71E4}" type="pres">
      <dgm:prSet presAssocID="{45468D1C-E921-427F-A1F5-EB34A1744ED0}" presName="vert0" presStyleCnt="0">
        <dgm:presLayoutVars>
          <dgm:dir/>
          <dgm:animOne val="branch"/>
          <dgm:animLvl val="lvl"/>
        </dgm:presLayoutVars>
      </dgm:prSet>
      <dgm:spPr/>
    </dgm:pt>
    <dgm:pt modelId="{D13F0670-B068-4138-9B32-A03342A9506F}" type="pres">
      <dgm:prSet presAssocID="{267DA095-4E7B-4D8D-9F97-1AAC7A463139}" presName="thickLine" presStyleLbl="alignNode1" presStyleIdx="0" presStyleCnt="4"/>
      <dgm:spPr/>
    </dgm:pt>
    <dgm:pt modelId="{905EB241-F71A-459C-AD83-D52BA596C0E2}" type="pres">
      <dgm:prSet presAssocID="{267DA095-4E7B-4D8D-9F97-1AAC7A463139}" presName="horz1" presStyleCnt="0"/>
      <dgm:spPr/>
    </dgm:pt>
    <dgm:pt modelId="{DF58D950-CA22-4284-942B-BB53FC9F094A}" type="pres">
      <dgm:prSet presAssocID="{267DA095-4E7B-4D8D-9F97-1AAC7A463139}" presName="tx1" presStyleLbl="revTx" presStyleIdx="0" presStyleCnt="4"/>
      <dgm:spPr/>
    </dgm:pt>
    <dgm:pt modelId="{00E20E35-9D30-4553-A91E-21BC7F23D954}" type="pres">
      <dgm:prSet presAssocID="{267DA095-4E7B-4D8D-9F97-1AAC7A463139}" presName="vert1" presStyleCnt="0"/>
      <dgm:spPr/>
    </dgm:pt>
    <dgm:pt modelId="{7EAD40DD-0A53-4059-936F-26F3524DFCD2}" type="pres">
      <dgm:prSet presAssocID="{B51DF634-297A-4D72-BAE5-D8A22A30DE46}" presName="thickLine" presStyleLbl="alignNode1" presStyleIdx="1" presStyleCnt="4"/>
      <dgm:spPr/>
    </dgm:pt>
    <dgm:pt modelId="{C5E98FDA-B40C-4E93-8451-D79C08219FD1}" type="pres">
      <dgm:prSet presAssocID="{B51DF634-297A-4D72-BAE5-D8A22A30DE46}" presName="horz1" presStyleCnt="0"/>
      <dgm:spPr/>
    </dgm:pt>
    <dgm:pt modelId="{120C2D2E-8EDE-45DD-BD98-840C7E2429C4}" type="pres">
      <dgm:prSet presAssocID="{B51DF634-297A-4D72-BAE5-D8A22A30DE46}" presName="tx1" presStyleLbl="revTx" presStyleIdx="1" presStyleCnt="4"/>
      <dgm:spPr/>
    </dgm:pt>
    <dgm:pt modelId="{15B40D7D-1FDE-4D80-93A8-DCA7D7ACAB65}" type="pres">
      <dgm:prSet presAssocID="{B51DF634-297A-4D72-BAE5-D8A22A30DE46}" presName="vert1" presStyleCnt="0"/>
      <dgm:spPr/>
    </dgm:pt>
    <dgm:pt modelId="{4EEAAB0C-5898-43D1-9F6A-4ED649E1F5C7}" type="pres">
      <dgm:prSet presAssocID="{0492860F-5CD6-41FE-80F3-4D12612F3CBD}" presName="thickLine" presStyleLbl="alignNode1" presStyleIdx="2" presStyleCnt="4"/>
      <dgm:spPr/>
    </dgm:pt>
    <dgm:pt modelId="{7F523BFB-AB14-451F-8EB8-76E857F592DA}" type="pres">
      <dgm:prSet presAssocID="{0492860F-5CD6-41FE-80F3-4D12612F3CBD}" presName="horz1" presStyleCnt="0"/>
      <dgm:spPr/>
    </dgm:pt>
    <dgm:pt modelId="{5BF79D74-DDC4-4D59-8807-910D106A7D33}" type="pres">
      <dgm:prSet presAssocID="{0492860F-5CD6-41FE-80F3-4D12612F3CBD}" presName="tx1" presStyleLbl="revTx" presStyleIdx="2" presStyleCnt="4"/>
      <dgm:spPr/>
    </dgm:pt>
    <dgm:pt modelId="{F59481A9-DF43-458A-AEFD-D7F16C68A768}" type="pres">
      <dgm:prSet presAssocID="{0492860F-5CD6-41FE-80F3-4D12612F3CBD}" presName="vert1" presStyleCnt="0"/>
      <dgm:spPr/>
    </dgm:pt>
    <dgm:pt modelId="{1DCAAE7E-C0B9-4ACA-8E4E-DCFAE7E4CFDA}" type="pres">
      <dgm:prSet presAssocID="{7C53E7C0-5B3E-4EF7-8A47-1E6615A42F00}" presName="thickLine" presStyleLbl="alignNode1" presStyleIdx="3" presStyleCnt="4"/>
      <dgm:spPr/>
    </dgm:pt>
    <dgm:pt modelId="{B1DF4D91-A8FC-41A6-BF2C-66F0E3BF5043}" type="pres">
      <dgm:prSet presAssocID="{7C53E7C0-5B3E-4EF7-8A47-1E6615A42F00}" presName="horz1" presStyleCnt="0"/>
      <dgm:spPr/>
    </dgm:pt>
    <dgm:pt modelId="{9BCA0206-E572-4D7C-BCCB-74A7AFF8862F}" type="pres">
      <dgm:prSet presAssocID="{7C53E7C0-5B3E-4EF7-8A47-1E6615A42F00}" presName="tx1" presStyleLbl="revTx" presStyleIdx="3" presStyleCnt="4"/>
      <dgm:spPr/>
    </dgm:pt>
    <dgm:pt modelId="{7D574681-B8BD-4E1D-92B9-C026250AA9C1}" type="pres">
      <dgm:prSet presAssocID="{7C53E7C0-5B3E-4EF7-8A47-1E6615A42F00}" presName="vert1" presStyleCnt="0"/>
      <dgm:spPr/>
    </dgm:pt>
  </dgm:ptLst>
  <dgm:cxnLst>
    <dgm:cxn modelId="{5C502023-265F-4853-9966-62367A12D64C}" type="presOf" srcId="{0492860F-5CD6-41FE-80F3-4D12612F3CBD}" destId="{5BF79D74-DDC4-4D59-8807-910D106A7D33}" srcOrd="0" destOrd="0" presId="urn:microsoft.com/office/officeart/2008/layout/LinedList"/>
    <dgm:cxn modelId="{93CF835F-49A8-472B-9750-D4AC1A921136}" type="presOf" srcId="{267DA095-4E7B-4D8D-9F97-1AAC7A463139}" destId="{DF58D950-CA22-4284-942B-BB53FC9F094A}" srcOrd="0" destOrd="0" presId="urn:microsoft.com/office/officeart/2008/layout/LinedList"/>
    <dgm:cxn modelId="{7B1FFF41-1833-44E2-8EC5-2F3ABB8E4C01}" srcId="{45468D1C-E921-427F-A1F5-EB34A1744ED0}" destId="{0492860F-5CD6-41FE-80F3-4D12612F3CBD}" srcOrd="2" destOrd="0" parTransId="{DA20188E-1C2D-4A77-9B4B-387FD4D33946}" sibTransId="{68812AE9-17F0-409C-AB8F-C00A5E598B66}"/>
    <dgm:cxn modelId="{3C534F67-4BDA-4BD3-8408-8C2DA77BA3BA}" type="presOf" srcId="{7C53E7C0-5B3E-4EF7-8A47-1E6615A42F00}" destId="{9BCA0206-E572-4D7C-BCCB-74A7AFF8862F}" srcOrd="0" destOrd="0" presId="urn:microsoft.com/office/officeart/2008/layout/LinedList"/>
    <dgm:cxn modelId="{95022599-F37A-4A91-9A69-6F5B994315A0}" srcId="{45468D1C-E921-427F-A1F5-EB34A1744ED0}" destId="{267DA095-4E7B-4D8D-9F97-1AAC7A463139}" srcOrd="0" destOrd="0" parTransId="{A04C339D-C3E9-443C-8AC0-60A5B240023D}" sibTransId="{5C19F27C-FB21-41D8-B47A-6C31D21876C6}"/>
    <dgm:cxn modelId="{B13AA899-632E-4EE9-A125-8D9FCF8ED937}" type="presOf" srcId="{45468D1C-E921-427F-A1F5-EB34A1744ED0}" destId="{7B1AF92D-DA1C-428F-AB34-020ABE7A71E4}" srcOrd="0" destOrd="0" presId="urn:microsoft.com/office/officeart/2008/layout/LinedList"/>
    <dgm:cxn modelId="{811202AB-88F8-49AB-A8E9-B8540B6A5F41}" type="presOf" srcId="{B51DF634-297A-4D72-BAE5-D8A22A30DE46}" destId="{120C2D2E-8EDE-45DD-BD98-840C7E2429C4}" srcOrd="0" destOrd="0" presId="urn:microsoft.com/office/officeart/2008/layout/LinedList"/>
    <dgm:cxn modelId="{B67699F0-88D3-4FD3-9414-9088BB9F43A4}" srcId="{45468D1C-E921-427F-A1F5-EB34A1744ED0}" destId="{7C53E7C0-5B3E-4EF7-8A47-1E6615A42F00}" srcOrd="3" destOrd="0" parTransId="{0D27AD65-8A1F-42D4-9A40-06B22F01338B}" sibTransId="{0B06614C-B8FB-4C0E-B504-3D9AE6F55802}"/>
    <dgm:cxn modelId="{3190C1F4-BBB1-4054-88B1-F4B2585C9A71}" srcId="{45468D1C-E921-427F-A1F5-EB34A1744ED0}" destId="{B51DF634-297A-4D72-BAE5-D8A22A30DE46}" srcOrd="1" destOrd="0" parTransId="{35810F87-7B18-4350-B7F1-B6412D9BA6DF}" sibTransId="{965355E4-2D6C-4CF3-A999-85548D8BF365}"/>
    <dgm:cxn modelId="{B60629BE-EF46-4219-8D05-EC55C44F59E2}" type="presParOf" srcId="{7B1AF92D-DA1C-428F-AB34-020ABE7A71E4}" destId="{D13F0670-B068-4138-9B32-A03342A9506F}" srcOrd="0" destOrd="0" presId="urn:microsoft.com/office/officeart/2008/layout/LinedList"/>
    <dgm:cxn modelId="{9044700D-FBAB-4BCC-8090-CB1D3CE38086}" type="presParOf" srcId="{7B1AF92D-DA1C-428F-AB34-020ABE7A71E4}" destId="{905EB241-F71A-459C-AD83-D52BA596C0E2}" srcOrd="1" destOrd="0" presId="urn:microsoft.com/office/officeart/2008/layout/LinedList"/>
    <dgm:cxn modelId="{81C04E56-4C36-43A6-A8B3-A04209E95BAE}" type="presParOf" srcId="{905EB241-F71A-459C-AD83-D52BA596C0E2}" destId="{DF58D950-CA22-4284-942B-BB53FC9F094A}" srcOrd="0" destOrd="0" presId="urn:microsoft.com/office/officeart/2008/layout/LinedList"/>
    <dgm:cxn modelId="{045E70A9-9BE4-4A0A-89EA-7E7144129CB0}" type="presParOf" srcId="{905EB241-F71A-459C-AD83-D52BA596C0E2}" destId="{00E20E35-9D30-4553-A91E-21BC7F23D954}" srcOrd="1" destOrd="0" presId="urn:microsoft.com/office/officeart/2008/layout/LinedList"/>
    <dgm:cxn modelId="{62A6FADA-5F87-4B4E-9736-05902D8D80B3}" type="presParOf" srcId="{7B1AF92D-DA1C-428F-AB34-020ABE7A71E4}" destId="{7EAD40DD-0A53-4059-936F-26F3524DFCD2}" srcOrd="2" destOrd="0" presId="urn:microsoft.com/office/officeart/2008/layout/LinedList"/>
    <dgm:cxn modelId="{A49A18B5-CB12-4032-A6B5-56CAE1EC5FF8}" type="presParOf" srcId="{7B1AF92D-DA1C-428F-AB34-020ABE7A71E4}" destId="{C5E98FDA-B40C-4E93-8451-D79C08219FD1}" srcOrd="3" destOrd="0" presId="urn:microsoft.com/office/officeart/2008/layout/LinedList"/>
    <dgm:cxn modelId="{340363E1-70A0-4A68-9942-ED0AF536456F}" type="presParOf" srcId="{C5E98FDA-B40C-4E93-8451-D79C08219FD1}" destId="{120C2D2E-8EDE-45DD-BD98-840C7E2429C4}" srcOrd="0" destOrd="0" presId="urn:microsoft.com/office/officeart/2008/layout/LinedList"/>
    <dgm:cxn modelId="{FEFD4F9C-C2A4-46C1-8F41-D5E6A128C674}" type="presParOf" srcId="{C5E98FDA-B40C-4E93-8451-D79C08219FD1}" destId="{15B40D7D-1FDE-4D80-93A8-DCA7D7ACAB65}" srcOrd="1" destOrd="0" presId="urn:microsoft.com/office/officeart/2008/layout/LinedList"/>
    <dgm:cxn modelId="{7DEF77CB-792E-4491-B3CF-5955A2CE1D13}" type="presParOf" srcId="{7B1AF92D-DA1C-428F-AB34-020ABE7A71E4}" destId="{4EEAAB0C-5898-43D1-9F6A-4ED649E1F5C7}" srcOrd="4" destOrd="0" presId="urn:microsoft.com/office/officeart/2008/layout/LinedList"/>
    <dgm:cxn modelId="{78DD4CF2-3AF6-4559-8669-2C81E15B4C3B}" type="presParOf" srcId="{7B1AF92D-DA1C-428F-AB34-020ABE7A71E4}" destId="{7F523BFB-AB14-451F-8EB8-76E857F592DA}" srcOrd="5" destOrd="0" presId="urn:microsoft.com/office/officeart/2008/layout/LinedList"/>
    <dgm:cxn modelId="{191547B7-8999-445F-938F-549D563D087C}" type="presParOf" srcId="{7F523BFB-AB14-451F-8EB8-76E857F592DA}" destId="{5BF79D74-DDC4-4D59-8807-910D106A7D33}" srcOrd="0" destOrd="0" presId="urn:microsoft.com/office/officeart/2008/layout/LinedList"/>
    <dgm:cxn modelId="{BC67B30B-74E2-4BFD-A8DD-3F3B31D9DDAE}" type="presParOf" srcId="{7F523BFB-AB14-451F-8EB8-76E857F592DA}" destId="{F59481A9-DF43-458A-AEFD-D7F16C68A768}" srcOrd="1" destOrd="0" presId="urn:microsoft.com/office/officeart/2008/layout/LinedList"/>
    <dgm:cxn modelId="{1484B4B2-3765-45C8-8CEE-9100CFF65FDF}" type="presParOf" srcId="{7B1AF92D-DA1C-428F-AB34-020ABE7A71E4}" destId="{1DCAAE7E-C0B9-4ACA-8E4E-DCFAE7E4CFDA}" srcOrd="6" destOrd="0" presId="urn:microsoft.com/office/officeart/2008/layout/LinedList"/>
    <dgm:cxn modelId="{A9EB5A53-6FF3-49FE-BF5E-A03CE4F71737}" type="presParOf" srcId="{7B1AF92D-DA1C-428F-AB34-020ABE7A71E4}" destId="{B1DF4D91-A8FC-41A6-BF2C-66F0E3BF5043}" srcOrd="7" destOrd="0" presId="urn:microsoft.com/office/officeart/2008/layout/LinedList"/>
    <dgm:cxn modelId="{98CC4079-4125-44DC-9109-675572D18221}" type="presParOf" srcId="{B1DF4D91-A8FC-41A6-BF2C-66F0E3BF5043}" destId="{9BCA0206-E572-4D7C-BCCB-74A7AFF8862F}" srcOrd="0" destOrd="0" presId="urn:microsoft.com/office/officeart/2008/layout/LinedList"/>
    <dgm:cxn modelId="{F2B6CDBF-AC56-4C5A-B52A-4BAEFCAD9736}" type="presParOf" srcId="{B1DF4D91-A8FC-41A6-BF2C-66F0E3BF5043}" destId="{7D574681-B8BD-4E1D-92B9-C026250AA9C1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A192E8D6-2728-4F98-9F69-6D3C877F56C2}" type="doc">
      <dgm:prSet loTypeId="urn:microsoft.com/office/officeart/2008/layout/LinedList" loCatId="list" qsTypeId="urn:microsoft.com/office/officeart/2005/8/quickstyle/simple1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4D62387F-5B2C-41E3-A711-3EB9A6F35DAD}">
      <dgm:prSet/>
      <dgm:spPr/>
      <dgm:t>
        <a:bodyPr/>
        <a:lstStyle/>
        <a:p>
          <a:r>
            <a:rPr lang="en-GB"/>
            <a:t>Start as an asylum seeker – someone who decides to move from their home country to another country. </a:t>
          </a:r>
          <a:endParaRPr lang="en-US"/>
        </a:p>
      </dgm:t>
    </dgm:pt>
    <dgm:pt modelId="{C1828656-FB20-4657-9855-31D679D75EF0}" type="parTrans" cxnId="{9CC914F2-69F0-4E8E-9E65-0D3A416879AF}">
      <dgm:prSet/>
      <dgm:spPr/>
      <dgm:t>
        <a:bodyPr/>
        <a:lstStyle/>
        <a:p>
          <a:endParaRPr lang="en-US"/>
        </a:p>
      </dgm:t>
    </dgm:pt>
    <dgm:pt modelId="{D544FC59-7F28-4EF6-8448-127E0935E75F}" type="sibTrans" cxnId="{9CC914F2-69F0-4E8E-9E65-0D3A416879AF}">
      <dgm:prSet/>
      <dgm:spPr/>
      <dgm:t>
        <a:bodyPr/>
        <a:lstStyle/>
        <a:p>
          <a:endParaRPr lang="en-US"/>
        </a:p>
      </dgm:t>
    </dgm:pt>
    <dgm:pt modelId="{41828006-763F-4537-B2D6-D1E099B2A752}">
      <dgm:prSet/>
      <dgm:spPr/>
      <dgm:t>
        <a:bodyPr/>
        <a:lstStyle/>
        <a:p>
          <a:r>
            <a:rPr lang="en-GB"/>
            <a:t>They are escaping because of persecution and can no longer return to their home county. </a:t>
          </a:r>
          <a:endParaRPr lang="en-US"/>
        </a:p>
      </dgm:t>
    </dgm:pt>
    <dgm:pt modelId="{5BC0ED1B-9178-4783-8229-6B0441C419DB}" type="parTrans" cxnId="{B8146DC8-8B44-4E89-A76F-646BACCBDDB1}">
      <dgm:prSet/>
      <dgm:spPr/>
      <dgm:t>
        <a:bodyPr/>
        <a:lstStyle/>
        <a:p>
          <a:endParaRPr lang="en-US"/>
        </a:p>
      </dgm:t>
    </dgm:pt>
    <dgm:pt modelId="{3D459C2A-136D-42DC-8307-A148A8C415F2}" type="sibTrans" cxnId="{B8146DC8-8B44-4E89-A76F-646BACCBDDB1}">
      <dgm:prSet/>
      <dgm:spPr/>
      <dgm:t>
        <a:bodyPr/>
        <a:lstStyle/>
        <a:p>
          <a:endParaRPr lang="en-US"/>
        </a:p>
      </dgm:t>
    </dgm:pt>
    <dgm:pt modelId="{B0C6BDE3-448F-41D3-B5A2-E66936ADB500}">
      <dgm:prSet/>
      <dgm:spPr/>
      <dgm:t>
        <a:bodyPr/>
        <a:lstStyle/>
        <a:p>
          <a:r>
            <a:rPr lang="en-GB"/>
            <a:t>Someone has not yet got legal status. </a:t>
          </a:r>
          <a:endParaRPr lang="en-US"/>
        </a:p>
      </dgm:t>
    </dgm:pt>
    <dgm:pt modelId="{F484EBEC-C19D-4F3D-A905-A5C5C0AF62D0}" type="parTrans" cxnId="{A509C22F-D3E9-4834-A83D-D525FEDBBFA0}">
      <dgm:prSet/>
      <dgm:spPr/>
      <dgm:t>
        <a:bodyPr/>
        <a:lstStyle/>
        <a:p>
          <a:endParaRPr lang="en-US"/>
        </a:p>
      </dgm:t>
    </dgm:pt>
    <dgm:pt modelId="{72DF6857-2CD1-450A-9A78-E172908EA041}" type="sibTrans" cxnId="{A509C22F-D3E9-4834-A83D-D525FEDBBFA0}">
      <dgm:prSet/>
      <dgm:spPr/>
      <dgm:t>
        <a:bodyPr/>
        <a:lstStyle/>
        <a:p>
          <a:endParaRPr lang="en-US"/>
        </a:p>
      </dgm:t>
    </dgm:pt>
    <dgm:pt modelId="{02487C6F-7CC7-42CA-9D9A-22411DF76CD3}">
      <dgm:prSet/>
      <dgm:spPr/>
      <dgm:t>
        <a:bodyPr/>
        <a:lstStyle/>
        <a:p>
          <a:r>
            <a:rPr lang="en-GB"/>
            <a:t>Seeking asylum is a human right</a:t>
          </a:r>
          <a:endParaRPr lang="en-US"/>
        </a:p>
      </dgm:t>
    </dgm:pt>
    <dgm:pt modelId="{F5AAC6DC-A937-44DA-994E-7C5E8DA5C717}" type="parTrans" cxnId="{7686195F-3148-4B3C-8EAC-1AB2C6694033}">
      <dgm:prSet/>
      <dgm:spPr/>
      <dgm:t>
        <a:bodyPr/>
        <a:lstStyle/>
        <a:p>
          <a:endParaRPr lang="en-US"/>
        </a:p>
      </dgm:t>
    </dgm:pt>
    <dgm:pt modelId="{61C98ABA-1F19-4CE6-BF5C-57B34F84647B}" type="sibTrans" cxnId="{7686195F-3148-4B3C-8EAC-1AB2C6694033}">
      <dgm:prSet/>
      <dgm:spPr/>
      <dgm:t>
        <a:bodyPr/>
        <a:lstStyle/>
        <a:p>
          <a:endParaRPr lang="en-US"/>
        </a:p>
      </dgm:t>
    </dgm:pt>
    <dgm:pt modelId="{41A08EFE-DFAC-47F8-91E4-D41E1FC08AC3}" type="pres">
      <dgm:prSet presAssocID="{A192E8D6-2728-4F98-9F69-6D3C877F56C2}" presName="vert0" presStyleCnt="0">
        <dgm:presLayoutVars>
          <dgm:dir/>
          <dgm:animOne val="branch"/>
          <dgm:animLvl val="lvl"/>
        </dgm:presLayoutVars>
      </dgm:prSet>
      <dgm:spPr/>
    </dgm:pt>
    <dgm:pt modelId="{50D3C191-D4FF-4DC4-AFF7-6F4472F5BA5C}" type="pres">
      <dgm:prSet presAssocID="{4D62387F-5B2C-41E3-A711-3EB9A6F35DAD}" presName="thickLine" presStyleLbl="alignNode1" presStyleIdx="0" presStyleCnt="4"/>
      <dgm:spPr/>
    </dgm:pt>
    <dgm:pt modelId="{44532DC2-C54C-4B4A-9557-66E8DE1202F5}" type="pres">
      <dgm:prSet presAssocID="{4D62387F-5B2C-41E3-A711-3EB9A6F35DAD}" presName="horz1" presStyleCnt="0"/>
      <dgm:spPr/>
    </dgm:pt>
    <dgm:pt modelId="{EE056F28-CAF7-4745-8716-241354EF5412}" type="pres">
      <dgm:prSet presAssocID="{4D62387F-5B2C-41E3-A711-3EB9A6F35DAD}" presName="tx1" presStyleLbl="revTx" presStyleIdx="0" presStyleCnt="4"/>
      <dgm:spPr/>
    </dgm:pt>
    <dgm:pt modelId="{53CE9FA3-8F3E-491A-82A6-6C36FE05648E}" type="pres">
      <dgm:prSet presAssocID="{4D62387F-5B2C-41E3-A711-3EB9A6F35DAD}" presName="vert1" presStyleCnt="0"/>
      <dgm:spPr/>
    </dgm:pt>
    <dgm:pt modelId="{4FE5CDF6-8C7F-4673-A647-62C747284B0D}" type="pres">
      <dgm:prSet presAssocID="{41828006-763F-4537-B2D6-D1E099B2A752}" presName="thickLine" presStyleLbl="alignNode1" presStyleIdx="1" presStyleCnt="4"/>
      <dgm:spPr/>
    </dgm:pt>
    <dgm:pt modelId="{EE920FB9-FC7E-4C96-9D1E-14EFA70439F7}" type="pres">
      <dgm:prSet presAssocID="{41828006-763F-4537-B2D6-D1E099B2A752}" presName="horz1" presStyleCnt="0"/>
      <dgm:spPr/>
    </dgm:pt>
    <dgm:pt modelId="{73572C1F-E39D-4344-902B-35A3976ACD91}" type="pres">
      <dgm:prSet presAssocID="{41828006-763F-4537-B2D6-D1E099B2A752}" presName="tx1" presStyleLbl="revTx" presStyleIdx="1" presStyleCnt="4"/>
      <dgm:spPr/>
    </dgm:pt>
    <dgm:pt modelId="{8B3252C2-296B-4C18-9F82-B5A794223052}" type="pres">
      <dgm:prSet presAssocID="{41828006-763F-4537-B2D6-D1E099B2A752}" presName="vert1" presStyleCnt="0"/>
      <dgm:spPr/>
    </dgm:pt>
    <dgm:pt modelId="{AEDE75B5-2AAA-4877-914C-4140378E8C7C}" type="pres">
      <dgm:prSet presAssocID="{B0C6BDE3-448F-41D3-B5A2-E66936ADB500}" presName="thickLine" presStyleLbl="alignNode1" presStyleIdx="2" presStyleCnt="4"/>
      <dgm:spPr/>
    </dgm:pt>
    <dgm:pt modelId="{B6E9EB38-40BE-48C4-8517-BE0DB872EE87}" type="pres">
      <dgm:prSet presAssocID="{B0C6BDE3-448F-41D3-B5A2-E66936ADB500}" presName="horz1" presStyleCnt="0"/>
      <dgm:spPr/>
    </dgm:pt>
    <dgm:pt modelId="{15C4CD00-0B38-4993-BD03-6AA6047929A2}" type="pres">
      <dgm:prSet presAssocID="{B0C6BDE3-448F-41D3-B5A2-E66936ADB500}" presName="tx1" presStyleLbl="revTx" presStyleIdx="2" presStyleCnt="4"/>
      <dgm:spPr/>
    </dgm:pt>
    <dgm:pt modelId="{0B6F35E6-7FDF-4F91-9344-11FEBE88D7A8}" type="pres">
      <dgm:prSet presAssocID="{B0C6BDE3-448F-41D3-B5A2-E66936ADB500}" presName="vert1" presStyleCnt="0"/>
      <dgm:spPr/>
    </dgm:pt>
    <dgm:pt modelId="{8352EA11-9911-483B-8299-3A28A08F8449}" type="pres">
      <dgm:prSet presAssocID="{02487C6F-7CC7-42CA-9D9A-22411DF76CD3}" presName="thickLine" presStyleLbl="alignNode1" presStyleIdx="3" presStyleCnt="4"/>
      <dgm:spPr/>
    </dgm:pt>
    <dgm:pt modelId="{8CC6798E-2FB7-44DF-BAB6-8C5B17E3EB8F}" type="pres">
      <dgm:prSet presAssocID="{02487C6F-7CC7-42CA-9D9A-22411DF76CD3}" presName="horz1" presStyleCnt="0"/>
      <dgm:spPr/>
    </dgm:pt>
    <dgm:pt modelId="{DE375ADE-CD0D-4D0A-A583-6FF533A7927D}" type="pres">
      <dgm:prSet presAssocID="{02487C6F-7CC7-42CA-9D9A-22411DF76CD3}" presName="tx1" presStyleLbl="revTx" presStyleIdx="3" presStyleCnt="4"/>
      <dgm:spPr/>
    </dgm:pt>
    <dgm:pt modelId="{EFE72988-A67F-4133-B144-4D14B7455E00}" type="pres">
      <dgm:prSet presAssocID="{02487C6F-7CC7-42CA-9D9A-22411DF76CD3}" presName="vert1" presStyleCnt="0"/>
      <dgm:spPr/>
    </dgm:pt>
  </dgm:ptLst>
  <dgm:cxnLst>
    <dgm:cxn modelId="{DAE2FF1A-2433-404C-B8B6-1C2032F79486}" type="presOf" srcId="{A192E8D6-2728-4F98-9F69-6D3C877F56C2}" destId="{41A08EFE-DFAC-47F8-91E4-D41E1FC08AC3}" srcOrd="0" destOrd="0" presId="urn:microsoft.com/office/officeart/2008/layout/LinedList"/>
    <dgm:cxn modelId="{A509C22F-D3E9-4834-A83D-D525FEDBBFA0}" srcId="{A192E8D6-2728-4F98-9F69-6D3C877F56C2}" destId="{B0C6BDE3-448F-41D3-B5A2-E66936ADB500}" srcOrd="2" destOrd="0" parTransId="{F484EBEC-C19D-4F3D-A905-A5C5C0AF62D0}" sibTransId="{72DF6857-2CD1-450A-9A78-E172908EA041}"/>
    <dgm:cxn modelId="{7686195F-3148-4B3C-8EAC-1AB2C6694033}" srcId="{A192E8D6-2728-4F98-9F69-6D3C877F56C2}" destId="{02487C6F-7CC7-42CA-9D9A-22411DF76CD3}" srcOrd="3" destOrd="0" parTransId="{F5AAC6DC-A937-44DA-994E-7C5E8DA5C717}" sibTransId="{61C98ABA-1F19-4CE6-BF5C-57B34F84647B}"/>
    <dgm:cxn modelId="{41BEA679-EEB2-4232-AB60-BB76F8A928F6}" type="presOf" srcId="{4D62387F-5B2C-41E3-A711-3EB9A6F35DAD}" destId="{EE056F28-CAF7-4745-8716-241354EF5412}" srcOrd="0" destOrd="0" presId="urn:microsoft.com/office/officeart/2008/layout/LinedList"/>
    <dgm:cxn modelId="{01B9897D-DDBD-4299-A3D1-CB91635447FE}" type="presOf" srcId="{B0C6BDE3-448F-41D3-B5A2-E66936ADB500}" destId="{15C4CD00-0B38-4993-BD03-6AA6047929A2}" srcOrd="0" destOrd="0" presId="urn:microsoft.com/office/officeart/2008/layout/LinedList"/>
    <dgm:cxn modelId="{06D2629E-3741-4904-8835-E34510CE990A}" type="presOf" srcId="{41828006-763F-4537-B2D6-D1E099B2A752}" destId="{73572C1F-E39D-4344-902B-35A3976ACD91}" srcOrd="0" destOrd="0" presId="urn:microsoft.com/office/officeart/2008/layout/LinedList"/>
    <dgm:cxn modelId="{B8146DC8-8B44-4E89-A76F-646BACCBDDB1}" srcId="{A192E8D6-2728-4F98-9F69-6D3C877F56C2}" destId="{41828006-763F-4537-B2D6-D1E099B2A752}" srcOrd="1" destOrd="0" parTransId="{5BC0ED1B-9178-4783-8229-6B0441C419DB}" sibTransId="{3D459C2A-136D-42DC-8307-A148A8C415F2}"/>
    <dgm:cxn modelId="{14F2F6DF-73EF-4FC5-816C-5DCC1EAC6802}" type="presOf" srcId="{02487C6F-7CC7-42CA-9D9A-22411DF76CD3}" destId="{DE375ADE-CD0D-4D0A-A583-6FF533A7927D}" srcOrd="0" destOrd="0" presId="urn:microsoft.com/office/officeart/2008/layout/LinedList"/>
    <dgm:cxn modelId="{9CC914F2-69F0-4E8E-9E65-0D3A416879AF}" srcId="{A192E8D6-2728-4F98-9F69-6D3C877F56C2}" destId="{4D62387F-5B2C-41E3-A711-3EB9A6F35DAD}" srcOrd="0" destOrd="0" parTransId="{C1828656-FB20-4657-9855-31D679D75EF0}" sibTransId="{D544FC59-7F28-4EF6-8448-127E0935E75F}"/>
    <dgm:cxn modelId="{B9EE888B-0C3A-4508-A99C-0253E7D7B63F}" type="presParOf" srcId="{41A08EFE-DFAC-47F8-91E4-D41E1FC08AC3}" destId="{50D3C191-D4FF-4DC4-AFF7-6F4472F5BA5C}" srcOrd="0" destOrd="0" presId="urn:microsoft.com/office/officeart/2008/layout/LinedList"/>
    <dgm:cxn modelId="{6563C2FB-5E26-4F64-9994-B1D0A17B453B}" type="presParOf" srcId="{41A08EFE-DFAC-47F8-91E4-D41E1FC08AC3}" destId="{44532DC2-C54C-4B4A-9557-66E8DE1202F5}" srcOrd="1" destOrd="0" presId="urn:microsoft.com/office/officeart/2008/layout/LinedList"/>
    <dgm:cxn modelId="{265F7D66-C6D8-4698-BED5-9CAE97C32E1A}" type="presParOf" srcId="{44532DC2-C54C-4B4A-9557-66E8DE1202F5}" destId="{EE056F28-CAF7-4745-8716-241354EF5412}" srcOrd="0" destOrd="0" presId="urn:microsoft.com/office/officeart/2008/layout/LinedList"/>
    <dgm:cxn modelId="{D42EC253-5423-4FB3-BF09-B034FBCE68AC}" type="presParOf" srcId="{44532DC2-C54C-4B4A-9557-66E8DE1202F5}" destId="{53CE9FA3-8F3E-491A-82A6-6C36FE05648E}" srcOrd="1" destOrd="0" presId="urn:microsoft.com/office/officeart/2008/layout/LinedList"/>
    <dgm:cxn modelId="{F19602E4-E482-4B86-BBA4-30AE7290860D}" type="presParOf" srcId="{41A08EFE-DFAC-47F8-91E4-D41E1FC08AC3}" destId="{4FE5CDF6-8C7F-4673-A647-62C747284B0D}" srcOrd="2" destOrd="0" presId="urn:microsoft.com/office/officeart/2008/layout/LinedList"/>
    <dgm:cxn modelId="{51A03B8D-97BD-4F66-A743-150913C2AA82}" type="presParOf" srcId="{41A08EFE-DFAC-47F8-91E4-D41E1FC08AC3}" destId="{EE920FB9-FC7E-4C96-9D1E-14EFA70439F7}" srcOrd="3" destOrd="0" presId="urn:microsoft.com/office/officeart/2008/layout/LinedList"/>
    <dgm:cxn modelId="{ED066FD5-82AC-40E1-9EA1-F23C02CCAFE8}" type="presParOf" srcId="{EE920FB9-FC7E-4C96-9D1E-14EFA70439F7}" destId="{73572C1F-E39D-4344-902B-35A3976ACD91}" srcOrd="0" destOrd="0" presId="urn:microsoft.com/office/officeart/2008/layout/LinedList"/>
    <dgm:cxn modelId="{84F0EEFC-50BF-4DA2-8646-40ECDA9923AB}" type="presParOf" srcId="{EE920FB9-FC7E-4C96-9D1E-14EFA70439F7}" destId="{8B3252C2-296B-4C18-9F82-B5A794223052}" srcOrd="1" destOrd="0" presId="urn:microsoft.com/office/officeart/2008/layout/LinedList"/>
    <dgm:cxn modelId="{10D4AF30-14E6-4E78-AF5D-925F3EC5A0A6}" type="presParOf" srcId="{41A08EFE-DFAC-47F8-91E4-D41E1FC08AC3}" destId="{AEDE75B5-2AAA-4877-914C-4140378E8C7C}" srcOrd="4" destOrd="0" presId="urn:microsoft.com/office/officeart/2008/layout/LinedList"/>
    <dgm:cxn modelId="{19D3B860-345C-475C-9344-5489AD440EF6}" type="presParOf" srcId="{41A08EFE-DFAC-47F8-91E4-D41E1FC08AC3}" destId="{B6E9EB38-40BE-48C4-8517-BE0DB872EE87}" srcOrd="5" destOrd="0" presId="urn:microsoft.com/office/officeart/2008/layout/LinedList"/>
    <dgm:cxn modelId="{425F028C-49FF-4A54-B9EE-3CD42823109C}" type="presParOf" srcId="{B6E9EB38-40BE-48C4-8517-BE0DB872EE87}" destId="{15C4CD00-0B38-4993-BD03-6AA6047929A2}" srcOrd="0" destOrd="0" presId="urn:microsoft.com/office/officeart/2008/layout/LinedList"/>
    <dgm:cxn modelId="{D9A61FA1-54BB-4303-B277-F093F3EB64B6}" type="presParOf" srcId="{B6E9EB38-40BE-48C4-8517-BE0DB872EE87}" destId="{0B6F35E6-7FDF-4F91-9344-11FEBE88D7A8}" srcOrd="1" destOrd="0" presId="urn:microsoft.com/office/officeart/2008/layout/LinedList"/>
    <dgm:cxn modelId="{C8388352-8179-4E57-8470-166E88D4A62A}" type="presParOf" srcId="{41A08EFE-DFAC-47F8-91E4-D41E1FC08AC3}" destId="{8352EA11-9911-483B-8299-3A28A08F8449}" srcOrd="6" destOrd="0" presId="urn:microsoft.com/office/officeart/2008/layout/LinedList"/>
    <dgm:cxn modelId="{AB5D06C4-9D78-42B9-B9C9-AAB36333015A}" type="presParOf" srcId="{41A08EFE-DFAC-47F8-91E4-D41E1FC08AC3}" destId="{8CC6798E-2FB7-44DF-BAB6-8C5B17E3EB8F}" srcOrd="7" destOrd="0" presId="urn:microsoft.com/office/officeart/2008/layout/LinedList"/>
    <dgm:cxn modelId="{73504040-CF1C-48CD-8B35-1F89222C1C1A}" type="presParOf" srcId="{8CC6798E-2FB7-44DF-BAB6-8C5B17E3EB8F}" destId="{DE375ADE-CD0D-4D0A-A583-6FF533A7927D}" srcOrd="0" destOrd="0" presId="urn:microsoft.com/office/officeart/2008/layout/LinedList"/>
    <dgm:cxn modelId="{10A292DD-7510-4526-855B-BC7A4C9DB3FB}" type="presParOf" srcId="{8CC6798E-2FB7-44DF-BAB6-8C5B17E3EB8F}" destId="{EFE72988-A67F-4133-B144-4D14B7455E00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B48F23E0-FBBB-4107-83A3-A234FDAAB930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A6A40FED-5B4D-4737-98C9-193A46112A2B}">
      <dgm:prSet/>
      <dgm:spPr/>
      <dgm:t>
        <a:bodyPr/>
        <a:lstStyle/>
        <a:p>
          <a:r>
            <a:rPr lang="en-GB"/>
            <a:t>Key piece of legislation is the Immigration Act 1971 – </a:t>
          </a:r>
          <a:endParaRPr lang="en-US"/>
        </a:p>
      </dgm:t>
    </dgm:pt>
    <dgm:pt modelId="{07EF2B00-1EC3-4AD3-9A01-E5ED184861E3}" type="parTrans" cxnId="{59DB79ED-41D1-4B24-B46F-3D2F1DC42B83}">
      <dgm:prSet/>
      <dgm:spPr/>
      <dgm:t>
        <a:bodyPr/>
        <a:lstStyle/>
        <a:p>
          <a:endParaRPr lang="en-US"/>
        </a:p>
      </dgm:t>
    </dgm:pt>
    <dgm:pt modelId="{8644A0FA-DDB6-4E3B-BDE5-EAAFAD709350}" type="sibTrans" cxnId="{59DB79ED-41D1-4B24-B46F-3D2F1DC42B83}">
      <dgm:prSet/>
      <dgm:spPr/>
      <dgm:t>
        <a:bodyPr/>
        <a:lstStyle/>
        <a:p>
          <a:endParaRPr lang="en-US"/>
        </a:p>
      </dgm:t>
    </dgm:pt>
    <dgm:pt modelId="{62B3CA88-8ED4-4564-8E00-7DD5692BD6F5}">
      <dgm:prSet/>
      <dgm:spPr/>
      <dgm:t>
        <a:bodyPr/>
        <a:lstStyle/>
        <a:p>
          <a:r>
            <a:rPr lang="en-GB"/>
            <a:t>Key sections include S.24 and S.25 </a:t>
          </a:r>
          <a:endParaRPr lang="en-US"/>
        </a:p>
      </dgm:t>
    </dgm:pt>
    <dgm:pt modelId="{F9033E22-49B6-4119-9559-BD6FC9A3D61C}" type="parTrans" cxnId="{91F49646-6144-4E04-9FD5-33FAF963DF64}">
      <dgm:prSet/>
      <dgm:spPr/>
      <dgm:t>
        <a:bodyPr/>
        <a:lstStyle/>
        <a:p>
          <a:endParaRPr lang="en-US"/>
        </a:p>
      </dgm:t>
    </dgm:pt>
    <dgm:pt modelId="{A9A2AFC1-3E71-4CD1-90B6-4F0DFEDC05EE}" type="sibTrans" cxnId="{91F49646-6144-4E04-9FD5-33FAF963DF64}">
      <dgm:prSet/>
      <dgm:spPr/>
      <dgm:t>
        <a:bodyPr/>
        <a:lstStyle/>
        <a:p>
          <a:endParaRPr lang="en-US"/>
        </a:p>
      </dgm:t>
    </dgm:pt>
    <dgm:pt modelId="{6716A79A-7C5C-4D33-90E1-36C05E5CAB36}" type="pres">
      <dgm:prSet presAssocID="{B48F23E0-FBBB-4107-83A3-A234FDAAB930}" presName="linear" presStyleCnt="0">
        <dgm:presLayoutVars>
          <dgm:animLvl val="lvl"/>
          <dgm:resizeHandles val="exact"/>
        </dgm:presLayoutVars>
      </dgm:prSet>
      <dgm:spPr/>
    </dgm:pt>
    <dgm:pt modelId="{DFCEE04F-FDD9-457C-B56C-F465564910C2}" type="pres">
      <dgm:prSet presAssocID="{A6A40FED-5B4D-4737-98C9-193A46112A2B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682A86E6-8CC1-474C-8B7D-6CC170F72ED1}" type="pres">
      <dgm:prSet presAssocID="{8644A0FA-DDB6-4E3B-BDE5-EAAFAD709350}" presName="spacer" presStyleCnt="0"/>
      <dgm:spPr/>
    </dgm:pt>
    <dgm:pt modelId="{2914B669-B606-41BD-97D9-389160CD914B}" type="pres">
      <dgm:prSet presAssocID="{62B3CA88-8ED4-4564-8E00-7DD5692BD6F5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1AC91A2D-E02E-498C-9F11-37F3AE1860B8}" type="presOf" srcId="{62B3CA88-8ED4-4564-8E00-7DD5692BD6F5}" destId="{2914B669-B606-41BD-97D9-389160CD914B}" srcOrd="0" destOrd="0" presId="urn:microsoft.com/office/officeart/2005/8/layout/vList2"/>
    <dgm:cxn modelId="{91F49646-6144-4E04-9FD5-33FAF963DF64}" srcId="{B48F23E0-FBBB-4107-83A3-A234FDAAB930}" destId="{62B3CA88-8ED4-4564-8E00-7DD5692BD6F5}" srcOrd="1" destOrd="0" parTransId="{F9033E22-49B6-4119-9559-BD6FC9A3D61C}" sibTransId="{A9A2AFC1-3E71-4CD1-90B6-4F0DFEDC05EE}"/>
    <dgm:cxn modelId="{112DA4CF-37EE-4C87-8F4F-57E7DA50ADA2}" type="presOf" srcId="{A6A40FED-5B4D-4737-98C9-193A46112A2B}" destId="{DFCEE04F-FDD9-457C-B56C-F465564910C2}" srcOrd="0" destOrd="0" presId="urn:microsoft.com/office/officeart/2005/8/layout/vList2"/>
    <dgm:cxn modelId="{59DB79ED-41D1-4B24-B46F-3D2F1DC42B83}" srcId="{B48F23E0-FBBB-4107-83A3-A234FDAAB930}" destId="{A6A40FED-5B4D-4737-98C9-193A46112A2B}" srcOrd="0" destOrd="0" parTransId="{07EF2B00-1EC3-4AD3-9A01-E5ED184861E3}" sibTransId="{8644A0FA-DDB6-4E3B-BDE5-EAAFAD709350}"/>
    <dgm:cxn modelId="{53B08DF1-48A2-4909-BA0B-243ABDB23C1B}" type="presOf" srcId="{B48F23E0-FBBB-4107-83A3-A234FDAAB930}" destId="{6716A79A-7C5C-4D33-90E1-36C05E5CAB36}" srcOrd="0" destOrd="0" presId="urn:microsoft.com/office/officeart/2005/8/layout/vList2"/>
    <dgm:cxn modelId="{0A5FE4A3-7826-4FB7-A917-8330E159EEF8}" type="presParOf" srcId="{6716A79A-7C5C-4D33-90E1-36C05E5CAB36}" destId="{DFCEE04F-FDD9-457C-B56C-F465564910C2}" srcOrd="0" destOrd="0" presId="urn:microsoft.com/office/officeart/2005/8/layout/vList2"/>
    <dgm:cxn modelId="{8633AD2B-04D2-4E47-942F-2167AA16098D}" type="presParOf" srcId="{6716A79A-7C5C-4D33-90E1-36C05E5CAB36}" destId="{682A86E6-8CC1-474C-8B7D-6CC170F72ED1}" srcOrd="1" destOrd="0" presId="urn:microsoft.com/office/officeart/2005/8/layout/vList2"/>
    <dgm:cxn modelId="{A6ECF79E-7D8F-43B1-B040-926C4CD00280}" type="presParOf" srcId="{6716A79A-7C5C-4D33-90E1-36C05E5CAB36}" destId="{2914B669-B606-41BD-97D9-389160CD914B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3DFCBFE7-B437-4886-A94E-9187861B47CA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312916BB-F411-4504-AF95-832843D0383D}">
      <dgm:prSet/>
      <dgm:spPr/>
      <dgm:t>
        <a:bodyPr/>
        <a:lstStyle/>
        <a:p>
          <a:r>
            <a:rPr lang="en-GB"/>
            <a:t>Identity documents Act 2010 </a:t>
          </a:r>
          <a:endParaRPr lang="en-US"/>
        </a:p>
      </dgm:t>
    </dgm:pt>
    <dgm:pt modelId="{1628DB5B-C9AF-40B5-954B-1D5CDDD929B7}" type="parTrans" cxnId="{27F59859-0C44-45CE-9286-EF0016552EA3}">
      <dgm:prSet/>
      <dgm:spPr/>
      <dgm:t>
        <a:bodyPr/>
        <a:lstStyle/>
        <a:p>
          <a:endParaRPr lang="en-US"/>
        </a:p>
      </dgm:t>
    </dgm:pt>
    <dgm:pt modelId="{E37E16C5-880F-4696-8CE4-A8F14FD50B2F}" type="sibTrans" cxnId="{27F59859-0C44-45CE-9286-EF0016552EA3}">
      <dgm:prSet/>
      <dgm:spPr/>
      <dgm:t>
        <a:bodyPr/>
        <a:lstStyle/>
        <a:p>
          <a:endParaRPr lang="en-US"/>
        </a:p>
      </dgm:t>
    </dgm:pt>
    <dgm:pt modelId="{5D14594C-F884-49B0-86A9-A398DD400743}">
      <dgm:prSet/>
      <dgm:spPr/>
      <dgm:t>
        <a:bodyPr/>
        <a:lstStyle/>
        <a:p>
          <a:r>
            <a:rPr lang="en-GB"/>
            <a:t>Asylum and immigration (treatment of claiments) Act 2004 </a:t>
          </a:r>
          <a:endParaRPr lang="en-US"/>
        </a:p>
      </dgm:t>
    </dgm:pt>
    <dgm:pt modelId="{A8C3B42A-B2DC-4877-A0BF-809DBD4566EF}" type="parTrans" cxnId="{6DA7FC6A-8D0D-4A5E-AC75-2FD8E3F6491E}">
      <dgm:prSet/>
      <dgm:spPr/>
      <dgm:t>
        <a:bodyPr/>
        <a:lstStyle/>
        <a:p>
          <a:endParaRPr lang="en-US"/>
        </a:p>
      </dgm:t>
    </dgm:pt>
    <dgm:pt modelId="{C421A15C-44F8-48A7-8485-7E2EED63D8D5}" type="sibTrans" cxnId="{6DA7FC6A-8D0D-4A5E-AC75-2FD8E3F6491E}">
      <dgm:prSet/>
      <dgm:spPr/>
      <dgm:t>
        <a:bodyPr/>
        <a:lstStyle/>
        <a:p>
          <a:endParaRPr lang="en-US"/>
        </a:p>
      </dgm:t>
    </dgm:pt>
    <dgm:pt modelId="{E1539873-7961-49D4-8A96-7A0458F6380D}">
      <dgm:prSet/>
      <dgm:spPr/>
      <dgm:t>
        <a:bodyPr/>
        <a:lstStyle/>
        <a:p>
          <a:r>
            <a:rPr lang="en-GB"/>
            <a:t>Immigration, Asylum and Nationality Act 2006 </a:t>
          </a:r>
          <a:endParaRPr lang="en-US"/>
        </a:p>
      </dgm:t>
    </dgm:pt>
    <dgm:pt modelId="{E928F496-61E0-4902-BA7F-82D2CDF5C3F9}" type="parTrans" cxnId="{6E7FF1C9-F2EF-4119-9888-82E040D848F9}">
      <dgm:prSet/>
      <dgm:spPr/>
      <dgm:t>
        <a:bodyPr/>
        <a:lstStyle/>
        <a:p>
          <a:endParaRPr lang="en-US"/>
        </a:p>
      </dgm:t>
    </dgm:pt>
    <dgm:pt modelId="{B295F626-6474-414F-8200-C418C3522210}" type="sibTrans" cxnId="{6E7FF1C9-F2EF-4119-9888-82E040D848F9}">
      <dgm:prSet/>
      <dgm:spPr/>
      <dgm:t>
        <a:bodyPr/>
        <a:lstStyle/>
        <a:p>
          <a:endParaRPr lang="en-US"/>
        </a:p>
      </dgm:t>
    </dgm:pt>
    <dgm:pt modelId="{031E7353-269D-4F04-AA51-29D0AB2F7593}">
      <dgm:prSet/>
      <dgm:spPr/>
      <dgm:t>
        <a:bodyPr/>
        <a:lstStyle/>
        <a:p>
          <a:r>
            <a:rPr lang="en-GB"/>
            <a:t>Border and Security, asylum and immigration Act 2005 </a:t>
          </a:r>
          <a:endParaRPr lang="en-US"/>
        </a:p>
      </dgm:t>
    </dgm:pt>
    <dgm:pt modelId="{58EAC099-B398-4E4A-9233-BA656984C47B}" type="parTrans" cxnId="{5F635FA8-F986-408E-9175-F4EACCECA090}">
      <dgm:prSet/>
      <dgm:spPr/>
      <dgm:t>
        <a:bodyPr/>
        <a:lstStyle/>
        <a:p>
          <a:endParaRPr lang="en-US"/>
        </a:p>
      </dgm:t>
    </dgm:pt>
    <dgm:pt modelId="{5E233C67-773B-4D1E-986E-74F2BFD51B6C}" type="sibTrans" cxnId="{5F635FA8-F986-408E-9175-F4EACCECA090}">
      <dgm:prSet/>
      <dgm:spPr/>
      <dgm:t>
        <a:bodyPr/>
        <a:lstStyle/>
        <a:p>
          <a:endParaRPr lang="en-US"/>
        </a:p>
      </dgm:t>
    </dgm:pt>
    <dgm:pt modelId="{2E101A7C-4E22-4498-A2BB-8F61FA07D127}" type="pres">
      <dgm:prSet presAssocID="{3DFCBFE7-B437-4886-A94E-9187861B47CA}" presName="linear" presStyleCnt="0">
        <dgm:presLayoutVars>
          <dgm:animLvl val="lvl"/>
          <dgm:resizeHandles val="exact"/>
        </dgm:presLayoutVars>
      </dgm:prSet>
      <dgm:spPr/>
    </dgm:pt>
    <dgm:pt modelId="{11775638-E917-46B9-8F55-7EEB254F98E7}" type="pres">
      <dgm:prSet presAssocID="{312916BB-F411-4504-AF95-832843D0383D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A92B8090-4C35-45F3-9358-8F4E27F31272}" type="pres">
      <dgm:prSet presAssocID="{E37E16C5-880F-4696-8CE4-A8F14FD50B2F}" presName="spacer" presStyleCnt="0"/>
      <dgm:spPr/>
    </dgm:pt>
    <dgm:pt modelId="{D83C6C25-4A71-476A-90D5-1D5E31B0B9C1}" type="pres">
      <dgm:prSet presAssocID="{5D14594C-F884-49B0-86A9-A398DD400743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3488F5A6-8AC8-41ED-86C0-AB9AAFCAA54B}" type="pres">
      <dgm:prSet presAssocID="{C421A15C-44F8-48A7-8485-7E2EED63D8D5}" presName="spacer" presStyleCnt="0"/>
      <dgm:spPr/>
    </dgm:pt>
    <dgm:pt modelId="{024CD7F8-D658-447D-A587-8B9E40E73DC3}" type="pres">
      <dgm:prSet presAssocID="{E1539873-7961-49D4-8A96-7A0458F6380D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01606563-3D87-4363-BFEC-B19D24BAE087}" type="pres">
      <dgm:prSet presAssocID="{B295F626-6474-414F-8200-C418C3522210}" presName="spacer" presStyleCnt="0"/>
      <dgm:spPr/>
    </dgm:pt>
    <dgm:pt modelId="{3785599E-7FAF-4FBD-9CFA-443406E0A910}" type="pres">
      <dgm:prSet presAssocID="{031E7353-269D-4F04-AA51-29D0AB2F7593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9BC9152D-170A-41B0-BFE7-B0585EDA1478}" type="presOf" srcId="{031E7353-269D-4F04-AA51-29D0AB2F7593}" destId="{3785599E-7FAF-4FBD-9CFA-443406E0A910}" srcOrd="0" destOrd="0" presId="urn:microsoft.com/office/officeart/2005/8/layout/vList2"/>
    <dgm:cxn modelId="{57BC4E5D-57CB-45B8-B7E4-9E7D4F78CE3B}" type="presOf" srcId="{5D14594C-F884-49B0-86A9-A398DD400743}" destId="{D83C6C25-4A71-476A-90D5-1D5E31B0B9C1}" srcOrd="0" destOrd="0" presId="urn:microsoft.com/office/officeart/2005/8/layout/vList2"/>
    <dgm:cxn modelId="{6DA7FC6A-8D0D-4A5E-AC75-2FD8E3F6491E}" srcId="{3DFCBFE7-B437-4886-A94E-9187861B47CA}" destId="{5D14594C-F884-49B0-86A9-A398DD400743}" srcOrd="1" destOrd="0" parTransId="{A8C3B42A-B2DC-4877-A0BF-809DBD4566EF}" sibTransId="{C421A15C-44F8-48A7-8485-7E2EED63D8D5}"/>
    <dgm:cxn modelId="{9D396F4D-1795-4331-814B-DD14684840F5}" type="presOf" srcId="{3DFCBFE7-B437-4886-A94E-9187861B47CA}" destId="{2E101A7C-4E22-4498-A2BB-8F61FA07D127}" srcOrd="0" destOrd="0" presId="urn:microsoft.com/office/officeart/2005/8/layout/vList2"/>
    <dgm:cxn modelId="{FB7F4772-4EAB-41C2-A4BF-26A1A737F795}" type="presOf" srcId="{E1539873-7961-49D4-8A96-7A0458F6380D}" destId="{024CD7F8-D658-447D-A587-8B9E40E73DC3}" srcOrd="0" destOrd="0" presId="urn:microsoft.com/office/officeart/2005/8/layout/vList2"/>
    <dgm:cxn modelId="{27F59859-0C44-45CE-9286-EF0016552EA3}" srcId="{3DFCBFE7-B437-4886-A94E-9187861B47CA}" destId="{312916BB-F411-4504-AF95-832843D0383D}" srcOrd="0" destOrd="0" parTransId="{1628DB5B-C9AF-40B5-954B-1D5CDDD929B7}" sibTransId="{E37E16C5-880F-4696-8CE4-A8F14FD50B2F}"/>
    <dgm:cxn modelId="{5F635FA8-F986-408E-9175-F4EACCECA090}" srcId="{3DFCBFE7-B437-4886-A94E-9187861B47CA}" destId="{031E7353-269D-4F04-AA51-29D0AB2F7593}" srcOrd="3" destOrd="0" parTransId="{58EAC099-B398-4E4A-9233-BA656984C47B}" sibTransId="{5E233C67-773B-4D1E-986E-74F2BFD51B6C}"/>
    <dgm:cxn modelId="{6E7FF1C9-F2EF-4119-9888-82E040D848F9}" srcId="{3DFCBFE7-B437-4886-A94E-9187861B47CA}" destId="{E1539873-7961-49D4-8A96-7A0458F6380D}" srcOrd="2" destOrd="0" parTransId="{E928F496-61E0-4902-BA7F-82D2CDF5C3F9}" sibTransId="{B295F626-6474-414F-8200-C418C3522210}"/>
    <dgm:cxn modelId="{44A8A4F5-F819-45CA-A9F7-CBA7088C1D68}" type="presOf" srcId="{312916BB-F411-4504-AF95-832843D0383D}" destId="{11775638-E917-46B9-8F55-7EEB254F98E7}" srcOrd="0" destOrd="0" presId="urn:microsoft.com/office/officeart/2005/8/layout/vList2"/>
    <dgm:cxn modelId="{A647986C-8F15-4B15-9493-9C54FEB438D5}" type="presParOf" srcId="{2E101A7C-4E22-4498-A2BB-8F61FA07D127}" destId="{11775638-E917-46B9-8F55-7EEB254F98E7}" srcOrd="0" destOrd="0" presId="urn:microsoft.com/office/officeart/2005/8/layout/vList2"/>
    <dgm:cxn modelId="{C1751116-3329-4B15-910F-12339951D2F1}" type="presParOf" srcId="{2E101A7C-4E22-4498-A2BB-8F61FA07D127}" destId="{A92B8090-4C35-45F3-9358-8F4E27F31272}" srcOrd="1" destOrd="0" presId="urn:microsoft.com/office/officeart/2005/8/layout/vList2"/>
    <dgm:cxn modelId="{F9672130-6DF0-4B80-9DB0-FC1AD7F9A347}" type="presParOf" srcId="{2E101A7C-4E22-4498-A2BB-8F61FA07D127}" destId="{D83C6C25-4A71-476A-90D5-1D5E31B0B9C1}" srcOrd="2" destOrd="0" presId="urn:microsoft.com/office/officeart/2005/8/layout/vList2"/>
    <dgm:cxn modelId="{A36C4DE1-B12E-45A2-AEFA-45092F6E28DC}" type="presParOf" srcId="{2E101A7C-4E22-4498-A2BB-8F61FA07D127}" destId="{3488F5A6-8AC8-41ED-86C0-AB9AAFCAA54B}" srcOrd="3" destOrd="0" presId="urn:microsoft.com/office/officeart/2005/8/layout/vList2"/>
    <dgm:cxn modelId="{3E2F79D7-0F03-40FE-BCC7-EC8069CCC9C3}" type="presParOf" srcId="{2E101A7C-4E22-4498-A2BB-8F61FA07D127}" destId="{024CD7F8-D658-447D-A587-8B9E40E73DC3}" srcOrd="4" destOrd="0" presId="urn:microsoft.com/office/officeart/2005/8/layout/vList2"/>
    <dgm:cxn modelId="{760E7F8E-A8D8-4FD6-A283-3B6141132DD0}" type="presParOf" srcId="{2E101A7C-4E22-4498-A2BB-8F61FA07D127}" destId="{01606563-3D87-4363-BFEC-B19D24BAE087}" srcOrd="5" destOrd="0" presId="urn:microsoft.com/office/officeart/2005/8/layout/vList2"/>
    <dgm:cxn modelId="{E51451EB-BDF7-44E0-9726-3CAE13D0DDDF}" type="presParOf" srcId="{2E101A7C-4E22-4498-A2BB-8F61FA07D127}" destId="{3785599E-7FAF-4FBD-9CFA-443406E0A910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208BB739-0ACC-4872-B165-15ACDEA4A30D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A52E28B1-7D35-4A75-81D5-B80610F5453D}">
      <dgm:prSet/>
      <dgm:spPr/>
      <dgm:t>
        <a:bodyPr/>
        <a:lstStyle/>
        <a:p>
          <a:r>
            <a:rPr lang="en-GB"/>
            <a:t>Research the case of JAVAHERIFARD AND MILLER [2005] </a:t>
          </a:r>
          <a:endParaRPr lang="en-US"/>
        </a:p>
      </dgm:t>
    </dgm:pt>
    <dgm:pt modelId="{2BF76199-E6CC-4154-BEA7-894F776EE2D5}" type="parTrans" cxnId="{81FC3C72-1EF9-442C-9C1C-9E333E59BA0E}">
      <dgm:prSet/>
      <dgm:spPr/>
      <dgm:t>
        <a:bodyPr/>
        <a:lstStyle/>
        <a:p>
          <a:endParaRPr lang="en-US"/>
        </a:p>
      </dgm:t>
    </dgm:pt>
    <dgm:pt modelId="{2A35BF21-DD69-4CF1-A647-CC64D4F575AE}" type="sibTrans" cxnId="{81FC3C72-1EF9-442C-9C1C-9E333E59BA0E}">
      <dgm:prSet/>
      <dgm:spPr/>
      <dgm:t>
        <a:bodyPr/>
        <a:lstStyle/>
        <a:p>
          <a:endParaRPr lang="en-US"/>
        </a:p>
      </dgm:t>
    </dgm:pt>
    <dgm:pt modelId="{0F9B4086-92E2-416E-A101-33A251BF4AD8}">
      <dgm:prSet/>
      <dgm:spPr/>
      <dgm:t>
        <a:bodyPr/>
        <a:lstStyle/>
        <a:p>
          <a:r>
            <a:rPr lang="en-GB"/>
            <a:t>Feedback the facts and the outcome </a:t>
          </a:r>
          <a:endParaRPr lang="en-US"/>
        </a:p>
      </dgm:t>
    </dgm:pt>
    <dgm:pt modelId="{DDEF8E30-DE3B-4BE8-B513-5FF810AC7650}" type="parTrans" cxnId="{0862B41D-6AE9-45A1-B788-3AAD72E66A03}">
      <dgm:prSet/>
      <dgm:spPr/>
      <dgm:t>
        <a:bodyPr/>
        <a:lstStyle/>
        <a:p>
          <a:endParaRPr lang="en-US"/>
        </a:p>
      </dgm:t>
    </dgm:pt>
    <dgm:pt modelId="{EF6B4DCC-FB94-4E0C-B24F-E9850FB33417}" type="sibTrans" cxnId="{0862B41D-6AE9-45A1-B788-3AAD72E66A03}">
      <dgm:prSet/>
      <dgm:spPr/>
      <dgm:t>
        <a:bodyPr/>
        <a:lstStyle/>
        <a:p>
          <a:endParaRPr lang="en-US"/>
        </a:p>
      </dgm:t>
    </dgm:pt>
    <dgm:pt modelId="{7A0382A1-46C2-4833-9259-E1876FA9AED6}" type="pres">
      <dgm:prSet presAssocID="{208BB739-0ACC-4872-B165-15ACDEA4A30D}" presName="root" presStyleCnt="0">
        <dgm:presLayoutVars>
          <dgm:dir/>
          <dgm:resizeHandles val="exact"/>
        </dgm:presLayoutVars>
      </dgm:prSet>
      <dgm:spPr/>
    </dgm:pt>
    <dgm:pt modelId="{1E506C91-E922-46E0-B4D6-2C60B27E25E5}" type="pres">
      <dgm:prSet presAssocID="{A52E28B1-7D35-4A75-81D5-B80610F5453D}" presName="compNode" presStyleCnt="0"/>
      <dgm:spPr/>
    </dgm:pt>
    <dgm:pt modelId="{B249EF86-7F39-4F86-85BB-69630FEED4BA}" type="pres">
      <dgm:prSet presAssocID="{A52E28B1-7D35-4A75-81D5-B80610F5453D}" presName="bgRect" presStyleLbl="bgShp" presStyleIdx="0" presStyleCnt="2"/>
      <dgm:spPr/>
    </dgm:pt>
    <dgm:pt modelId="{874D803B-601D-4659-A6AD-54BB4BA4EC34}" type="pres">
      <dgm:prSet presAssocID="{A52E28B1-7D35-4A75-81D5-B80610F5453D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Judge"/>
        </a:ext>
      </dgm:extLst>
    </dgm:pt>
    <dgm:pt modelId="{BD6BFD2E-B0D9-453B-81FC-309493684939}" type="pres">
      <dgm:prSet presAssocID="{A52E28B1-7D35-4A75-81D5-B80610F5453D}" presName="spaceRect" presStyleCnt="0"/>
      <dgm:spPr/>
    </dgm:pt>
    <dgm:pt modelId="{C2CD1D2F-E625-428B-93C9-F68D4571ACD0}" type="pres">
      <dgm:prSet presAssocID="{A52E28B1-7D35-4A75-81D5-B80610F5453D}" presName="parTx" presStyleLbl="revTx" presStyleIdx="0" presStyleCnt="2">
        <dgm:presLayoutVars>
          <dgm:chMax val="0"/>
          <dgm:chPref val="0"/>
        </dgm:presLayoutVars>
      </dgm:prSet>
      <dgm:spPr/>
    </dgm:pt>
    <dgm:pt modelId="{A7111734-A813-4725-A1B2-7DC6F67454A5}" type="pres">
      <dgm:prSet presAssocID="{2A35BF21-DD69-4CF1-A647-CC64D4F575AE}" presName="sibTrans" presStyleCnt="0"/>
      <dgm:spPr/>
    </dgm:pt>
    <dgm:pt modelId="{E4E16F13-0E5F-4471-A42E-8AECDEC01194}" type="pres">
      <dgm:prSet presAssocID="{0F9B4086-92E2-416E-A101-33A251BF4AD8}" presName="compNode" presStyleCnt="0"/>
      <dgm:spPr/>
    </dgm:pt>
    <dgm:pt modelId="{6AC22BFB-FDCB-49D8-BA91-070D3430D04D}" type="pres">
      <dgm:prSet presAssocID="{0F9B4086-92E2-416E-A101-33A251BF4AD8}" presName="bgRect" presStyleLbl="bgShp" presStyleIdx="1" presStyleCnt="2"/>
      <dgm:spPr/>
    </dgm:pt>
    <dgm:pt modelId="{69C4FF35-ACE9-44A4-B5C3-FC07B6C55684}" type="pres">
      <dgm:prSet presAssocID="{0F9B4086-92E2-416E-A101-33A251BF4AD8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90A9913C-A50C-4324-B192-B3E76D8FB7D7}" type="pres">
      <dgm:prSet presAssocID="{0F9B4086-92E2-416E-A101-33A251BF4AD8}" presName="spaceRect" presStyleCnt="0"/>
      <dgm:spPr/>
    </dgm:pt>
    <dgm:pt modelId="{44502325-6C62-4743-BB43-7E151B345C20}" type="pres">
      <dgm:prSet presAssocID="{0F9B4086-92E2-416E-A101-33A251BF4AD8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75223C02-AB1C-4754-916B-F102126B7C1E}" type="presOf" srcId="{208BB739-0ACC-4872-B165-15ACDEA4A30D}" destId="{7A0382A1-46C2-4833-9259-E1876FA9AED6}" srcOrd="0" destOrd="0" presId="urn:microsoft.com/office/officeart/2018/2/layout/IconVerticalSolidList"/>
    <dgm:cxn modelId="{0862B41D-6AE9-45A1-B788-3AAD72E66A03}" srcId="{208BB739-0ACC-4872-B165-15ACDEA4A30D}" destId="{0F9B4086-92E2-416E-A101-33A251BF4AD8}" srcOrd="1" destOrd="0" parTransId="{DDEF8E30-DE3B-4BE8-B513-5FF810AC7650}" sibTransId="{EF6B4DCC-FB94-4E0C-B24F-E9850FB33417}"/>
    <dgm:cxn modelId="{81FC3C72-1EF9-442C-9C1C-9E333E59BA0E}" srcId="{208BB739-0ACC-4872-B165-15ACDEA4A30D}" destId="{A52E28B1-7D35-4A75-81D5-B80610F5453D}" srcOrd="0" destOrd="0" parTransId="{2BF76199-E6CC-4154-BEA7-894F776EE2D5}" sibTransId="{2A35BF21-DD69-4CF1-A647-CC64D4F575AE}"/>
    <dgm:cxn modelId="{47D3BFAD-A315-4ABE-BA95-2A30453A6A36}" type="presOf" srcId="{0F9B4086-92E2-416E-A101-33A251BF4AD8}" destId="{44502325-6C62-4743-BB43-7E151B345C20}" srcOrd="0" destOrd="0" presId="urn:microsoft.com/office/officeart/2018/2/layout/IconVerticalSolidList"/>
    <dgm:cxn modelId="{39EAA5BD-B0C3-4FC1-B316-3EA957120783}" type="presOf" srcId="{A52E28B1-7D35-4A75-81D5-B80610F5453D}" destId="{C2CD1D2F-E625-428B-93C9-F68D4571ACD0}" srcOrd="0" destOrd="0" presId="urn:microsoft.com/office/officeart/2018/2/layout/IconVerticalSolidList"/>
    <dgm:cxn modelId="{5128F99A-DE44-4648-9C4A-F3482E26A64A}" type="presParOf" srcId="{7A0382A1-46C2-4833-9259-E1876FA9AED6}" destId="{1E506C91-E922-46E0-B4D6-2C60B27E25E5}" srcOrd="0" destOrd="0" presId="urn:microsoft.com/office/officeart/2018/2/layout/IconVerticalSolidList"/>
    <dgm:cxn modelId="{A2D7AE1B-56A6-4C53-A7B2-11790B5E364D}" type="presParOf" srcId="{1E506C91-E922-46E0-B4D6-2C60B27E25E5}" destId="{B249EF86-7F39-4F86-85BB-69630FEED4BA}" srcOrd="0" destOrd="0" presId="urn:microsoft.com/office/officeart/2018/2/layout/IconVerticalSolidList"/>
    <dgm:cxn modelId="{52562DAF-1920-4C71-9E94-7601A176E977}" type="presParOf" srcId="{1E506C91-E922-46E0-B4D6-2C60B27E25E5}" destId="{874D803B-601D-4659-A6AD-54BB4BA4EC34}" srcOrd="1" destOrd="0" presId="urn:microsoft.com/office/officeart/2018/2/layout/IconVerticalSolidList"/>
    <dgm:cxn modelId="{F5EA060C-D396-498E-98D1-D8B3ACBCA035}" type="presParOf" srcId="{1E506C91-E922-46E0-B4D6-2C60B27E25E5}" destId="{BD6BFD2E-B0D9-453B-81FC-309493684939}" srcOrd="2" destOrd="0" presId="urn:microsoft.com/office/officeart/2018/2/layout/IconVerticalSolidList"/>
    <dgm:cxn modelId="{D62B0578-FE70-48F8-A632-4EBF80C98ABD}" type="presParOf" srcId="{1E506C91-E922-46E0-B4D6-2C60B27E25E5}" destId="{C2CD1D2F-E625-428B-93C9-F68D4571ACD0}" srcOrd="3" destOrd="0" presId="urn:microsoft.com/office/officeart/2018/2/layout/IconVerticalSolidList"/>
    <dgm:cxn modelId="{2195A3B2-E04E-40F4-8A2A-150C9321D0B5}" type="presParOf" srcId="{7A0382A1-46C2-4833-9259-E1876FA9AED6}" destId="{A7111734-A813-4725-A1B2-7DC6F67454A5}" srcOrd="1" destOrd="0" presId="urn:microsoft.com/office/officeart/2018/2/layout/IconVerticalSolidList"/>
    <dgm:cxn modelId="{ABB71E0E-7DC9-4E50-90C1-E18286EBB508}" type="presParOf" srcId="{7A0382A1-46C2-4833-9259-E1876FA9AED6}" destId="{E4E16F13-0E5F-4471-A42E-8AECDEC01194}" srcOrd="2" destOrd="0" presId="urn:microsoft.com/office/officeart/2018/2/layout/IconVerticalSolidList"/>
    <dgm:cxn modelId="{2EF2BD6A-4276-48E1-88BF-1651B1B4487D}" type="presParOf" srcId="{E4E16F13-0E5F-4471-A42E-8AECDEC01194}" destId="{6AC22BFB-FDCB-49D8-BA91-070D3430D04D}" srcOrd="0" destOrd="0" presId="urn:microsoft.com/office/officeart/2018/2/layout/IconVerticalSolidList"/>
    <dgm:cxn modelId="{D88A6E37-0867-41C1-A97A-4067A26433A0}" type="presParOf" srcId="{E4E16F13-0E5F-4471-A42E-8AECDEC01194}" destId="{69C4FF35-ACE9-44A4-B5C3-FC07B6C55684}" srcOrd="1" destOrd="0" presId="urn:microsoft.com/office/officeart/2018/2/layout/IconVerticalSolidList"/>
    <dgm:cxn modelId="{95F71F5A-2113-411C-810C-0AA4F77A01D5}" type="presParOf" srcId="{E4E16F13-0E5F-4471-A42E-8AECDEC01194}" destId="{90A9913C-A50C-4324-B192-B3E76D8FB7D7}" srcOrd="2" destOrd="0" presId="urn:microsoft.com/office/officeart/2018/2/layout/IconVerticalSolidList"/>
    <dgm:cxn modelId="{1FD1F2A8-2492-4A17-A79C-3E8AD066FE5C}" type="presParOf" srcId="{E4E16F13-0E5F-4471-A42E-8AECDEC01194}" destId="{44502325-6C62-4743-BB43-7E151B345C2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619E5B0C-0866-419D-ABC1-8253C4276F9C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3AAEE048-90EC-4216-BADB-A1D5016198AC}">
      <dgm:prSet/>
      <dgm:spPr/>
      <dgm:t>
        <a:bodyPr/>
        <a:lstStyle/>
        <a:p>
          <a:r>
            <a:rPr lang="en-GB"/>
            <a:t>Research the case of Mohamed and Ors [ 2023] </a:t>
          </a:r>
          <a:endParaRPr lang="en-US"/>
        </a:p>
      </dgm:t>
    </dgm:pt>
    <dgm:pt modelId="{121EFFC3-DF55-4151-9F1C-0C8D86A1AB5D}" type="parTrans" cxnId="{7B4473E9-FEF4-4833-82E5-DC12C03967A7}">
      <dgm:prSet/>
      <dgm:spPr/>
      <dgm:t>
        <a:bodyPr/>
        <a:lstStyle/>
        <a:p>
          <a:endParaRPr lang="en-US"/>
        </a:p>
      </dgm:t>
    </dgm:pt>
    <dgm:pt modelId="{AB615AD5-5CB1-4018-9895-245E9F0E0307}" type="sibTrans" cxnId="{7B4473E9-FEF4-4833-82E5-DC12C03967A7}">
      <dgm:prSet/>
      <dgm:spPr/>
      <dgm:t>
        <a:bodyPr/>
        <a:lstStyle/>
        <a:p>
          <a:endParaRPr lang="en-US"/>
        </a:p>
      </dgm:t>
    </dgm:pt>
    <dgm:pt modelId="{EBDDED01-0F50-47E5-9579-74815E8EF83A}">
      <dgm:prSet/>
      <dgm:spPr/>
      <dgm:t>
        <a:bodyPr/>
        <a:lstStyle/>
        <a:p>
          <a:r>
            <a:rPr lang="en-GB"/>
            <a:t>Feedback the facts and the outcome </a:t>
          </a:r>
          <a:endParaRPr lang="en-US"/>
        </a:p>
      </dgm:t>
    </dgm:pt>
    <dgm:pt modelId="{6DA71429-41B6-41EE-BFC0-B5BC7670406C}" type="parTrans" cxnId="{C0E76D77-CF8B-41A5-A0CD-F0A906E66112}">
      <dgm:prSet/>
      <dgm:spPr/>
      <dgm:t>
        <a:bodyPr/>
        <a:lstStyle/>
        <a:p>
          <a:endParaRPr lang="en-US"/>
        </a:p>
      </dgm:t>
    </dgm:pt>
    <dgm:pt modelId="{468406A2-78BF-4522-9DAD-6C84FA6D4273}" type="sibTrans" cxnId="{C0E76D77-CF8B-41A5-A0CD-F0A906E66112}">
      <dgm:prSet/>
      <dgm:spPr/>
      <dgm:t>
        <a:bodyPr/>
        <a:lstStyle/>
        <a:p>
          <a:endParaRPr lang="en-US"/>
        </a:p>
      </dgm:t>
    </dgm:pt>
    <dgm:pt modelId="{FA3612E2-5A81-4EF8-997E-6248135C64C7}" type="pres">
      <dgm:prSet presAssocID="{619E5B0C-0866-419D-ABC1-8253C4276F9C}" presName="root" presStyleCnt="0">
        <dgm:presLayoutVars>
          <dgm:dir/>
          <dgm:resizeHandles val="exact"/>
        </dgm:presLayoutVars>
      </dgm:prSet>
      <dgm:spPr/>
    </dgm:pt>
    <dgm:pt modelId="{491EDB15-9399-436D-AECA-7E2243035869}" type="pres">
      <dgm:prSet presAssocID="{3AAEE048-90EC-4216-BADB-A1D5016198AC}" presName="compNode" presStyleCnt="0"/>
      <dgm:spPr/>
    </dgm:pt>
    <dgm:pt modelId="{5D1F089F-F840-426A-9292-51292B7B2817}" type="pres">
      <dgm:prSet presAssocID="{3AAEE048-90EC-4216-BADB-A1D5016198AC}" presName="bgRect" presStyleLbl="bgShp" presStyleIdx="0" presStyleCnt="2"/>
      <dgm:spPr/>
    </dgm:pt>
    <dgm:pt modelId="{005F0723-2174-47E8-8967-AC0212D3BC58}" type="pres">
      <dgm:prSet presAssocID="{3AAEE048-90EC-4216-BADB-A1D5016198AC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stronaut"/>
        </a:ext>
      </dgm:extLst>
    </dgm:pt>
    <dgm:pt modelId="{2F66AA79-336A-493E-A87F-A5155550E515}" type="pres">
      <dgm:prSet presAssocID="{3AAEE048-90EC-4216-BADB-A1D5016198AC}" presName="spaceRect" presStyleCnt="0"/>
      <dgm:spPr/>
    </dgm:pt>
    <dgm:pt modelId="{D7878954-311C-4EA1-8E28-510E158DF97E}" type="pres">
      <dgm:prSet presAssocID="{3AAEE048-90EC-4216-BADB-A1D5016198AC}" presName="parTx" presStyleLbl="revTx" presStyleIdx="0" presStyleCnt="2">
        <dgm:presLayoutVars>
          <dgm:chMax val="0"/>
          <dgm:chPref val="0"/>
        </dgm:presLayoutVars>
      </dgm:prSet>
      <dgm:spPr/>
    </dgm:pt>
    <dgm:pt modelId="{EFBE9E82-217F-4FC7-8896-EE15CEC3E9F6}" type="pres">
      <dgm:prSet presAssocID="{AB615AD5-5CB1-4018-9895-245E9F0E0307}" presName="sibTrans" presStyleCnt="0"/>
      <dgm:spPr/>
    </dgm:pt>
    <dgm:pt modelId="{B989F1EB-88EB-4BB8-84C4-9A489E622CF2}" type="pres">
      <dgm:prSet presAssocID="{EBDDED01-0F50-47E5-9579-74815E8EF83A}" presName="compNode" presStyleCnt="0"/>
      <dgm:spPr/>
    </dgm:pt>
    <dgm:pt modelId="{EA0D3F19-C4D9-4E96-961C-0B81E4A01C76}" type="pres">
      <dgm:prSet presAssocID="{EBDDED01-0F50-47E5-9579-74815E8EF83A}" presName="bgRect" presStyleLbl="bgShp" presStyleIdx="1" presStyleCnt="2"/>
      <dgm:spPr/>
    </dgm:pt>
    <dgm:pt modelId="{45A8EB2B-D3F3-437D-859A-3E0F1E8A6282}" type="pres">
      <dgm:prSet presAssocID="{EBDDED01-0F50-47E5-9579-74815E8EF83A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3E08CF93-094A-4F53-A128-4325D852FFC4}" type="pres">
      <dgm:prSet presAssocID="{EBDDED01-0F50-47E5-9579-74815E8EF83A}" presName="spaceRect" presStyleCnt="0"/>
      <dgm:spPr/>
    </dgm:pt>
    <dgm:pt modelId="{B745B2CC-C730-4D58-8EAC-F98AE6C9D009}" type="pres">
      <dgm:prSet presAssocID="{EBDDED01-0F50-47E5-9579-74815E8EF83A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BAF8412A-C538-40C3-8A16-82257117D4DC}" type="presOf" srcId="{3AAEE048-90EC-4216-BADB-A1D5016198AC}" destId="{D7878954-311C-4EA1-8E28-510E158DF97E}" srcOrd="0" destOrd="0" presId="urn:microsoft.com/office/officeart/2018/2/layout/IconVerticalSolidList"/>
    <dgm:cxn modelId="{C4F8652A-5677-41D8-B1E2-4EFAF395601B}" type="presOf" srcId="{EBDDED01-0F50-47E5-9579-74815E8EF83A}" destId="{B745B2CC-C730-4D58-8EAC-F98AE6C9D009}" srcOrd="0" destOrd="0" presId="urn:microsoft.com/office/officeart/2018/2/layout/IconVerticalSolidList"/>
    <dgm:cxn modelId="{C0E76D77-CF8B-41A5-A0CD-F0A906E66112}" srcId="{619E5B0C-0866-419D-ABC1-8253C4276F9C}" destId="{EBDDED01-0F50-47E5-9579-74815E8EF83A}" srcOrd="1" destOrd="0" parTransId="{6DA71429-41B6-41EE-BFC0-B5BC7670406C}" sibTransId="{468406A2-78BF-4522-9DAD-6C84FA6D4273}"/>
    <dgm:cxn modelId="{FE5454B1-ECA4-4BE5-BEDF-E0C6BC5F32AF}" type="presOf" srcId="{619E5B0C-0866-419D-ABC1-8253C4276F9C}" destId="{FA3612E2-5A81-4EF8-997E-6248135C64C7}" srcOrd="0" destOrd="0" presId="urn:microsoft.com/office/officeart/2018/2/layout/IconVerticalSolidList"/>
    <dgm:cxn modelId="{7B4473E9-FEF4-4833-82E5-DC12C03967A7}" srcId="{619E5B0C-0866-419D-ABC1-8253C4276F9C}" destId="{3AAEE048-90EC-4216-BADB-A1D5016198AC}" srcOrd="0" destOrd="0" parTransId="{121EFFC3-DF55-4151-9F1C-0C8D86A1AB5D}" sibTransId="{AB615AD5-5CB1-4018-9895-245E9F0E0307}"/>
    <dgm:cxn modelId="{38CFF07D-BC17-41C8-B81C-667C358CBB68}" type="presParOf" srcId="{FA3612E2-5A81-4EF8-997E-6248135C64C7}" destId="{491EDB15-9399-436D-AECA-7E2243035869}" srcOrd="0" destOrd="0" presId="urn:microsoft.com/office/officeart/2018/2/layout/IconVerticalSolidList"/>
    <dgm:cxn modelId="{4C89F807-1B59-45A0-B218-8107163B5C4A}" type="presParOf" srcId="{491EDB15-9399-436D-AECA-7E2243035869}" destId="{5D1F089F-F840-426A-9292-51292B7B2817}" srcOrd="0" destOrd="0" presId="urn:microsoft.com/office/officeart/2018/2/layout/IconVerticalSolidList"/>
    <dgm:cxn modelId="{CCFADBBA-A813-4CBD-839E-199985CC8D97}" type="presParOf" srcId="{491EDB15-9399-436D-AECA-7E2243035869}" destId="{005F0723-2174-47E8-8967-AC0212D3BC58}" srcOrd="1" destOrd="0" presId="urn:microsoft.com/office/officeart/2018/2/layout/IconVerticalSolidList"/>
    <dgm:cxn modelId="{7A0573FD-C590-4057-974D-906F90823F0A}" type="presParOf" srcId="{491EDB15-9399-436D-AECA-7E2243035869}" destId="{2F66AA79-336A-493E-A87F-A5155550E515}" srcOrd="2" destOrd="0" presId="urn:microsoft.com/office/officeart/2018/2/layout/IconVerticalSolidList"/>
    <dgm:cxn modelId="{2C9F08C5-24BF-4D62-AEE5-9D0360AA9B31}" type="presParOf" srcId="{491EDB15-9399-436D-AECA-7E2243035869}" destId="{D7878954-311C-4EA1-8E28-510E158DF97E}" srcOrd="3" destOrd="0" presId="urn:microsoft.com/office/officeart/2018/2/layout/IconVerticalSolidList"/>
    <dgm:cxn modelId="{153F5ECD-C847-4766-9302-7E2AB836F22D}" type="presParOf" srcId="{FA3612E2-5A81-4EF8-997E-6248135C64C7}" destId="{EFBE9E82-217F-4FC7-8896-EE15CEC3E9F6}" srcOrd="1" destOrd="0" presId="urn:microsoft.com/office/officeart/2018/2/layout/IconVerticalSolidList"/>
    <dgm:cxn modelId="{D0F8F297-BC31-4381-907B-424425CCA42C}" type="presParOf" srcId="{FA3612E2-5A81-4EF8-997E-6248135C64C7}" destId="{B989F1EB-88EB-4BB8-84C4-9A489E622CF2}" srcOrd="2" destOrd="0" presId="urn:microsoft.com/office/officeart/2018/2/layout/IconVerticalSolidList"/>
    <dgm:cxn modelId="{8737E1F9-058C-4A7E-8008-E50F932C7489}" type="presParOf" srcId="{B989F1EB-88EB-4BB8-84C4-9A489E622CF2}" destId="{EA0D3F19-C4D9-4E96-961C-0B81E4A01C76}" srcOrd="0" destOrd="0" presId="urn:microsoft.com/office/officeart/2018/2/layout/IconVerticalSolidList"/>
    <dgm:cxn modelId="{5FD58CED-E8D4-40AF-9EB0-AEF5D871A588}" type="presParOf" srcId="{B989F1EB-88EB-4BB8-84C4-9A489E622CF2}" destId="{45A8EB2B-D3F3-437D-859A-3E0F1E8A6282}" srcOrd="1" destOrd="0" presId="urn:microsoft.com/office/officeart/2018/2/layout/IconVerticalSolidList"/>
    <dgm:cxn modelId="{F6376DBD-C5D9-47CC-909A-17A17AC5C687}" type="presParOf" srcId="{B989F1EB-88EB-4BB8-84C4-9A489E622CF2}" destId="{3E08CF93-094A-4F53-A128-4325D852FFC4}" srcOrd="2" destOrd="0" presId="urn:microsoft.com/office/officeart/2018/2/layout/IconVerticalSolidList"/>
    <dgm:cxn modelId="{0A12331F-E48E-491F-98BC-65D3A12716A0}" type="presParOf" srcId="{B989F1EB-88EB-4BB8-84C4-9A489E622CF2}" destId="{B745B2CC-C730-4D58-8EAC-F98AE6C9D009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E94EF57A-A97C-4E45-A130-95BDFB6DC10B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5" csCatId="colorful" phldr="1"/>
      <dgm:spPr/>
      <dgm:t>
        <a:bodyPr/>
        <a:lstStyle/>
        <a:p>
          <a:endParaRPr lang="en-US"/>
        </a:p>
      </dgm:t>
    </dgm:pt>
    <dgm:pt modelId="{1170A306-62F1-4514-BB5C-44DBFF7DB9C0}">
      <dgm:prSet/>
      <dgm:spPr/>
      <dgm:t>
        <a:bodyPr/>
        <a:lstStyle/>
        <a:p>
          <a:r>
            <a:rPr lang="en-GB"/>
            <a:t>Research the case of R v Bina [2014] </a:t>
          </a:r>
          <a:endParaRPr lang="en-US"/>
        </a:p>
      </dgm:t>
    </dgm:pt>
    <dgm:pt modelId="{04AAD695-9E04-41F3-939F-226A0A1C3676}" type="parTrans" cxnId="{C528051D-C02C-466E-8536-F740ED0F7C48}">
      <dgm:prSet/>
      <dgm:spPr/>
      <dgm:t>
        <a:bodyPr/>
        <a:lstStyle/>
        <a:p>
          <a:endParaRPr lang="en-US"/>
        </a:p>
      </dgm:t>
    </dgm:pt>
    <dgm:pt modelId="{C018F486-CE7A-45E6-9586-5B4C827FA3AE}" type="sibTrans" cxnId="{C528051D-C02C-466E-8536-F740ED0F7C48}">
      <dgm:prSet/>
      <dgm:spPr/>
      <dgm:t>
        <a:bodyPr/>
        <a:lstStyle/>
        <a:p>
          <a:endParaRPr lang="en-US"/>
        </a:p>
      </dgm:t>
    </dgm:pt>
    <dgm:pt modelId="{EBE792D1-6342-42FD-8E61-8613977BD0A4}">
      <dgm:prSet/>
      <dgm:spPr/>
      <dgm:t>
        <a:bodyPr/>
        <a:lstStyle/>
        <a:p>
          <a:r>
            <a:rPr lang="en-GB"/>
            <a:t>Feedback the facts </a:t>
          </a:r>
          <a:endParaRPr lang="en-US"/>
        </a:p>
      </dgm:t>
    </dgm:pt>
    <dgm:pt modelId="{DC12F102-BA4A-4613-87B2-590D12B5F0E9}" type="parTrans" cxnId="{87CD535D-064B-46EF-9B83-0FFE3CB638B2}">
      <dgm:prSet/>
      <dgm:spPr/>
      <dgm:t>
        <a:bodyPr/>
        <a:lstStyle/>
        <a:p>
          <a:endParaRPr lang="en-US"/>
        </a:p>
      </dgm:t>
    </dgm:pt>
    <dgm:pt modelId="{6F2988DA-019B-4801-8B8F-9E6D2CB96B5A}" type="sibTrans" cxnId="{87CD535D-064B-46EF-9B83-0FFE3CB638B2}">
      <dgm:prSet/>
      <dgm:spPr/>
      <dgm:t>
        <a:bodyPr/>
        <a:lstStyle/>
        <a:p>
          <a:endParaRPr lang="en-US"/>
        </a:p>
      </dgm:t>
    </dgm:pt>
    <dgm:pt modelId="{4F93BB7D-6150-48BB-AD1E-6A429373B7FA}">
      <dgm:prSet/>
      <dgm:spPr/>
      <dgm:t>
        <a:bodyPr/>
        <a:lstStyle/>
        <a:p>
          <a:r>
            <a:rPr lang="en-GB"/>
            <a:t>Feedback the outcome </a:t>
          </a:r>
          <a:endParaRPr lang="en-US"/>
        </a:p>
      </dgm:t>
    </dgm:pt>
    <dgm:pt modelId="{55D2A5F7-DCE0-404E-B25F-5C111545EC73}" type="parTrans" cxnId="{48DBB1C1-78FD-46B1-A12B-DE043BC82F43}">
      <dgm:prSet/>
      <dgm:spPr/>
      <dgm:t>
        <a:bodyPr/>
        <a:lstStyle/>
        <a:p>
          <a:endParaRPr lang="en-US"/>
        </a:p>
      </dgm:t>
    </dgm:pt>
    <dgm:pt modelId="{2527606B-4F74-4506-A2F8-96C964231A54}" type="sibTrans" cxnId="{48DBB1C1-78FD-46B1-A12B-DE043BC82F43}">
      <dgm:prSet/>
      <dgm:spPr/>
      <dgm:t>
        <a:bodyPr/>
        <a:lstStyle/>
        <a:p>
          <a:endParaRPr lang="en-US"/>
        </a:p>
      </dgm:t>
    </dgm:pt>
    <dgm:pt modelId="{841597E0-D706-4771-84E5-0DFE4F447EDD}" type="pres">
      <dgm:prSet presAssocID="{E94EF57A-A97C-4E45-A130-95BDFB6DC10B}" presName="root" presStyleCnt="0">
        <dgm:presLayoutVars>
          <dgm:dir/>
          <dgm:resizeHandles val="exact"/>
        </dgm:presLayoutVars>
      </dgm:prSet>
      <dgm:spPr/>
    </dgm:pt>
    <dgm:pt modelId="{C74692BC-22A1-42ED-A5D1-29DDC2D692A4}" type="pres">
      <dgm:prSet presAssocID="{1170A306-62F1-4514-BB5C-44DBFF7DB9C0}" presName="compNode" presStyleCnt="0"/>
      <dgm:spPr/>
    </dgm:pt>
    <dgm:pt modelId="{EE85BE96-7904-42E7-8DD8-2C01202CB78B}" type="pres">
      <dgm:prSet presAssocID="{1170A306-62F1-4514-BB5C-44DBFF7DB9C0}" presName="bgRect" presStyleLbl="bgShp" presStyleIdx="0" presStyleCnt="3"/>
      <dgm:spPr/>
    </dgm:pt>
    <dgm:pt modelId="{9FBDE7CA-B9D5-4180-A691-9823491446A2}" type="pres">
      <dgm:prSet presAssocID="{1170A306-62F1-4514-BB5C-44DBFF7DB9C0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ecycle"/>
        </a:ext>
      </dgm:extLst>
    </dgm:pt>
    <dgm:pt modelId="{0BEEC693-A623-447B-A310-86E4FEF09ACC}" type="pres">
      <dgm:prSet presAssocID="{1170A306-62F1-4514-BB5C-44DBFF7DB9C0}" presName="spaceRect" presStyleCnt="0"/>
      <dgm:spPr/>
    </dgm:pt>
    <dgm:pt modelId="{625FA495-4C91-4940-B844-74C8B6220C51}" type="pres">
      <dgm:prSet presAssocID="{1170A306-62F1-4514-BB5C-44DBFF7DB9C0}" presName="parTx" presStyleLbl="revTx" presStyleIdx="0" presStyleCnt="3">
        <dgm:presLayoutVars>
          <dgm:chMax val="0"/>
          <dgm:chPref val="0"/>
        </dgm:presLayoutVars>
      </dgm:prSet>
      <dgm:spPr/>
    </dgm:pt>
    <dgm:pt modelId="{DE495AAE-F496-4AA5-9498-A409153493A4}" type="pres">
      <dgm:prSet presAssocID="{C018F486-CE7A-45E6-9586-5B4C827FA3AE}" presName="sibTrans" presStyleCnt="0"/>
      <dgm:spPr/>
    </dgm:pt>
    <dgm:pt modelId="{F7F0F700-69B6-46F1-9AA0-1397E520161B}" type="pres">
      <dgm:prSet presAssocID="{EBE792D1-6342-42FD-8E61-8613977BD0A4}" presName="compNode" presStyleCnt="0"/>
      <dgm:spPr/>
    </dgm:pt>
    <dgm:pt modelId="{15B4F307-C0E7-45DF-A421-C587CD4B2D43}" type="pres">
      <dgm:prSet presAssocID="{EBE792D1-6342-42FD-8E61-8613977BD0A4}" presName="bgRect" presStyleLbl="bgShp" presStyleIdx="1" presStyleCnt="3"/>
      <dgm:spPr/>
    </dgm:pt>
    <dgm:pt modelId="{9278A306-4085-4FD6-9175-E1099EBBD1F3}" type="pres">
      <dgm:prSet presAssocID="{EBE792D1-6342-42FD-8E61-8613977BD0A4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6C8CD137-F894-4831-801F-B7AB93BF536B}" type="pres">
      <dgm:prSet presAssocID="{EBE792D1-6342-42FD-8E61-8613977BD0A4}" presName="spaceRect" presStyleCnt="0"/>
      <dgm:spPr/>
    </dgm:pt>
    <dgm:pt modelId="{CF1CCE37-EA72-4118-B908-1B767B551486}" type="pres">
      <dgm:prSet presAssocID="{EBE792D1-6342-42FD-8E61-8613977BD0A4}" presName="parTx" presStyleLbl="revTx" presStyleIdx="1" presStyleCnt="3">
        <dgm:presLayoutVars>
          <dgm:chMax val="0"/>
          <dgm:chPref val="0"/>
        </dgm:presLayoutVars>
      </dgm:prSet>
      <dgm:spPr/>
    </dgm:pt>
    <dgm:pt modelId="{67FE3C69-EAAF-459E-88E2-CF4D5D52BAF1}" type="pres">
      <dgm:prSet presAssocID="{6F2988DA-019B-4801-8B8F-9E6D2CB96B5A}" presName="sibTrans" presStyleCnt="0"/>
      <dgm:spPr/>
    </dgm:pt>
    <dgm:pt modelId="{05C49770-8D3B-4167-BB1B-9FA3868AFD07}" type="pres">
      <dgm:prSet presAssocID="{4F93BB7D-6150-48BB-AD1E-6A429373B7FA}" presName="compNode" presStyleCnt="0"/>
      <dgm:spPr/>
    </dgm:pt>
    <dgm:pt modelId="{354E76EF-9E2A-4826-9604-FC5C0BECB394}" type="pres">
      <dgm:prSet presAssocID="{4F93BB7D-6150-48BB-AD1E-6A429373B7FA}" presName="bgRect" presStyleLbl="bgShp" presStyleIdx="2" presStyleCnt="3"/>
      <dgm:spPr/>
    </dgm:pt>
    <dgm:pt modelId="{1487C261-A19C-49FE-870E-131B379C7599}" type="pres">
      <dgm:prSet presAssocID="{4F93BB7D-6150-48BB-AD1E-6A429373B7FA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miling Face with No Fill"/>
        </a:ext>
      </dgm:extLst>
    </dgm:pt>
    <dgm:pt modelId="{105D59BB-45BF-4FAF-89D1-B849D5558EFA}" type="pres">
      <dgm:prSet presAssocID="{4F93BB7D-6150-48BB-AD1E-6A429373B7FA}" presName="spaceRect" presStyleCnt="0"/>
      <dgm:spPr/>
    </dgm:pt>
    <dgm:pt modelId="{32D096BA-443B-4A4B-BC35-B9ECBE01E2DF}" type="pres">
      <dgm:prSet presAssocID="{4F93BB7D-6150-48BB-AD1E-6A429373B7FA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C528051D-C02C-466E-8536-F740ED0F7C48}" srcId="{E94EF57A-A97C-4E45-A130-95BDFB6DC10B}" destId="{1170A306-62F1-4514-BB5C-44DBFF7DB9C0}" srcOrd="0" destOrd="0" parTransId="{04AAD695-9E04-41F3-939F-226A0A1C3676}" sibTransId="{C018F486-CE7A-45E6-9586-5B4C827FA3AE}"/>
    <dgm:cxn modelId="{9CC0362A-EEC9-4112-8F11-2EC873090E94}" type="presOf" srcId="{4F93BB7D-6150-48BB-AD1E-6A429373B7FA}" destId="{32D096BA-443B-4A4B-BC35-B9ECBE01E2DF}" srcOrd="0" destOrd="0" presId="urn:microsoft.com/office/officeart/2018/2/layout/IconVerticalSolidList"/>
    <dgm:cxn modelId="{0CBA6137-83E0-404C-B434-686CFAC6595E}" type="presOf" srcId="{1170A306-62F1-4514-BB5C-44DBFF7DB9C0}" destId="{625FA495-4C91-4940-B844-74C8B6220C51}" srcOrd="0" destOrd="0" presId="urn:microsoft.com/office/officeart/2018/2/layout/IconVerticalSolidList"/>
    <dgm:cxn modelId="{87CD535D-064B-46EF-9B83-0FFE3CB638B2}" srcId="{E94EF57A-A97C-4E45-A130-95BDFB6DC10B}" destId="{EBE792D1-6342-42FD-8E61-8613977BD0A4}" srcOrd="1" destOrd="0" parTransId="{DC12F102-BA4A-4613-87B2-590D12B5F0E9}" sibTransId="{6F2988DA-019B-4801-8B8F-9E6D2CB96B5A}"/>
    <dgm:cxn modelId="{48DBB1C1-78FD-46B1-A12B-DE043BC82F43}" srcId="{E94EF57A-A97C-4E45-A130-95BDFB6DC10B}" destId="{4F93BB7D-6150-48BB-AD1E-6A429373B7FA}" srcOrd="2" destOrd="0" parTransId="{55D2A5F7-DCE0-404E-B25F-5C111545EC73}" sibTransId="{2527606B-4F74-4506-A2F8-96C964231A54}"/>
    <dgm:cxn modelId="{E606ABCC-5ED7-4B09-9C03-AB37C23E726A}" type="presOf" srcId="{E94EF57A-A97C-4E45-A130-95BDFB6DC10B}" destId="{841597E0-D706-4771-84E5-0DFE4F447EDD}" srcOrd="0" destOrd="0" presId="urn:microsoft.com/office/officeart/2018/2/layout/IconVerticalSolidList"/>
    <dgm:cxn modelId="{73C0F8FB-8448-45F9-90D6-D457E2B59A79}" type="presOf" srcId="{EBE792D1-6342-42FD-8E61-8613977BD0A4}" destId="{CF1CCE37-EA72-4118-B908-1B767B551486}" srcOrd="0" destOrd="0" presId="urn:microsoft.com/office/officeart/2018/2/layout/IconVerticalSolidList"/>
    <dgm:cxn modelId="{49682F59-99E6-468F-8D30-5C5C614137CC}" type="presParOf" srcId="{841597E0-D706-4771-84E5-0DFE4F447EDD}" destId="{C74692BC-22A1-42ED-A5D1-29DDC2D692A4}" srcOrd="0" destOrd="0" presId="urn:microsoft.com/office/officeart/2018/2/layout/IconVerticalSolidList"/>
    <dgm:cxn modelId="{53100577-1A20-4BEF-94B4-E56F784376AA}" type="presParOf" srcId="{C74692BC-22A1-42ED-A5D1-29DDC2D692A4}" destId="{EE85BE96-7904-42E7-8DD8-2C01202CB78B}" srcOrd="0" destOrd="0" presId="urn:microsoft.com/office/officeart/2018/2/layout/IconVerticalSolidList"/>
    <dgm:cxn modelId="{C562139B-AA49-4D88-B4AD-EB45868A801D}" type="presParOf" srcId="{C74692BC-22A1-42ED-A5D1-29DDC2D692A4}" destId="{9FBDE7CA-B9D5-4180-A691-9823491446A2}" srcOrd="1" destOrd="0" presId="urn:microsoft.com/office/officeart/2018/2/layout/IconVerticalSolidList"/>
    <dgm:cxn modelId="{7FBE099F-C4BA-4646-8B07-A90389F2C7F6}" type="presParOf" srcId="{C74692BC-22A1-42ED-A5D1-29DDC2D692A4}" destId="{0BEEC693-A623-447B-A310-86E4FEF09ACC}" srcOrd="2" destOrd="0" presId="urn:microsoft.com/office/officeart/2018/2/layout/IconVerticalSolidList"/>
    <dgm:cxn modelId="{47238211-B09F-42AB-B99B-B0AC7A9CBD5E}" type="presParOf" srcId="{C74692BC-22A1-42ED-A5D1-29DDC2D692A4}" destId="{625FA495-4C91-4940-B844-74C8B6220C51}" srcOrd="3" destOrd="0" presId="urn:microsoft.com/office/officeart/2018/2/layout/IconVerticalSolidList"/>
    <dgm:cxn modelId="{F4039B2B-AC3D-4D37-8414-80A350CBB079}" type="presParOf" srcId="{841597E0-D706-4771-84E5-0DFE4F447EDD}" destId="{DE495AAE-F496-4AA5-9498-A409153493A4}" srcOrd="1" destOrd="0" presId="urn:microsoft.com/office/officeart/2018/2/layout/IconVerticalSolidList"/>
    <dgm:cxn modelId="{F243A41C-048F-49A0-B873-4839B3EA2976}" type="presParOf" srcId="{841597E0-D706-4771-84E5-0DFE4F447EDD}" destId="{F7F0F700-69B6-46F1-9AA0-1397E520161B}" srcOrd="2" destOrd="0" presId="urn:microsoft.com/office/officeart/2018/2/layout/IconVerticalSolidList"/>
    <dgm:cxn modelId="{222D7133-258D-4018-8698-3EA7F80CB0FB}" type="presParOf" srcId="{F7F0F700-69B6-46F1-9AA0-1397E520161B}" destId="{15B4F307-C0E7-45DF-A421-C587CD4B2D43}" srcOrd="0" destOrd="0" presId="urn:microsoft.com/office/officeart/2018/2/layout/IconVerticalSolidList"/>
    <dgm:cxn modelId="{19A9A6CF-20E5-4A19-9CAF-0BA43B2ADBF8}" type="presParOf" srcId="{F7F0F700-69B6-46F1-9AA0-1397E520161B}" destId="{9278A306-4085-4FD6-9175-E1099EBBD1F3}" srcOrd="1" destOrd="0" presId="urn:microsoft.com/office/officeart/2018/2/layout/IconVerticalSolidList"/>
    <dgm:cxn modelId="{818B9999-DBFD-4A4B-9648-4CC7B411687E}" type="presParOf" srcId="{F7F0F700-69B6-46F1-9AA0-1397E520161B}" destId="{6C8CD137-F894-4831-801F-B7AB93BF536B}" srcOrd="2" destOrd="0" presId="urn:microsoft.com/office/officeart/2018/2/layout/IconVerticalSolidList"/>
    <dgm:cxn modelId="{28020E42-0EE1-4651-9CCF-639DD6D687C9}" type="presParOf" srcId="{F7F0F700-69B6-46F1-9AA0-1397E520161B}" destId="{CF1CCE37-EA72-4118-B908-1B767B551486}" srcOrd="3" destOrd="0" presId="urn:microsoft.com/office/officeart/2018/2/layout/IconVerticalSolidList"/>
    <dgm:cxn modelId="{28A8CD84-C904-4733-A59B-A88ADB7B3A8F}" type="presParOf" srcId="{841597E0-D706-4771-84E5-0DFE4F447EDD}" destId="{67FE3C69-EAAF-459E-88E2-CF4D5D52BAF1}" srcOrd="3" destOrd="0" presId="urn:microsoft.com/office/officeart/2018/2/layout/IconVerticalSolidList"/>
    <dgm:cxn modelId="{B746B119-138D-4325-99F7-30DAB836FA35}" type="presParOf" srcId="{841597E0-D706-4771-84E5-0DFE4F447EDD}" destId="{05C49770-8D3B-4167-BB1B-9FA3868AFD07}" srcOrd="4" destOrd="0" presId="urn:microsoft.com/office/officeart/2018/2/layout/IconVerticalSolidList"/>
    <dgm:cxn modelId="{43F20DD1-D8E6-4826-9011-95076D17F38B}" type="presParOf" srcId="{05C49770-8D3B-4167-BB1B-9FA3868AFD07}" destId="{354E76EF-9E2A-4826-9604-FC5C0BECB394}" srcOrd="0" destOrd="0" presId="urn:microsoft.com/office/officeart/2018/2/layout/IconVerticalSolidList"/>
    <dgm:cxn modelId="{8785563E-601E-4E64-8969-1C444B209534}" type="presParOf" srcId="{05C49770-8D3B-4167-BB1B-9FA3868AFD07}" destId="{1487C261-A19C-49FE-870E-131B379C7599}" srcOrd="1" destOrd="0" presId="urn:microsoft.com/office/officeart/2018/2/layout/IconVerticalSolidList"/>
    <dgm:cxn modelId="{A7A29BDB-E86C-45A4-9668-DFB42751959B}" type="presParOf" srcId="{05C49770-8D3B-4167-BB1B-9FA3868AFD07}" destId="{105D59BB-45BF-4FAF-89D1-B849D5558EFA}" srcOrd="2" destOrd="0" presId="urn:microsoft.com/office/officeart/2018/2/layout/IconVerticalSolidList"/>
    <dgm:cxn modelId="{A9A60FB4-1D76-493A-8191-96B1E0F7F7B6}" type="presParOf" srcId="{05C49770-8D3B-4167-BB1B-9FA3868AFD07}" destId="{32D096BA-443B-4A4B-BC35-B9ECBE01E2DF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7739F916-CB46-498E-8D45-9138074625D6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13DDDFFD-E792-437F-A938-8ABA5B838404}">
      <dgm:prSet/>
      <dgm:spPr/>
      <dgm:t>
        <a:bodyPr/>
        <a:lstStyle/>
        <a:p>
          <a:r>
            <a:rPr lang="en-GB"/>
            <a:t>Using the white board </a:t>
          </a:r>
          <a:endParaRPr lang="en-US"/>
        </a:p>
      </dgm:t>
    </dgm:pt>
    <dgm:pt modelId="{DE64060A-C3B5-41BC-B643-60088F9F34D5}" type="parTrans" cxnId="{CE7AAA28-057B-4006-9454-A855B0000EBF}">
      <dgm:prSet/>
      <dgm:spPr/>
      <dgm:t>
        <a:bodyPr/>
        <a:lstStyle/>
        <a:p>
          <a:endParaRPr lang="en-US"/>
        </a:p>
      </dgm:t>
    </dgm:pt>
    <dgm:pt modelId="{49D4FA13-DB85-4B49-899C-33449A4373B4}" type="sibTrans" cxnId="{CE7AAA28-057B-4006-9454-A855B0000EBF}">
      <dgm:prSet/>
      <dgm:spPr/>
      <dgm:t>
        <a:bodyPr/>
        <a:lstStyle/>
        <a:p>
          <a:endParaRPr lang="en-US"/>
        </a:p>
      </dgm:t>
    </dgm:pt>
    <dgm:pt modelId="{65A32726-D0E6-4BCE-901C-7A38892526B9}">
      <dgm:prSet/>
      <dgm:spPr/>
      <dgm:t>
        <a:bodyPr/>
        <a:lstStyle/>
        <a:p>
          <a:r>
            <a:rPr lang="en-GB"/>
            <a:t>Board will be divided into three sections </a:t>
          </a:r>
          <a:endParaRPr lang="en-US"/>
        </a:p>
      </dgm:t>
    </dgm:pt>
    <dgm:pt modelId="{B9657E62-AD7B-4BE8-9CD7-24125BBC3E1A}" type="parTrans" cxnId="{6F151033-DB2E-46A3-B07D-2FB6A257B6E8}">
      <dgm:prSet/>
      <dgm:spPr/>
      <dgm:t>
        <a:bodyPr/>
        <a:lstStyle/>
        <a:p>
          <a:endParaRPr lang="en-US"/>
        </a:p>
      </dgm:t>
    </dgm:pt>
    <dgm:pt modelId="{94CA0356-2B51-48E9-99AF-2A17B0D05F81}" type="sibTrans" cxnId="{6F151033-DB2E-46A3-B07D-2FB6A257B6E8}">
      <dgm:prSet/>
      <dgm:spPr/>
      <dgm:t>
        <a:bodyPr/>
        <a:lstStyle/>
        <a:p>
          <a:endParaRPr lang="en-US"/>
        </a:p>
      </dgm:t>
    </dgm:pt>
    <dgm:pt modelId="{99C542D2-2856-484A-97F6-2C5C34E3EAF5}">
      <dgm:prSet/>
      <dgm:spPr/>
      <dgm:t>
        <a:bodyPr/>
        <a:lstStyle/>
        <a:p>
          <a:r>
            <a:rPr lang="en-GB"/>
            <a:t>1. Barriers faced by asylum seekers </a:t>
          </a:r>
          <a:endParaRPr lang="en-US"/>
        </a:p>
      </dgm:t>
    </dgm:pt>
    <dgm:pt modelId="{01852C7B-DACB-4CE1-B32F-F5BD2CCF2ED6}" type="parTrans" cxnId="{DEE20FC8-3C1D-4C43-A6D2-F4783AF0BC9E}">
      <dgm:prSet/>
      <dgm:spPr/>
      <dgm:t>
        <a:bodyPr/>
        <a:lstStyle/>
        <a:p>
          <a:endParaRPr lang="en-US"/>
        </a:p>
      </dgm:t>
    </dgm:pt>
    <dgm:pt modelId="{2148600F-BAE2-4EA8-AC66-7224800C418F}" type="sibTrans" cxnId="{DEE20FC8-3C1D-4C43-A6D2-F4783AF0BC9E}">
      <dgm:prSet/>
      <dgm:spPr/>
      <dgm:t>
        <a:bodyPr/>
        <a:lstStyle/>
        <a:p>
          <a:endParaRPr lang="en-US"/>
        </a:p>
      </dgm:t>
    </dgm:pt>
    <dgm:pt modelId="{1DBD1EA7-C377-45A6-B6DC-000D12E0E901}">
      <dgm:prSet/>
      <dgm:spPr/>
      <dgm:t>
        <a:bodyPr/>
        <a:lstStyle/>
        <a:p>
          <a:r>
            <a:rPr lang="en-GB"/>
            <a:t>2. Needs of new Arrivals </a:t>
          </a:r>
          <a:endParaRPr lang="en-US"/>
        </a:p>
      </dgm:t>
    </dgm:pt>
    <dgm:pt modelId="{926739AF-913F-4FDB-B5E4-2D78E692CEEB}" type="parTrans" cxnId="{7AB9EB76-1C68-4752-ACC6-9118FAFA6449}">
      <dgm:prSet/>
      <dgm:spPr/>
      <dgm:t>
        <a:bodyPr/>
        <a:lstStyle/>
        <a:p>
          <a:endParaRPr lang="en-US"/>
        </a:p>
      </dgm:t>
    </dgm:pt>
    <dgm:pt modelId="{D0C8CFF9-05B4-4DE7-8B87-730421D757E4}" type="sibTrans" cxnId="{7AB9EB76-1C68-4752-ACC6-9118FAFA6449}">
      <dgm:prSet/>
      <dgm:spPr/>
      <dgm:t>
        <a:bodyPr/>
        <a:lstStyle/>
        <a:p>
          <a:endParaRPr lang="en-US"/>
        </a:p>
      </dgm:t>
    </dgm:pt>
    <dgm:pt modelId="{36EAFCC4-C366-4244-A9CB-20E0BBAF0F63}">
      <dgm:prSet/>
      <dgm:spPr/>
      <dgm:t>
        <a:bodyPr/>
        <a:lstStyle/>
        <a:p>
          <a:r>
            <a:rPr lang="en-GB"/>
            <a:t>3. Solutions our community can offer </a:t>
          </a:r>
          <a:endParaRPr lang="en-US"/>
        </a:p>
      </dgm:t>
    </dgm:pt>
    <dgm:pt modelId="{7217C58E-9650-4796-A93F-141659B01227}" type="parTrans" cxnId="{EC0D2176-F94E-4260-9442-91B39D02D538}">
      <dgm:prSet/>
      <dgm:spPr/>
      <dgm:t>
        <a:bodyPr/>
        <a:lstStyle/>
        <a:p>
          <a:endParaRPr lang="en-US"/>
        </a:p>
      </dgm:t>
    </dgm:pt>
    <dgm:pt modelId="{2A850279-1548-4F0B-97F3-DD2A50E83CEC}" type="sibTrans" cxnId="{EC0D2176-F94E-4260-9442-91B39D02D538}">
      <dgm:prSet/>
      <dgm:spPr/>
      <dgm:t>
        <a:bodyPr/>
        <a:lstStyle/>
        <a:p>
          <a:endParaRPr lang="en-US"/>
        </a:p>
      </dgm:t>
    </dgm:pt>
    <dgm:pt modelId="{62F6B48E-4616-4592-8886-F9E05018898B}" type="pres">
      <dgm:prSet presAssocID="{7739F916-CB46-498E-8D45-9138074625D6}" presName="vert0" presStyleCnt="0">
        <dgm:presLayoutVars>
          <dgm:dir/>
          <dgm:animOne val="branch"/>
          <dgm:animLvl val="lvl"/>
        </dgm:presLayoutVars>
      </dgm:prSet>
      <dgm:spPr/>
    </dgm:pt>
    <dgm:pt modelId="{0AF748B5-A3B7-420C-BC3C-D12BD7170F71}" type="pres">
      <dgm:prSet presAssocID="{13DDDFFD-E792-437F-A938-8ABA5B838404}" presName="thickLine" presStyleLbl="alignNode1" presStyleIdx="0" presStyleCnt="5"/>
      <dgm:spPr/>
    </dgm:pt>
    <dgm:pt modelId="{0493F998-9684-4E84-8ACC-72A056D2D460}" type="pres">
      <dgm:prSet presAssocID="{13DDDFFD-E792-437F-A938-8ABA5B838404}" presName="horz1" presStyleCnt="0"/>
      <dgm:spPr/>
    </dgm:pt>
    <dgm:pt modelId="{911B3814-9E89-45EB-B377-C102EB9B4F36}" type="pres">
      <dgm:prSet presAssocID="{13DDDFFD-E792-437F-A938-8ABA5B838404}" presName="tx1" presStyleLbl="revTx" presStyleIdx="0" presStyleCnt="5"/>
      <dgm:spPr/>
    </dgm:pt>
    <dgm:pt modelId="{ECF01DDC-193A-4FC3-BB85-5AC5FBCEE853}" type="pres">
      <dgm:prSet presAssocID="{13DDDFFD-E792-437F-A938-8ABA5B838404}" presName="vert1" presStyleCnt="0"/>
      <dgm:spPr/>
    </dgm:pt>
    <dgm:pt modelId="{92D44BD3-2D14-4517-9778-E193E9799DA1}" type="pres">
      <dgm:prSet presAssocID="{65A32726-D0E6-4BCE-901C-7A38892526B9}" presName="thickLine" presStyleLbl="alignNode1" presStyleIdx="1" presStyleCnt="5"/>
      <dgm:spPr/>
    </dgm:pt>
    <dgm:pt modelId="{36753F0F-2DBA-49D1-BECA-2F8F3406727C}" type="pres">
      <dgm:prSet presAssocID="{65A32726-D0E6-4BCE-901C-7A38892526B9}" presName="horz1" presStyleCnt="0"/>
      <dgm:spPr/>
    </dgm:pt>
    <dgm:pt modelId="{F20CE066-D6B7-4F7D-995E-4D71F707C489}" type="pres">
      <dgm:prSet presAssocID="{65A32726-D0E6-4BCE-901C-7A38892526B9}" presName="tx1" presStyleLbl="revTx" presStyleIdx="1" presStyleCnt="5"/>
      <dgm:spPr/>
    </dgm:pt>
    <dgm:pt modelId="{676B3273-18F1-4B54-9F64-0E857DCE6CF1}" type="pres">
      <dgm:prSet presAssocID="{65A32726-D0E6-4BCE-901C-7A38892526B9}" presName="vert1" presStyleCnt="0"/>
      <dgm:spPr/>
    </dgm:pt>
    <dgm:pt modelId="{7614EF72-9275-4FA5-AF98-B9E3DEBFC47E}" type="pres">
      <dgm:prSet presAssocID="{99C542D2-2856-484A-97F6-2C5C34E3EAF5}" presName="thickLine" presStyleLbl="alignNode1" presStyleIdx="2" presStyleCnt="5"/>
      <dgm:spPr/>
    </dgm:pt>
    <dgm:pt modelId="{736E635D-B68F-4489-B70F-96ADB8927F32}" type="pres">
      <dgm:prSet presAssocID="{99C542D2-2856-484A-97F6-2C5C34E3EAF5}" presName="horz1" presStyleCnt="0"/>
      <dgm:spPr/>
    </dgm:pt>
    <dgm:pt modelId="{EA9A1B63-404C-4C52-BDD0-F5B3099E55DA}" type="pres">
      <dgm:prSet presAssocID="{99C542D2-2856-484A-97F6-2C5C34E3EAF5}" presName="tx1" presStyleLbl="revTx" presStyleIdx="2" presStyleCnt="5"/>
      <dgm:spPr/>
    </dgm:pt>
    <dgm:pt modelId="{54D66B0D-6FD4-470B-8111-82C07BA1EB73}" type="pres">
      <dgm:prSet presAssocID="{99C542D2-2856-484A-97F6-2C5C34E3EAF5}" presName="vert1" presStyleCnt="0"/>
      <dgm:spPr/>
    </dgm:pt>
    <dgm:pt modelId="{D81807A8-26D7-431B-9492-8A2D326321F6}" type="pres">
      <dgm:prSet presAssocID="{1DBD1EA7-C377-45A6-B6DC-000D12E0E901}" presName="thickLine" presStyleLbl="alignNode1" presStyleIdx="3" presStyleCnt="5"/>
      <dgm:spPr/>
    </dgm:pt>
    <dgm:pt modelId="{98C0D18E-CBEA-456F-8B19-6C24B5FCD1C9}" type="pres">
      <dgm:prSet presAssocID="{1DBD1EA7-C377-45A6-B6DC-000D12E0E901}" presName="horz1" presStyleCnt="0"/>
      <dgm:spPr/>
    </dgm:pt>
    <dgm:pt modelId="{84CBD1D1-CB2D-4A5F-A65F-8E1EF0F2CF73}" type="pres">
      <dgm:prSet presAssocID="{1DBD1EA7-C377-45A6-B6DC-000D12E0E901}" presName="tx1" presStyleLbl="revTx" presStyleIdx="3" presStyleCnt="5"/>
      <dgm:spPr/>
    </dgm:pt>
    <dgm:pt modelId="{D955C2D3-56C2-49F4-BF11-FA2902D02432}" type="pres">
      <dgm:prSet presAssocID="{1DBD1EA7-C377-45A6-B6DC-000D12E0E901}" presName="vert1" presStyleCnt="0"/>
      <dgm:spPr/>
    </dgm:pt>
    <dgm:pt modelId="{2631A1D4-DF3E-4C54-B044-498F68AD6B5A}" type="pres">
      <dgm:prSet presAssocID="{36EAFCC4-C366-4244-A9CB-20E0BBAF0F63}" presName="thickLine" presStyleLbl="alignNode1" presStyleIdx="4" presStyleCnt="5"/>
      <dgm:spPr/>
    </dgm:pt>
    <dgm:pt modelId="{6F949106-4C32-42C0-B236-50F339100FB5}" type="pres">
      <dgm:prSet presAssocID="{36EAFCC4-C366-4244-A9CB-20E0BBAF0F63}" presName="horz1" presStyleCnt="0"/>
      <dgm:spPr/>
    </dgm:pt>
    <dgm:pt modelId="{3355BC6B-F6E5-40EC-9E66-549631209376}" type="pres">
      <dgm:prSet presAssocID="{36EAFCC4-C366-4244-A9CB-20E0BBAF0F63}" presName="tx1" presStyleLbl="revTx" presStyleIdx="4" presStyleCnt="5"/>
      <dgm:spPr/>
    </dgm:pt>
    <dgm:pt modelId="{1E9030FA-83D3-4EEE-8AA3-421A38DE135E}" type="pres">
      <dgm:prSet presAssocID="{36EAFCC4-C366-4244-A9CB-20E0BBAF0F63}" presName="vert1" presStyleCnt="0"/>
      <dgm:spPr/>
    </dgm:pt>
  </dgm:ptLst>
  <dgm:cxnLst>
    <dgm:cxn modelId="{7A632211-EB2F-4009-BA77-DFC1F9F6D8BD}" type="presOf" srcId="{65A32726-D0E6-4BCE-901C-7A38892526B9}" destId="{F20CE066-D6B7-4F7D-995E-4D71F707C489}" srcOrd="0" destOrd="0" presId="urn:microsoft.com/office/officeart/2008/layout/LinedList"/>
    <dgm:cxn modelId="{CE7AAA28-057B-4006-9454-A855B0000EBF}" srcId="{7739F916-CB46-498E-8D45-9138074625D6}" destId="{13DDDFFD-E792-437F-A938-8ABA5B838404}" srcOrd="0" destOrd="0" parTransId="{DE64060A-C3B5-41BC-B643-60088F9F34D5}" sibTransId="{49D4FA13-DB85-4B49-899C-33449A4373B4}"/>
    <dgm:cxn modelId="{6F151033-DB2E-46A3-B07D-2FB6A257B6E8}" srcId="{7739F916-CB46-498E-8D45-9138074625D6}" destId="{65A32726-D0E6-4BCE-901C-7A38892526B9}" srcOrd="1" destOrd="0" parTransId="{B9657E62-AD7B-4BE8-9CD7-24125BBC3E1A}" sibTransId="{94CA0356-2B51-48E9-99AF-2A17B0D05F81}"/>
    <dgm:cxn modelId="{9B3DAF41-BBB3-40EB-B7D0-F84EDB05A9CB}" type="presOf" srcId="{13DDDFFD-E792-437F-A938-8ABA5B838404}" destId="{911B3814-9E89-45EB-B377-C102EB9B4F36}" srcOrd="0" destOrd="0" presId="urn:microsoft.com/office/officeart/2008/layout/LinedList"/>
    <dgm:cxn modelId="{EC0D2176-F94E-4260-9442-91B39D02D538}" srcId="{7739F916-CB46-498E-8D45-9138074625D6}" destId="{36EAFCC4-C366-4244-A9CB-20E0BBAF0F63}" srcOrd="4" destOrd="0" parTransId="{7217C58E-9650-4796-A93F-141659B01227}" sibTransId="{2A850279-1548-4F0B-97F3-DD2A50E83CEC}"/>
    <dgm:cxn modelId="{7AB9EB76-1C68-4752-ACC6-9118FAFA6449}" srcId="{7739F916-CB46-498E-8D45-9138074625D6}" destId="{1DBD1EA7-C377-45A6-B6DC-000D12E0E901}" srcOrd="3" destOrd="0" parTransId="{926739AF-913F-4FDB-B5E4-2D78E692CEEB}" sibTransId="{D0C8CFF9-05B4-4DE7-8B87-730421D757E4}"/>
    <dgm:cxn modelId="{0A8367B3-72FE-48A4-A47D-44FC9A2148C1}" type="presOf" srcId="{1DBD1EA7-C377-45A6-B6DC-000D12E0E901}" destId="{84CBD1D1-CB2D-4A5F-A65F-8E1EF0F2CF73}" srcOrd="0" destOrd="0" presId="urn:microsoft.com/office/officeart/2008/layout/LinedList"/>
    <dgm:cxn modelId="{DEE20FC8-3C1D-4C43-A6D2-F4783AF0BC9E}" srcId="{7739F916-CB46-498E-8D45-9138074625D6}" destId="{99C542D2-2856-484A-97F6-2C5C34E3EAF5}" srcOrd="2" destOrd="0" parTransId="{01852C7B-DACB-4CE1-B32F-F5BD2CCF2ED6}" sibTransId="{2148600F-BAE2-4EA8-AC66-7224800C418F}"/>
    <dgm:cxn modelId="{868D4BD8-C136-4451-A287-7A8C26E11B98}" type="presOf" srcId="{99C542D2-2856-484A-97F6-2C5C34E3EAF5}" destId="{EA9A1B63-404C-4C52-BDD0-F5B3099E55DA}" srcOrd="0" destOrd="0" presId="urn:microsoft.com/office/officeart/2008/layout/LinedList"/>
    <dgm:cxn modelId="{CF9153E5-9528-4693-8065-A6B72F88AA76}" type="presOf" srcId="{36EAFCC4-C366-4244-A9CB-20E0BBAF0F63}" destId="{3355BC6B-F6E5-40EC-9E66-549631209376}" srcOrd="0" destOrd="0" presId="urn:microsoft.com/office/officeart/2008/layout/LinedList"/>
    <dgm:cxn modelId="{0F53D9F3-5CFA-4193-8113-65EA67782035}" type="presOf" srcId="{7739F916-CB46-498E-8D45-9138074625D6}" destId="{62F6B48E-4616-4592-8886-F9E05018898B}" srcOrd="0" destOrd="0" presId="urn:microsoft.com/office/officeart/2008/layout/LinedList"/>
    <dgm:cxn modelId="{0D0D7927-4082-4294-8D68-61473BAF6818}" type="presParOf" srcId="{62F6B48E-4616-4592-8886-F9E05018898B}" destId="{0AF748B5-A3B7-420C-BC3C-D12BD7170F71}" srcOrd="0" destOrd="0" presId="urn:microsoft.com/office/officeart/2008/layout/LinedList"/>
    <dgm:cxn modelId="{B7250453-08EA-492B-A201-1FFC4D41778F}" type="presParOf" srcId="{62F6B48E-4616-4592-8886-F9E05018898B}" destId="{0493F998-9684-4E84-8ACC-72A056D2D460}" srcOrd="1" destOrd="0" presId="urn:microsoft.com/office/officeart/2008/layout/LinedList"/>
    <dgm:cxn modelId="{2E6385F1-4A49-439E-A01B-4DDA3866FE6B}" type="presParOf" srcId="{0493F998-9684-4E84-8ACC-72A056D2D460}" destId="{911B3814-9E89-45EB-B377-C102EB9B4F36}" srcOrd="0" destOrd="0" presId="urn:microsoft.com/office/officeart/2008/layout/LinedList"/>
    <dgm:cxn modelId="{B139FB1E-8713-4B9A-9819-65F03365439C}" type="presParOf" srcId="{0493F998-9684-4E84-8ACC-72A056D2D460}" destId="{ECF01DDC-193A-4FC3-BB85-5AC5FBCEE853}" srcOrd="1" destOrd="0" presId="urn:microsoft.com/office/officeart/2008/layout/LinedList"/>
    <dgm:cxn modelId="{1A7EE974-ED1E-47F0-9AF8-2227E281E6EC}" type="presParOf" srcId="{62F6B48E-4616-4592-8886-F9E05018898B}" destId="{92D44BD3-2D14-4517-9778-E193E9799DA1}" srcOrd="2" destOrd="0" presId="urn:microsoft.com/office/officeart/2008/layout/LinedList"/>
    <dgm:cxn modelId="{2ECDD8F5-70ED-4D81-83BE-97D08D21111C}" type="presParOf" srcId="{62F6B48E-4616-4592-8886-F9E05018898B}" destId="{36753F0F-2DBA-49D1-BECA-2F8F3406727C}" srcOrd="3" destOrd="0" presId="urn:microsoft.com/office/officeart/2008/layout/LinedList"/>
    <dgm:cxn modelId="{02BA183D-99BC-4388-B670-BC0E35FD7567}" type="presParOf" srcId="{36753F0F-2DBA-49D1-BECA-2F8F3406727C}" destId="{F20CE066-D6B7-4F7D-995E-4D71F707C489}" srcOrd="0" destOrd="0" presId="urn:microsoft.com/office/officeart/2008/layout/LinedList"/>
    <dgm:cxn modelId="{CAD626C8-BA2C-4746-B4A1-1888BF4841DF}" type="presParOf" srcId="{36753F0F-2DBA-49D1-BECA-2F8F3406727C}" destId="{676B3273-18F1-4B54-9F64-0E857DCE6CF1}" srcOrd="1" destOrd="0" presId="urn:microsoft.com/office/officeart/2008/layout/LinedList"/>
    <dgm:cxn modelId="{923B654F-6F95-47C1-B164-37B2FE1A4FD1}" type="presParOf" srcId="{62F6B48E-4616-4592-8886-F9E05018898B}" destId="{7614EF72-9275-4FA5-AF98-B9E3DEBFC47E}" srcOrd="4" destOrd="0" presId="urn:microsoft.com/office/officeart/2008/layout/LinedList"/>
    <dgm:cxn modelId="{36FA96A8-DE0C-4D51-97C4-93FC3ABB6AC3}" type="presParOf" srcId="{62F6B48E-4616-4592-8886-F9E05018898B}" destId="{736E635D-B68F-4489-B70F-96ADB8927F32}" srcOrd="5" destOrd="0" presId="urn:microsoft.com/office/officeart/2008/layout/LinedList"/>
    <dgm:cxn modelId="{25389461-7AF3-43B3-B851-F123E955FFCE}" type="presParOf" srcId="{736E635D-B68F-4489-B70F-96ADB8927F32}" destId="{EA9A1B63-404C-4C52-BDD0-F5B3099E55DA}" srcOrd="0" destOrd="0" presId="urn:microsoft.com/office/officeart/2008/layout/LinedList"/>
    <dgm:cxn modelId="{D37EB9E8-1E7C-43E2-A895-178AB9B4072E}" type="presParOf" srcId="{736E635D-B68F-4489-B70F-96ADB8927F32}" destId="{54D66B0D-6FD4-470B-8111-82C07BA1EB73}" srcOrd="1" destOrd="0" presId="urn:microsoft.com/office/officeart/2008/layout/LinedList"/>
    <dgm:cxn modelId="{A3A6BDA2-3B29-4B0D-A551-A697DD5F9FD7}" type="presParOf" srcId="{62F6B48E-4616-4592-8886-F9E05018898B}" destId="{D81807A8-26D7-431B-9492-8A2D326321F6}" srcOrd="6" destOrd="0" presId="urn:microsoft.com/office/officeart/2008/layout/LinedList"/>
    <dgm:cxn modelId="{8131B4CF-DCF9-412A-9779-61390C5C9921}" type="presParOf" srcId="{62F6B48E-4616-4592-8886-F9E05018898B}" destId="{98C0D18E-CBEA-456F-8B19-6C24B5FCD1C9}" srcOrd="7" destOrd="0" presId="urn:microsoft.com/office/officeart/2008/layout/LinedList"/>
    <dgm:cxn modelId="{31CD8837-7557-4687-9C06-B0EE661DCE97}" type="presParOf" srcId="{98C0D18E-CBEA-456F-8B19-6C24B5FCD1C9}" destId="{84CBD1D1-CB2D-4A5F-A65F-8E1EF0F2CF73}" srcOrd="0" destOrd="0" presId="urn:microsoft.com/office/officeart/2008/layout/LinedList"/>
    <dgm:cxn modelId="{7D2B6F87-AF33-4FF6-8393-3D60D5B3E2BC}" type="presParOf" srcId="{98C0D18E-CBEA-456F-8B19-6C24B5FCD1C9}" destId="{D955C2D3-56C2-49F4-BF11-FA2902D02432}" srcOrd="1" destOrd="0" presId="urn:microsoft.com/office/officeart/2008/layout/LinedList"/>
    <dgm:cxn modelId="{2A6D8E42-E91F-41B6-BC43-7D1E3346E8BB}" type="presParOf" srcId="{62F6B48E-4616-4592-8886-F9E05018898B}" destId="{2631A1D4-DF3E-4C54-B044-498F68AD6B5A}" srcOrd="8" destOrd="0" presId="urn:microsoft.com/office/officeart/2008/layout/LinedList"/>
    <dgm:cxn modelId="{547BC629-A880-4EB3-8BCB-84BBB61CCFC2}" type="presParOf" srcId="{62F6B48E-4616-4592-8886-F9E05018898B}" destId="{6F949106-4C32-42C0-B236-50F339100FB5}" srcOrd="9" destOrd="0" presId="urn:microsoft.com/office/officeart/2008/layout/LinedList"/>
    <dgm:cxn modelId="{E8445F34-7F54-4B77-A6A9-D4DFCFB06C07}" type="presParOf" srcId="{6F949106-4C32-42C0-B236-50F339100FB5}" destId="{3355BC6B-F6E5-40EC-9E66-549631209376}" srcOrd="0" destOrd="0" presId="urn:microsoft.com/office/officeart/2008/layout/LinedList"/>
    <dgm:cxn modelId="{A0BA603E-EF86-4D46-ACDF-987099BEB431}" type="presParOf" srcId="{6F949106-4C32-42C0-B236-50F339100FB5}" destId="{1E9030FA-83D3-4EEE-8AA3-421A38DE135E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D08C6E16-B48C-411D-BBA5-0E5E547D468B}" type="doc">
      <dgm:prSet loTypeId="urn:microsoft.com/office/officeart/2005/8/layout/vList2" loCatId="list" qsTypeId="urn:microsoft.com/office/officeart/2005/8/quickstyle/simple1" qsCatId="simple" csTypeId="urn:microsoft.com/office/officeart/2005/8/colors/colorful4" csCatId="colorful"/>
      <dgm:spPr/>
      <dgm:t>
        <a:bodyPr/>
        <a:lstStyle/>
        <a:p>
          <a:endParaRPr lang="en-US"/>
        </a:p>
      </dgm:t>
    </dgm:pt>
    <dgm:pt modelId="{BD62A730-3DE4-4F10-A92C-EDE5D521E2D1}">
      <dgm:prSet/>
      <dgm:spPr/>
      <dgm:t>
        <a:bodyPr/>
        <a:lstStyle/>
        <a:p>
          <a:r>
            <a:rPr lang="en-GB" dirty="0"/>
            <a:t>Key report – Strengthening the Uk’s forced labour and human rights legislative framework </a:t>
          </a:r>
          <a:endParaRPr lang="en-US" dirty="0"/>
        </a:p>
      </dgm:t>
    </dgm:pt>
    <dgm:pt modelId="{37BF744E-C30B-4424-88C3-CCB2EFE4F731}" type="parTrans" cxnId="{3E66ECB8-EF02-458E-AA45-15AF4D6BE187}">
      <dgm:prSet/>
      <dgm:spPr/>
      <dgm:t>
        <a:bodyPr/>
        <a:lstStyle/>
        <a:p>
          <a:endParaRPr lang="en-US"/>
        </a:p>
      </dgm:t>
    </dgm:pt>
    <dgm:pt modelId="{7AF6277E-FD0E-49A4-9C3F-8531484D97BA}" type="sibTrans" cxnId="{3E66ECB8-EF02-458E-AA45-15AF4D6BE187}">
      <dgm:prSet/>
      <dgm:spPr/>
      <dgm:t>
        <a:bodyPr/>
        <a:lstStyle/>
        <a:p>
          <a:endParaRPr lang="en-US"/>
        </a:p>
      </dgm:t>
    </dgm:pt>
    <dgm:pt modelId="{94C8DC7C-711E-48EE-B508-DD85EF05F2D1}">
      <dgm:prSet/>
      <dgm:spPr/>
      <dgm:t>
        <a:bodyPr/>
        <a:lstStyle/>
        <a:p>
          <a:r>
            <a:rPr lang="en-GB"/>
            <a:t>Find this report and pick out some of the issues with the current law. </a:t>
          </a:r>
          <a:endParaRPr lang="en-US"/>
        </a:p>
      </dgm:t>
    </dgm:pt>
    <dgm:pt modelId="{73C57EA2-1911-4717-A11F-00234AD74020}" type="parTrans" cxnId="{84D71DCB-95B8-43DE-AA5A-30E327089E20}">
      <dgm:prSet/>
      <dgm:spPr/>
      <dgm:t>
        <a:bodyPr/>
        <a:lstStyle/>
        <a:p>
          <a:endParaRPr lang="en-US"/>
        </a:p>
      </dgm:t>
    </dgm:pt>
    <dgm:pt modelId="{00560008-E999-42D5-9A38-6934129C57D6}" type="sibTrans" cxnId="{84D71DCB-95B8-43DE-AA5A-30E327089E20}">
      <dgm:prSet/>
      <dgm:spPr/>
      <dgm:t>
        <a:bodyPr/>
        <a:lstStyle/>
        <a:p>
          <a:endParaRPr lang="en-US"/>
        </a:p>
      </dgm:t>
    </dgm:pt>
    <dgm:pt modelId="{4DC49338-32F0-4C10-8241-C862FD41BD12}">
      <dgm:prSet/>
      <dgm:spPr/>
      <dgm:t>
        <a:bodyPr/>
        <a:lstStyle/>
        <a:p>
          <a:r>
            <a:rPr lang="en-GB"/>
            <a:t>10 minutes to complete </a:t>
          </a:r>
          <a:endParaRPr lang="en-US"/>
        </a:p>
      </dgm:t>
    </dgm:pt>
    <dgm:pt modelId="{CAD4F0B1-A6D0-4CE9-B8B2-95EE9036EC7C}" type="parTrans" cxnId="{30B65733-DB62-4AAB-9E5E-8D6A67BF97D1}">
      <dgm:prSet/>
      <dgm:spPr/>
      <dgm:t>
        <a:bodyPr/>
        <a:lstStyle/>
        <a:p>
          <a:endParaRPr lang="en-US"/>
        </a:p>
      </dgm:t>
    </dgm:pt>
    <dgm:pt modelId="{8364739E-45A5-4C1F-92C8-E0280A9F7F86}" type="sibTrans" cxnId="{30B65733-DB62-4AAB-9E5E-8D6A67BF97D1}">
      <dgm:prSet/>
      <dgm:spPr/>
      <dgm:t>
        <a:bodyPr/>
        <a:lstStyle/>
        <a:p>
          <a:endParaRPr lang="en-US"/>
        </a:p>
      </dgm:t>
    </dgm:pt>
    <dgm:pt modelId="{01A1A6EB-A44F-4506-8A18-E7AAE2AC1067}" type="pres">
      <dgm:prSet presAssocID="{D08C6E16-B48C-411D-BBA5-0E5E547D468B}" presName="linear" presStyleCnt="0">
        <dgm:presLayoutVars>
          <dgm:animLvl val="lvl"/>
          <dgm:resizeHandles val="exact"/>
        </dgm:presLayoutVars>
      </dgm:prSet>
      <dgm:spPr/>
    </dgm:pt>
    <dgm:pt modelId="{9828761B-4CC9-4343-B040-71066F96C9CE}" type="pres">
      <dgm:prSet presAssocID="{BD62A730-3DE4-4F10-A92C-EDE5D521E2D1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5A5202D2-49B9-40ED-A39C-576AB04A8CC8}" type="pres">
      <dgm:prSet presAssocID="{7AF6277E-FD0E-49A4-9C3F-8531484D97BA}" presName="spacer" presStyleCnt="0"/>
      <dgm:spPr/>
    </dgm:pt>
    <dgm:pt modelId="{6F326F6B-8228-45C2-A52A-4F6594CDB51D}" type="pres">
      <dgm:prSet presAssocID="{94C8DC7C-711E-48EE-B508-DD85EF05F2D1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08A67F17-EF58-4DFB-A0C8-25B8ABFD96B1}" type="pres">
      <dgm:prSet presAssocID="{00560008-E999-42D5-9A38-6934129C57D6}" presName="spacer" presStyleCnt="0"/>
      <dgm:spPr/>
    </dgm:pt>
    <dgm:pt modelId="{46102FF6-1FF4-411C-9A15-65D27658ADE2}" type="pres">
      <dgm:prSet presAssocID="{4DC49338-32F0-4C10-8241-C862FD41BD12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122BD126-1617-4B7E-ACA8-77306C930A9C}" type="presOf" srcId="{BD62A730-3DE4-4F10-A92C-EDE5D521E2D1}" destId="{9828761B-4CC9-4343-B040-71066F96C9CE}" srcOrd="0" destOrd="0" presId="urn:microsoft.com/office/officeart/2005/8/layout/vList2"/>
    <dgm:cxn modelId="{30B65733-DB62-4AAB-9E5E-8D6A67BF97D1}" srcId="{D08C6E16-B48C-411D-BBA5-0E5E547D468B}" destId="{4DC49338-32F0-4C10-8241-C862FD41BD12}" srcOrd="2" destOrd="0" parTransId="{CAD4F0B1-A6D0-4CE9-B8B2-95EE9036EC7C}" sibTransId="{8364739E-45A5-4C1F-92C8-E0280A9F7F86}"/>
    <dgm:cxn modelId="{8C012A3B-7185-4D1E-B18D-A103FC7B15F4}" type="presOf" srcId="{4DC49338-32F0-4C10-8241-C862FD41BD12}" destId="{46102FF6-1FF4-411C-9A15-65D27658ADE2}" srcOrd="0" destOrd="0" presId="urn:microsoft.com/office/officeart/2005/8/layout/vList2"/>
    <dgm:cxn modelId="{8D85B15F-0C88-40B0-BA32-27B064CF3BC4}" type="presOf" srcId="{D08C6E16-B48C-411D-BBA5-0E5E547D468B}" destId="{01A1A6EB-A44F-4506-8A18-E7AAE2AC1067}" srcOrd="0" destOrd="0" presId="urn:microsoft.com/office/officeart/2005/8/layout/vList2"/>
    <dgm:cxn modelId="{B941757A-EFBE-4EAF-830B-618761C9AFA9}" type="presOf" srcId="{94C8DC7C-711E-48EE-B508-DD85EF05F2D1}" destId="{6F326F6B-8228-45C2-A52A-4F6594CDB51D}" srcOrd="0" destOrd="0" presId="urn:microsoft.com/office/officeart/2005/8/layout/vList2"/>
    <dgm:cxn modelId="{3E66ECB8-EF02-458E-AA45-15AF4D6BE187}" srcId="{D08C6E16-B48C-411D-BBA5-0E5E547D468B}" destId="{BD62A730-3DE4-4F10-A92C-EDE5D521E2D1}" srcOrd="0" destOrd="0" parTransId="{37BF744E-C30B-4424-88C3-CCB2EFE4F731}" sibTransId="{7AF6277E-FD0E-49A4-9C3F-8531484D97BA}"/>
    <dgm:cxn modelId="{84D71DCB-95B8-43DE-AA5A-30E327089E20}" srcId="{D08C6E16-B48C-411D-BBA5-0E5E547D468B}" destId="{94C8DC7C-711E-48EE-B508-DD85EF05F2D1}" srcOrd="1" destOrd="0" parTransId="{73C57EA2-1911-4717-A11F-00234AD74020}" sibTransId="{00560008-E999-42D5-9A38-6934129C57D6}"/>
    <dgm:cxn modelId="{5CD330EA-23DA-4D02-AA22-6C8491712DBB}" type="presParOf" srcId="{01A1A6EB-A44F-4506-8A18-E7AAE2AC1067}" destId="{9828761B-4CC9-4343-B040-71066F96C9CE}" srcOrd="0" destOrd="0" presId="urn:microsoft.com/office/officeart/2005/8/layout/vList2"/>
    <dgm:cxn modelId="{72A77C5D-108F-485F-8248-F9819B4448C2}" type="presParOf" srcId="{01A1A6EB-A44F-4506-8A18-E7AAE2AC1067}" destId="{5A5202D2-49B9-40ED-A39C-576AB04A8CC8}" srcOrd="1" destOrd="0" presId="urn:microsoft.com/office/officeart/2005/8/layout/vList2"/>
    <dgm:cxn modelId="{035F3E51-5921-4B93-AFCA-CC4A171FFC07}" type="presParOf" srcId="{01A1A6EB-A44F-4506-8A18-E7AAE2AC1067}" destId="{6F326F6B-8228-45C2-A52A-4F6594CDB51D}" srcOrd="2" destOrd="0" presId="urn:microsoft.com/office/officeart/2005/8/layout/vList2"/>
    <dgm:cxn modelId="{5A7DD301-5FC2-4765-A2B0-F4771E1D247D}" type="presParOf" srcId="{01A1A6EB-A44F-4506-8A18-E7AAE2AC1067}" destId="{08A67F17-EF58-4DFB-A0C8-25B8ABFD96B1}" srcOrd="3" destOrd="0" presId="urn:microsoft.com/office/officeart/2005/8/layout/vList2"/>
    <dgm:cxn modelId="{B94A5301-C908-4D7C-AA3A-BB766DEAA8C2}" type="presParOf" srcId="{01A1A6EB-A44F-4506-8A18-E7AAE2AC1067}" destId="{46102FF6-1FF4-411C-9A15-65D27658ADE2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44FC0D0D-8F8B-4D32-8385-C77A5F83ECE5}" type="doc">
      <dgm:prSet loTypeId="urn:microsoft.com/office/officeart/2005/8/layout/vList2" loCatId="list" qsTypeId="urn:microsoft.com/office/officeart/2005/8/quickstyle/simple1" qsCatId="simple" csTypeId="urn:microsoft.com/office/officeart/2005/8/colors/colorful4" csCatId="colorful"/>
      <dgm:spPr/>
      <dgm:t>
        <a:bodyPr/>
        <a:lstStyle/>
        <a:p>
          <a:endParaRPr lang="en-US"/>
        </a:p>
      </dgm:t>
    </dgm:pt>
    <dgm:pt modelId="{715F50AC-18C9-4C69-BE2E-711DDD157334}">
      <dgm:prSet/>
      <dgm:spPr/>
      <dgm:t>
        <a:bodyPr/>
        <a:lstStyle/>
        <a:p>
          <a:r>
            <a:rPr lang="en-GB" dirty="0"/>
            <a:t>Crime and Policing Bill 2024 – 2026 </a:t>
          </a:r>
          <a:endParaRPr lang="en-US" dirty="0"/>
        </a:p>
      </dgm:t>
    </dgm:pt>
    <dgm:pt modelId="{10BD79D3-B11B-4631-913F-AE55583302CC}" type="parTrans" cxnId="{EAF76D34-CDD0-4A47-9C80-9F40373452EA}">
      <dgm:prSet/>
      <dgm:spPr/>
      <dgm:t>
        <a:bodyPr/>
        <a:lstStyle/>
        <a:p>
          <a:endParaRPr lang="en-US"/>
        </a:p>
      </dgm:t>
    </dgm:pt>
    <dgm:pt modelId="{9C1C0F50-EE47-44EE-AE9C-7B0498894B72}" type="sibTrans" cxnId="{EAF76D34-CDD0-4A47-9C80-9F40373452EA}">
      <dgm:prSet/>
      <dgm:spPr/>
      <dgm:t>
        <a:bodyPr/>
        <a:lstStyle/>
        <a:p>
          <a:endParaRPr lang="en-US"/>
        </a:p>
      </dgm:t>
    </dgm:pt>
    <dgm:pt modelId="{897A98E5-E91B-4524-A254-0E0EE405BCE4}">
      <dgm:prSet/>
      <dgm:spPr/>
      <dgm:t>
        <a:bodyPr/>
        <a:lstStyle/>
        <a:p>
          <a:r>
            <a:rPr lang="en-GB"/>
            <a:t>Making new offences of Child Criminal Exploitation and Cuckooing. </a:t>
          </a:r>
          <a:endParaRPr lang="en-US"/>
        </a:p>
      </dgm:t>
    </dgm:pt>
    <dgm:pt modelId="{7B3A45FA-F2B8-4205-AC9D-FAA97BC8F3C5}" type="parTrans" cxnId="{6BE6EF0C-A787-4774-A8E7-651D4A3B237D}">
      <dgm:prSet/>
      <dgm:spPr/>
      <dgm:t>
        <a:bodyPr/>
        <a:lstStyle/>
        <a:p>
          <a:endParaRPr lang="en-US"/>
        </a:p>
      </dgm:t>
    </dgm:pt>
    <dgm:pt modelId="{5EF53B5A-B826-4CAF-800B-AFBF00FA11E3}" type="sibTrans" cxnId="{6BE6EF0C-A787-4774-A8E7-651D4A3B237D}">
      <dgm:prSet/>
      <dgm:spPr/>
      <dgm:t>
        <a:bodyPr/>
        <a:lstStyle/>
        <a:p>
          <a:endParaRPr lang="en-US"/>
        </a:p>
      </dgm:t>
    </dgm:pt>
    <dgm:pt modelId="{2016DFE2-6EC2-48AC-920A-7272B8353D7D}">
      <dgm:prSet/>
      <dgm:spPr/>
      <dgm:t>
        <a:bodyPr/>
        <a:lstStyle/>
        <a:p>
          <a:r>
            <a:rPr lang="en-GB"/>
            <a:t>Part 14 – youth radicalisation </a:t>
          </a:r>
          <a:endParaRPr lang="en-US"/>
        </a:p>
      </dgm:t>
    </dgm:pt>
    <dgm:pt modelId="{13CC1E3A-F41B-46CB-9D7D-37EB1E370166}" type="parTrans" cxnId="{E3111BC5-32EE-4D89-9CB5-0E7B4E99CA02}">
      <dgm:prSet/>
      <dgm:spPr/>
      <dgm:t>
        <a:bodyPr/>
        <a:lstStyle/>
        <a:p>
          <a:endParaRPr lang="en-US"/>
        </a:p>
      </dgm:t>
    </dgm:pt>
    <dgm:pt modelId="{CE8AA0ED-8352-44ED-8620-C5989F2D3126}" type="sibTrans" cxnId="{E3111BC5-32EE-4D89-9CB5-0E7B4E99CA02}">
      <dgm:prSet/>
      <dgm:spPr/>
      <dgm:t>
        <a:bodyPr/>
        <a:lstStyle/>
        <a:p>
          <a:endParaRPr lang="en-US"/>
        </a:p>
      </dgm:t>
    </dgm:pt>
    <dgm:pt modelId="{E8495777-8C84-445E-A2C5-D053A489D6FE}" type="pres">
      <dgm:prSet presAssocID="{44FC0D0D-8F8B-4D32-8385-C77A5F83ECE5}" presName="linear" presStyleCnt="0">
        <dgm:presLayoutVars>
          <dgm:animLvl val="lvl"/>
          <dgm:resizeHandles val="exact"/>
        </dgm:presLayoutVars>
      </dgm:prSet>
      <dgm:spPr/>
    </dgm:pt>
    <dgm:pt modelId="{9319C497-22AD-4C62-AEEC-627B6D26222C}" type="pres">
      <dgm:prSet presAssocID="{715F50AC-18C9-4C69-BE2E-711DDD157334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A0B1E180-D8BF-4D09-9B62-8E8751B9DD9D}" type="pres">
      <dgm:prSet presAssocID="{9C1C0F50-EE47-44EE-AE9C-7B0498894B72}" presName="spacer" presStyleCnt="0"/>
      <dgm:spPr/>
    </dgm:pt>
    <dgm:pt modelId="{29FC96D2-16C2-4F85-88EF-707C8016E7CB}" type="pres">
      <dgm:prSet presAssocID="{897A98E5-E91B-4524-A254-0E0EE405BCE4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7E76F2AD-06C5-4911-A56C-75AD1A96DD50}" type="pres">
      <dgm:prSet presAssocID="{5EF53B5A-B826-4CAF-800B-AFBF00FA11E3}" presName="spacer" presStyleCnt="0"/>
      <dgm:spPr/>
    </dgm:pt>
    <dgm:pt modelId="{CD02CC14-10D8-46F1-BCE6-A82AEA0D8956}" type="pres">
      <dgm:prSet presAssocID="{2016DFE2-6EC2-48AC-920A-7272B8353D7D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6BE6EF0C-A787-4774-A8E7-651D4A3B237D}" srcId="{44FC0D0D-8F8B-4D32-8385-C77A5F83ECE5}" destId="{897A98E5-E91B-4524-A254-0E0EE405BCE4}" srcOrd="1" destOrd="0" parTransId="{7B3A45FA-F2B8-4205-AC9D-FAA97BC8F3C5}" sibTransId="{5EF53B5A-B826-4CAF-800B-AFBF00FA11E3}"/>
    <dgm:cxn modelId="{EAF76D34-CDD0-4A47-9C80-9F40373452EA}" srcId="{44FC0D0D-8F8B-4D32-8385-C77A5F83ECE5}" destId="{715F50AC-18C9-4C69-BE2E-711DDD157334}" srcOrd="0" destOrd="0" parTransId="{10BD79D3-B11B-4631-913F-AE55583302CC}" sibTransId="{9C1C0F50-EE47-44EE-AE9C-7B0498894B72}"/>
    <dgm:cxn modelId="{49B5E737-68F9-4AD1-BEE6-7F401E1BD02F}" type="presOf" srcId="{715F50AC-18C9-4C69-BE2E-711DDD157334}" destId="{9319C497-22AD-4C62-AEEC-627B6D26222C}" srcOrd="0" destOrd="0" presId="urn:microsoft.com/office/officeart/2005/8/layout/vList2"/>
    <dgm:cxn modelId="{1AE11E70-84C3-4D67-9FAF-5FFFA0EDC3D8}" type="presOf" srcId="{897A98E5-E91B-4524-A254-0E0EE405BCE4}" destId="{29FC96D2-16C2-4F85-88EF-707C8016E7CB}" srcOrd="0" destOrd="0" presId="urn:microsoft.com/office/officeart/2005/8/layout/vList2"/>
    <dgm:cxn modelId="{53F4E0A3-EA9F-4826-84E5-6452FBECC995}" type="presOf" srcId="{44FC0D0D-8F8B-4D32-8385-C77A5F83ECE5}" destId="{E8495777-8C84-445E-A2C5-D053A489D6FE}" srcOrd="0" destOrd="0" presId="urn:microsoft.com/office/officeart/2005/8/layout/vList2"/>
    <dgm:cxn modelId="{E3111BC5-32EE-4D89-9CB5-0E7B4E99CA02}" srcId="{44FC0D0D-8F8B-4D32-8385-C77A5F83ECE5}" destId="{2016DFE2-6EC2-48AC-920A-7272B8353D7D}" srcOrd="2" destOrd="0" parTransId="{13CC1E3A-F41B-46CB-9D7D-37EB1E370166}" sibTransId="{CE8AA0ED-8352-44ED-8620-C5989F2D3126}"/>
    <dgm:cxn modelId="{6D28B5DE-4C93-4C26-A9A8-2AC2927AAED3}" type="presOf" srcId="{2016DFE2-6EC2-48AC-920A-7272B8353D7D}" destId="{CD02CC14-10D8-46F1-BCE6-A82AEA0D8956}" srcOrd="0" destOrd="0" presId="urn:microsoft.com/office/officeart/2005/8/layout/vList2"/>
    <dgm:cxn modelId="{724BF404-9337-4BDF-9105-94F731A5472E}" type="presParOf" srcId="{E8495777-8C84-445E-A2C5-D053A489D6FE}" destId="{9319C497-22AD-4C62-AEEC-627B6D26222C}" srcOrd="0" destOrd="0" presId="urn:microsoft.com/office/officeart/2005/8/layout/vList2"/>
    <dgm:cxn modelId="{7DD2583B-1996-437E-A207-127C86F2E1CA}" type="presParOf" srcId="{E8495777-8C84-445E-A2C5-D053A489D6FE}" destId="{A0B1E180-D8BF-4D09-9B62-8E8751B9DD9D}" srcOrd="1" destOrd="0" presId="urn:microsoft.com/office/officeart/2005/8/layout/vList2"/>
    <dgm:cxn modelId="{67B80834-5D8B-4C3C-96E3-71BBB5029DA6}" type="presParOf" srcId="{E8495777-8C84-445E-A2C5-D053A489D6FE}" destId="{29FC96D2-16C2-4F85-88EF-707C8016E7CB}" srcOrd="2" destOrd="0" presId="urn:microsoft.com/office/officeart/2005/8/layout/vList2"/>
    <dgm:cxn modelId="{DC47398B-E63E-419F-94DF-1482007BFAF2}" type="presParOf" srcId="{E8495777-8C84-445E-A2C5-D053A489D6FE}" destId="{7E76F2AD-06C5-4911-A56C-75AD1A96DD50}" srcOrd="3" destOrd="0" presId="urn:microsoft.com/office/officeart/2005/8/layout/vList2"/>
    <dgm:cxn modelId="{5BFB0F7E-14D9-4151-B091-7577A94001D5}" type="presParOf" srcId="{E8495777-8C84-445E-A2C5-D053A489D6FE}" destId="{CD02CC14-10D8-46F1-BCE6-A82AEA0D8956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5CB17102-12D5-4B26-A451-D4D876F5D747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27072788-9FA4-4CBA-A3D5-95D35DF9C30F}">
      <dgm:prSet/>
      <dgm:spPr/>
      <dgm:t>
        <a:bodyPr/>
        <a:lstStyle/>
        <a:p>
          <a:r>
            <a:rPr lang="en-GB"/>
            <a:t>Reports – </a:t>
          </a:r>
          <a:endParaRPr lang="en-US"/>
        </a:p>
      </dgm:t>
    </dgm:pt>
    <dgm:pt modelId="{219270FA-5AD4-4CA4-959E-E0438D72260A}" type="parTrans" cxnId="{18E9A7FB-2D4C-48C0-A841-53B1AAFE6E84}">
      <dgm:prSet/>
      <dgm:spPr/>
      <dgm:t>
        <a:bodyPr/>
        <a:lstStyle/>
        <a:p>
          <a:endParaRPr lang="en-US"/>
        </a:p>
      </dgm:t>
    </dgm:pt>
    <dgm:pt modelId="{B1A1F41D-81B9-45FB-9BE4-01C27FE9C4AD}" type="sibTrans" cxnId="{18E9A7FB-2D4C-48C0-A841-53B1AAFE6E84}">
      <dgm:prSet/>
      <dgm:spPr/>
      <dgm:t>
        <a:bodyPr/>
        <a:lstStyle/>
        <a:p>
          <a:endParaRPr lang="en-US"/>
        </a:p>
      </dgm:t>
    </dgm:pt>
    <dgm:pt modelId="{48FADDE3-9BEF-4ECF-B6DB-68A6AC6278DF}">
      <dgm:prSet/>
      <dgm:spPr/>
      <dgm:t>
        <a:bodyPr/>
        <a:lstStyle/>
        <a:p>
          <a:r>
            <a:rPr lang="en-GB"/>
            <a:t>1. Restoring control over the immigration system </a:t>
          </a:r>
          <a:endParaRPr lang="en-US"/>
        </a:p>
      </dgm:t>
    </dgm:pt>
    <dgm:pt modelId="{8D9AAC36-214D-4CB4-BBAC-89936061D794}" type="parTrans" cxnId="{FA8C73BD-A06B-4664-8418-FC7A1529847B}">
      <dgm:prSet/>
      <dgm:spPr/>
      <dgm:t>
        <a:bodyPr/>
        <a:lstStyle/>
        <a:p>
          <a:endParaRPr lang="en-US"/>
        </a:p>
      </dgm:t>
    </dgm:pt>
    <dgm:pt modelId="{553DE828-B53E-4F8F-8FCA-E8E0BC994248}" type="sibTrans" cxnId="{FA8C73BD-A06B-4664-8418-FC7A1529847B}">
      <dgm:prSet/>
      <dgm:spPr/>
      <dgm:t>
        <a:bodyPr/>
        <a:lstStyle/>
        <a:p>
          <a:endParaRPr lang="en-US"/>
        </a:p>
      </dgm:t>
    </dgm:pt>
    <dgm:pt modelId="{FF5FE9C9-600B-4463-952D-7FC590A96DA2}">
      <dgm:prSet/>
      <dgm:spPr/>
      <dgm:t>
        <a:bodyPr/>
        <a:lstStyle/>
        <a:p>
          <a:r>
            <a:rPr lang="en-GB"/>
            <a:t>2. Restoring order and control </a:t>
          </a:r>
          <a:endParaRPr lang="en-US"/>
        </a:p>
      </dgm:t>
    </dgm:pt>
    <dgm:pt modelId="{5A4BDB3C-B271-4123-BA74-47DA7045AA47}" type="parTrans" cxnId="{C3FFDACA-1840-46F3-AB24-A736DCF12B6A}">
      <dgm:prSet/>
      <dgm:spPr/>
      <dgm:t>
        <a:bodyPr/>
        <a:lstStyle/>
        <a:p>
          <a:endParaRPr lang="en-US"/>
        </a:p>
      </dgm:t>
    </dgm:pt>
    <dgm:pt modelId="{326C1CFD-78E5-478A-B9B0-261752D1D8A9}" type="sibTrans" cxnId="{C3FFDACA-1840-46F3-AB24-A736DCF12B6A}">
      <dgm:prSet/>
      <dgm:spPr/>
      <dgm:t>
        <a:bodyPr/>
        <a:lstStyle/>
        <a:p>
          <a:endParaRPr lang="en-US"/>
        </a:p>
      </dgm:t>
    </dgm:pt>
    <dgm:pt modelId="{4CA332AC-F819-4819-9024-025F25BC5BAA}" type="pres">
      <dgm:prSet presAssocID="{5CB17102-12D5-4B26-A451-D4D876F5D747}" presName="vert0" presStyleCnt="0">
        <dgm:presLayoutVars>
          <dgm:dir/>
          <dgm:animOne val="branch"/>
          <dgm:animLvl val="lvl"/>
        </dgm:presLayoutVars>
      </dgm:prSet>
      <dgm:spPr/>
    </dgm:pt>
    <dgm:pt modelId="{4ED2F194-030B-43B6-9855-4D1755F21ADF}" type="pres">
      <dgm:prSet presAssocID="{27072788-9FA4-4CBA-A3D5-95D35DF9C30F}" presName="thickLine" presStyleLbl="alignNode1" presStyleIdx="0" presStyleCnt="3"/>
      <dgm:spPr/>
    </dgm:pt>
    <dgm:pt modelId="{DD16156A-1E22-4CCD-AE41-CE436B7A43A7}" type="pres">
      <dgm:prSet presAssocID="{27072788-9FA4-4CBA-A3D5-95D35DF9C30F}" presName="horz1" presStyleCnt="0"/>
      <dgm:spPr/>
    </dgm:pt>
    <dgm:pt modelId="{3155F81A-A575-4DF5-9B68-80571FDD14B5}" type="pres">
      <dgm:prSet presAssocID="{27072788-9FA4-4CBA-A3D5-95D35DF9C30F}" presName="tx1" presStyleLbl="revTx" presStyleIdx="0" presStyleCnt="3"/>
      <dgm:spPr/>
    </dgm:pt>
    <dgm:pt modelId="{2E660680-6296-4F1D-AC78-B118B42A1E33}" type="pres">
      <dgm:prSet presAssocID="{27072788-9FA4-4CBA-A3D5-95D35DF9C30F}" presName="vert1" presStyleCnt="0"/>
      <dgm:spPr/>
    </dgm:pt>
    <dgm:pt modelId="{0DCBD144-0099-4D76-BB64-EC7B4E2294EF}" type="pres">
      <dgm:prSet presAssocID="{48FADDE3-9BEF-4ECF-B6DB-68A6AC6278DF}" presName="thickLine" presStyleLbl="alignNode1" presStyleIdx="1" presStyleCnt="3"/>
      <dgm:spPr/>
    </dgm:pt>
    <dgm:pt modelId="{85C62950-C5D1-4327-A5AC-1997A9DC8065}" type="pres">
      <dgm:prSet presAssocID="{48FADDE3-9BEF-4ECF-B6DB-68A6AC6278DF}" presName="horz1" presStyleCnt="0"/>
      <dgm:spPr/>
    </dgm:pt>
    <dgm:pt modelId="{683BBD1E-A058-45BD-8E38-128BB719CCE7}" type="pres">
      <dgm:prSet presAssocID="{48FADDE3-9BEF-4ECF-B6DB-68A6AC6278DF}" presName="tx1" presStyleLbl="revTx" presStyleIdx="1" presStyleCnt="3"/>
      <dgm:spPr/>
    </dgm:pt>
    <dgm:pt modelId="{BA3057E0-1CFE-4B0E-8492-5F07A3264423}" type="pres">
      <dgm:prSet presAssocID="{48FADDE3-9BEF-4ECF-B6DB-68A6AC6278DF}" presName="vert1" presStyleCnt="0"/>
      <dgm:spPr/>
    </dgm:pt>
    <dgm:pt modelId="{F01E1228-AC79-4544-93FA-24B1E352667D}" type="pres">
      <dgm:prSet presAssocID="{FF5FE9C9-600B-4463-952D-7FC590A96DA2}" presName="thickLine" presStyleLbl="alignNode1" presStyleIdx="2" presStyleCnt="3"/>
      <dgm:spPr/>
    </dgm:pt>
    <dgm:pt modelId="{F4514CE0-97DE-4A71-95B1-1FBF74B9151A}" type="pres">
      <dgm:prSet presAssocID="{FF5FE9C9-600B-4463-952D-7FC590A96DA2}" presName="horz1" presStyleCnt="0"/>
      <dgm:spPr/>
    </dgm:pt>
    <dgm:pt modelId="{A72A9A6B-3465-41E2-9DE1-09F02E59EAC5}" type="pres">
      <dgm:prSet presAssocID="{FF5FE9C9-600B-4463-952D-7FC590A96DA2}" presName="tx1" presStyleLbl="revTx" presStyleIdx="2" presStyleCnt="3"/>
      <dgm:spPr/>
    </dgm:pt>
    <dgm:pt modelId="{4FCE095E-1E7B-4462-BBBF-90AFE49B4EE9}" type="pres">
      <dgm:prSet presAssocID="{FF5FE9C9-600B-4463-952D-7FC590A96DA2}" presName="vert1" presStyleCnt="0"/>
      <dgm:spPr/>
    </dgm:pt>
  </dgm:ptLst>
  <dgm:cxnLst>
    <dgm:cxn modelId="{642E1971-98E0-4A55-8613-F6FA361F7176}" type="presOf" srcId="{27072788-9FA4-4CBA-A3D5-95D35DF9C30F}" destId="{3155F81A-A575-4DF5-9B68-80571FDD14B5}" srcOrd="0" destOrd="0" presId="urn:microsoft.com/office/officeart/2008/layout/LinedList"/>
    <dgm:cxn modelId="{787B9C79-F771-4395-BFDC-70B68EE22FF2}" type="presOf" srcId="{FF5FE9C9-600B-4463-952D-7FC590A96DA2}" destId="{A72A9A6B-3465-41E2-9DE1-09F02E59EAC5}" srcOrd="0" destOrd="0" presId="urn:microsoft.com/office/officeart/2008/layout/LinedList"/>
    <dgm:cxn modelId="{FA8C73BD-A06B-4664-8418-FC7A1529847B}" srcId="{5CB17102-12D5-4B26-A451-D4D876F5D747}" destId="{48FADDE3-9BEF-4ECF-B6DB-68A6AC6278DF}" srcOrd="1" destOrd="0" parTransId="{8D9AAC36-214D-4CB4-BBAC-89936061D794}" sibTransId="{553DE828-B53E-4F8F-8FCA-E8E0BC994248}"/>
    <dgm:cxn modelId="{46551EC2-F226-4E2A-AF7C-9EBD5BA0FAEF}" type="presOf" srcId="{5CB17102-12D5-4B26-A451-D4D876F5D747}" destId="{4CA332AC-F819-4819-9024-025F25BC5BAA}" srcOrd="0" destOrd="0" presId="urn:microsoft.com/office/officeart/2008/layout/LinedList"/>
    <dgm:cxn modelId="{C3FFDACA-1840-46F3-AB24-A736DCF12B6A}" srcId="{5CB17102-12D5-4B26-A451-D4D876F5D747}" destId="{FF5FE9C9-600B-4463-952D-7FC590A96DA2}" srcOrd="2" destOrd="0" parTransId="{5A4BDB3C-B271-4123-BA74-47DA7045AA47}" sibTransId="{326C1CFD-78E5-478A-B9B0-261752D1D8A9}"/>
    <dgm:cxn modelId="{18E9A7FB-2D4C-48C0-A841-53B1AAFE6E84}" srcId="{5CB17102-12D5-4B26-A451-D4D876F5D747}" destId="{27072788-9FA4-4CBA-A3D5-95D35DF9C30F}" srcOrd="0" destOrd="0" parTransId="{219270FA-5AD4-4CA4-959E-E0438D72260A}" sibTransId="{B1A1F41D-81B9-45FB-9BE4-01C27FE9C4AD}"/>
    <dgm:cxn modelId="{AA3AC7FD-3804-4FAB-958E-5F2110DBF304}" type="presOf" srcId="{48FADDE3-9BEF-4ECF-B6DB-68A6AC6278DF}" destId="{683BBD1E-A058-45BD-8E38-128BB719CCE7}" srcOrd="0" destOrd="0" presId="urn:microsoft.com/office/officeart/2008/layout/LinedList"/>
    <dgm:cxn modelId="{E77E0D91-698D-4D5F-B948-B52E5AD7C438}" type="presParOf" srcId="{4CA332AC-F819-4819-9024-025F25BC5BAA}" destId="{4ED2F194-030B-43B6-9855-4D1755F21ADF}" srcOrd="0" destOrd="0" presId="urn:microsoft.com/office/officeart/2008/layout/LinedList"/>
    <dgm:cxn modelId="{57715DA1-1048-4128-8281-67AB258B71C3}" type="presParOf" srcId="{4CA332AC-F819-4819-9024-025F25BC5BAA}" destId="{DD16156A-1E22-4CCD-AE41-CE436B7A43A7}" srcOrd="1" destOrd="0" presId="urn:microsoft.com/office/officeart/2008/layout/LinedList"/>
    <dgm:cxn modelId="{1183B317-F188-4A3C-A6F2-A17AF7078E37}" type="presParOf" srcId="{DD16156A-1E22-4CCD-AE41-CE436B7A43A7}" destId="{3155F81A-A575-4DF5-9B68-80571FDD14B5}" srcOrd="0" destOrd="0" presId="urn:microsoft.com/office/officeart/2008/layout/LinedList"/>
    <dgm:cxn modelId="{6F96F250-BA2E-4FAC-9FE3-4696982FDB1D}" type="presParOf" srcId="{DD16156A-1E22-4CCD-AE41-CE436B7A43A7}" destId="{2E660680-6296-4F1D-AC78-B118B42A1E33}" srcOrd="1" destOrd="0" presId="urn:microsoft.com/office/officeart/2008/layout/LinedList"/>
    <dgm:cxn modelId="{BC01E587-1440-4E30-A6E8-27A5645BCF72}" type="presParOf" srcId="{4CA332AC-F819-4819-9024-025F25BC5BAA}" destId="{0DCBD144-0099-4D76-BB64-EC7B4E2294EF}" srcOrd="2" destOrd="0" presId="urn:microsoft.com/office/officeart/2008/layout/LinedList"/>
    <dgm:cxn modelId="{91AE93AE-1453-4D64-8465-758426C8FB29}" type="presParOf" srcId="{4CA332AC-F819-4819-9024-025F25BC5BAA}" destId="{85C62950-C5D1-4327-A5AC-1997A9DC8065}" srcOrd="3" destOrd="0" presId="urn:microsoft.com/office/officeart/2008/layout/LinedList"/>
    <dgm:cxn modelId="{416B2EAF-3D95-4EBC-995B-C8572A028F4A}" type="presParOf" srcId="{85C62950-C5D1-4327-A5AC-1997A9DC8065}" destId="{683BBD1E-A058-45BD-8E38-128BB719CCE7}" srcOrd="0" destOrd="0" presId="urn:microsoft.com/office/officeart/2008/layout/LinedList"/>
    <dgm:cxn modelId="{94652023-706D-4F19-94D5-842D6A7493DA}" type="presParOf" srcId="{85C62950-C5D1-4327-A5AC-1997A9DC8065}" destId="{BA3057E0-1CFE-4B0E-8492-5F07A3264423}" srcOrd="1" destOrd="0" presId="urn:microsoft.com/office/officeart/2008/layout/LinedList"/>
    <dgm:cxn modelId="{5DFF63B2-0F75-4B73-87C6-867984FA146A}" type="presParOf" srcId="{4CA332AC-F819-4819-9024-025F25BC5BAA}" destId="{F01E1228-AC79-4544-93FA-24B1E352667D}" srcOrd="4" destOrd="0" presId="urn:microsoft.com/office/officeart/2008/layout/LinedList"/>
    <dgm:cxn modelId="{3FB60B2D-339A-427C-9B9A-D0EEFC93DEE1}" type="presParOf" srcId="{4CA332AC-F819-4819-9024-025F25BC5BAA}" destId="{F4514CE0-97DE-4A71-95B1-1FBF74B9151A}" srcOrd="5" destOrd="0" presId="urn:microsoft.com/office/officeart/2008/layout/LinedList"/>
    <dgm:cxn modelId="{F29C46E1-3F6A-4158-8208-18C6C9841C0A}" type="presParOf" srcId="{F4514CE0-97DE-4A71-95B1-1FBF74B9151A}" destId="{A72A9A6B-3465-41E2-9DE1-09F02E59EAC5}" srcOrd="0" destOrd="0" presId="urn:microsoft.com/office/officeart/2008/layout/LinedList"/>
    <dgm:cxn modelId="{42CBF66A-83B3-4344-A3F5-DB8BBCF2C952}" type="presParOf" srcId="{F4514CE0-97DE-4A71-95B1-1FBF74B9151A}" destId="{4FCE095E-1E7B-4462-BBBF-90AFE49B4EE9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0B2200C5-E58B-40F3-8568-6A6D953A5423}" type="doc">
      <dgm:prSet loTypeId="urn:microsoft.com/office/officeart/2005/8/layout/vList2" loCatId="list" qsTypeId="urn:microsoft.com/office/officeart/2005/8/quickstyle/simple1" qsCatId="simple" csTypeId="urn:microsoft.com/office/officeart/2005/8/colors/colorful4" csCatId="colorful"/>
      <dgm:spPr/>
      <dgm:t>
        <a:bodyPr/>
        <a:lstStyle/>
        <a:p>
          <a:endParaRPr lang="en-US"/>
        </a:p>
      </dgm:t>
    </dgm:pt>
    <dgm:pt modelId="{CAB5AC9A-41E7-497C-BB87-4A3E19A636B9}">
      <dgm:prSet/>
      <dgm:spPr/>
      <dgm:t>
        <a:bodyPr/>
        <a:lstStyle/>
        <a:p>
          <a:r>
            <a:rPr lang="en-GB"/>
            <a:t>Immigration. </a:t>
          </a:r>
          <a:endParaRPr lang="en-US"/>
        </a:p>
      </dgm:t>
    </dgm:pt>
    <dgm:pt modelId="{28CC1DD2-AC43-47AB-874B-D85EAFDA0BAA}" type="parTrans" cxnId="{C7438DBB-C957-43B7-999B-D5DBA101EE91}">
      <dgm:prSet/>
      <dgm:spPr/>
      <dgm:t>
        <a:bodyPr/>
        <a:lstStyle/>
        <a:p>
          <a:endParaRPr lang="en-US"/>
        </a:p>
      </dgm:t>
    </dgm:pt>
    <dgm:pt modelId="{27857688-8C85-48BF-8421-EAE520A625A8}" type="sibTrans" cxnId="{C7438DBB-C957-43B7-999B-D5DBA101EE91}">
      <dgm:prSet/>
      <dgm:spPr/>
      <dgm:t>
        <a:bodyPr/>
        <a:lstStyle/>
        <a:p>
          <a:endParaRPr lang="en-US"/>
        </a:p>
      </dgm:t>
    </dgm:pt>
    <dgm:pt modelId="{C8C5D5B6-61C4-40F4-AB18-84FCBA1378A3}">
      <dgm:prSet/>
      <dgm:spPr/>
      <dgm:t>
        <a:bodyPr/>
        <a:lstStyle/>
        <a:p>
          <a:r>
            <a:rPr lang="en-GB"/>
            <a:t>Asylum seeker </a:t>
          </a:r>
          <a:endParaRPr lang="en-US"/>
        </a:p>
      </dgm:t>
    </dgm:pt>
    <dgm:pt modelId="{374A8E50-2011-4A06-9F4F-091E4B7368A6}" type="parTrans" cxnId="{46707948-6A34-4683-9598-77711C4CFF34}">
      <dgm:prSet/>
      <dgm:spPr/>
      <dgm:t>
        <a:bodyPr/>
        <a:lstStyle/>
        <a:p>
          <a:endParaRPr lang="en-US"/>
        </a:p>
      </dgm:t>
    </dgm:pt>
    <dgm:pt modelId="{C3003935-CCF9-4DBF-99C5-9BD37B5882E9}" type="sibTrans" cxnId="{46707948-6A34-4683-9598-77711C4CFF34}">
      <dgm:prSet/>
      <dgm:spPr/>
      <dgm:t>
        <a:bodyPr/>
        <a:lstStyle/>
        <a:p>
          <a:endParaRPr lang="en-US"/>
        </a:p>
      </dgm:t>
    </dgm:pt>
    <dgm:pt modelId="{28FAD20C-B477-4FFB-8D53-938284B0042E}">
      <dgm:prSet/>
      <dgm:spPr/>
      <dgm:t>
        <a:bodyPr/>
        <a:lstStyle/>
        <a:p>
          <a:r>
            <a:rPr lang="en-GB"/>
            <a:t>Refugee </a:t>
          </a:r>
          <a:endParaRPr lang="en-US"/>
        </a:p>
      </dgm:t>
    </dgm:pt>
    <dgm:pt modelId="{11ABF072-D9A2-4F58-B327-827D1777CAA4}" type="parTrans" cxnId="{D0870DCE-65A9-4365-982D-157C364C4721}">
      <dgm:prSet/>
      <dgm:spPr/>
      <dgm:t>
        <a:bodyPr/>
        <a:lstStyle/>
        <a:p>
          <a:endParaRPr lang="en-US"/>
        </a:p>
      </dgm:t>
    </dgm:pt>
    <dgm:pt modelId="{8F804FB7-A260-4E0C-9F83-46B4B07F8CD5}" type="sibTrans" cxnId="{D0870DCE-65A9-4365-982D-157C364C4721}">
      <dgm:prSet/>
      <dgm:spPr/>
      <dgm:t>
        <a:bodyPr/>
        <a:lstStyle/>
        <a:p>
          <a:endParaRPr lang="en-US"/>
        </a:p>
      </dgm:t>
    </dgm:pt>
    <dgm:pt modelId="{9875921E-4653-4B84-BEE8-CD271EC279AA}" type="pres">
      <dgm:prSet presAssocID="{0B2200C5-E58B-40F3-8568-6A6D953A5423}" presName="linear" presStyleCnt="0">
        <dgm:presLayoutVars>
          <dgm:animLvl val="lvl"/>
          <dgm:resizeHandles val="exact"/>
        </dgm:presLayoutVars>
      </dgm:prSet>
      <dgm:spPr/>
    </dgm:pt>
    <dgm:pt modelId="{191059C9-6793-46E9-BA61-AEDE19141316}" type="pres">
      <dgm:prSet presAssocID="{CAB5AC9A-41E7-497C-BB87-4A3E19A636B9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5391F0B1-4390-488B-81DF-5AF012FBA1E3}" type="pres">
      <dgm:prSet presAssocID="{27857688-8C85-48BF-8421-EAE520A625A8}" presName="spacer" presStyleCnt="0"/>
      <dgm:spPr/>
    </dgm:pt>
    <dgm:pt modelId="{1060BC0F-BA66-47BA-B207-8902009D59DD}" type="pres">
      <dgm:prSet presAssocID="{C8C5D5B6-61C4-40F4-AB18-84FCBA1378A3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366290F2-CBA3-4848-86D2-0D7EFF7F89B6}" type="pres">
      <dgm:prSet presAssocID="{C3003935-CCF9-4DBF-99C5-9BD37B5882E9}" presName="spacer" presStyleCnt="0"/>
      <dgm:spPr/>
    </dgm:pt>
    <dgm:pt modelId="{D0B965C0-9B40-4DA3-8483-36B9DFD7AE10}" type="pres">
      <dgm:prSet presAssocID="{28FAD20C-B477-4FFB-8D53-938284B0042E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31B4D645-0856-4011-9BD4-84633CC1C81F}" type="presOf" srcId="{0B2200C5-E58B-40F3-8568-6A6D953A5423}" destId="{9875921E-4653-4B84-BEE8-CD271EC279AA}" srcOrd="0" destOrd="0" presId="urn:microsoft.com/office/officeart/2005/8/layout/vList2"/>
    <dgm:cxn modelId="{46707948-6A34-4683-9598-77711C4CFF34}" srcId="{0B2200C5-E58B-40F3-8568-6A6D953A5423}" destId="{C8C5D5B6-61C4-40F4-AB18-84FCBA1378A3}" srcOrd="1" destOrd="0" parTransId="{374A8E50-2011-4A06-9F4F-091E4B7368A6}" sibTransId="{C3003935-CCF9-4DBF-99C5-9BD37B5882E9}"/>
    <dgm:cxn modelId="{BD8C1C56-550B-4DC1-B70D-6A5734EC75D2}" type="presOf" srcId="{C8C5D5B6-61C4-40F4-AB18-84FCBA1378A3}" destId="{1060BC0F-BA66-47BA-B207-8902009D59DD}" srcOrd="0" destOrd="0" presId="urn:microsoft.com/office/officeart/2005/8/layout/vList2"/>
    <dgm:cxn modelId="{C7438DBB-C957-43B7-999B-D5DBA101EE91}" srcId="{0B2200C5-E58B-40F3-8568-6A6D953A5423}" destId="{CAB5AC9A-41E7-497C-BB87-4A3E19A636B9}" srcOrd="0" destOrd="0" parTransId="{28CC1DD2-AC43-47AB-874B-D85EAFDA0BAA}" sibTransId="{27857688-8C85-48BF-8421-EAE520A625A8}"/>
    <dgm:cxn modelId="{BD0E79C3-7102-4D0F-927C-0372F216BF6A}" type="presOf" srcId="{28FAD20C-B477-4FFB-8D53-938284B0042E}" destId="{D0B965C0-9B40-4DA3-8483-36B9DFD7AE10}" srcOrd="0" destOrd="0" presId="urn:microsoft.com/office/officeart/2005/8/layout/vList2"/>
    <dgm:cxn modelId="{D0870DCE-65A9-4365-982D-157C364C4721}" srcId="{0B2200C5-E58B-40F3-8568-6A6D953A5423}" destId="{28FAD20C-B477-4FFB-8D53-938284B0042E}" srcOrd="2" destOrd="0" parTransId="{11ABF072-D9A2-4F58-B327-827D1777CAA4}" sibTransId="{8F804FB7-A260-4E0C-9F83-46B4B07F8CD5}"/>
    <dgm:cxn modelId="{12CE51F0-6C63-40FE-8DBF-6CBBC962D7DC}" type="presOf" srcId="{CAB5AC9A-41E7-497C-BB87-4A3E19A636B9}" destId="{191059C9-6793-46E9-BA61-AEDE19141316}" srcOrd="0" destOrd="0" presId="urn:microsoft.com/office/officeart/2005/8/layout/vList2"/>
    <dgm:cxn modelId="{CE64B516-E30F-4354-9460-0C1DFD590FA0}" type="presParOf" srcId="{9875921E-4653-4B84-BEE8-CD271EC279AA}" destId="{191059C9-6793-46E9-BA61-AEDE19141316}" srcOrd="0" destOrd="0" presId="urn:microsoft.com/office/officeart/2005/8/layout/vList2"/>
    <dgm:cxn modelId="{0842B128-0B20-4EE2-99A2-B680A92E53E9}" type="presParOf" srcId="{9875921E-4653-4B84-BEE8-CD271EC279AA}" destId="{5391F0B1-4390-488B-81DF-5AF012FBA1E3}" srcOrd="1" destOrd="0" presId="urn:microsoft.com/office/officeart/2005/8/layout/vList2"/>
    <dgm:cxn modelId="{5504D68C-FBAB-4340-A883-7DF5BEE0CB6F}" type="presParOf" srcId="{9875921E-4653-4B84-BEE8-CD271EC279AA}" destId="{1060BC0F-BA66-47BA-B207-8902009D59DD}" srcOrd="2" destOrd="0" presId="urn:microsoft.com/office/officeart/2005/8/layout/vList2"/>
    <dgm:cxn modelId="{DF32F930-578F-4E56-8EA7-2CC14F54FC9C}" type="presParOf" srcId="{9875921E-4653-4B84-BEE8-CD271EC279AA}" destId="{366290F2-CBA3-4848-86D2-0D7EFF7F89B6}" srcOrd="3" destOrd="0" presId="urn:microsoft.com/office/officeart/2005/8/layout/vList2"/>
    <dgm:cxn modelId="{44EFC0C8-2E9E-4BF5-AF55-C926CCD22E53}" type="presParOf" srcId="{9875921E-4653-4B84-BEE8-CD271EC279AA}" destId="{D0B965C0-9B40-4DA3-8483-36B9DFD7AE10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6DB49EE-3793-4229-85EC-E7AB8D8CFE22}">
      <dsp:nvSpPr>
        <dsp:cNvPr id="0" name=""/>
        <dsp:cNvSpPr/>
      </dsp:nvSpPr>
      <dsp:spPr>
        <a:xfrm>
          <a:off x="0" y="0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26BFCB0-491C-4357-8EE6-1D89E0C02B0E}">
      <dsp:nvSpPr>
        <dsp:cNvPr id="0" name=""/>
        <dsp:cNvSpPr/>
      </dsp:nvSpPr>
      <dsp:spPr>
        <a:xfrm>
          <a:off x="0" y="0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t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Application must be done </a:t>
          </a:r>
          <a:endParaRPr lang="en-US" sz="3800" kern="1200"/>
        </a:p>
      </dsp:txBody>
      <dsp:txXfrm>
        <a:off x="0" y="0"/>
        <a:ext cx="6900512" cy="1384035"/>
      </dsp:txXfrm>
    </dsp:sp>
    <dsp:sp modelId="{0152C7D1-FC4A-408C-B527-50D91C26FE63}">
      <dsp:nvSpPr>
        <dsp:cNvPr id="0" name=""/>
        <dsp:cNvSpPr/>
      </dsp:nvSpPr>
      <dsp:spPr>
        <a:xfrm>
          <a:off x="0" y="1384035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78A11E8-7A87-4AAF-BC25-50D70CFC1440}">
      <dsp:nvSpPr>
        <dsp:cNvPr id="0" name=""/>
        <dsp:cNvSpPr/>
      </dsp:nvSpPr>
      <dsp:spPr>
        <a:xfrm>
          <a:off x="0" y="1384035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t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Must have left the country and not be able to return </a:t>
          </a:r>
          <a:endParaRPr lang="en-US" sz="3800" kern="1200"/>
        </a:p>
      </dsp:txBody>
      <dsp:txXfrm>
        <a:off x="0" y="1384035"/>
        <a:ext cx="6900512" cy="1384035"/>
      </dsp:txXfrm>
    </dsp:sp>
    <dsp:sp modelId="{3E84A580-BCB0-4049-9461-94350EDBB6B0}">
      <dsp:nvSpPr>
        <dsp:cNvPr id="0" name=""/>
        <dsp:cNvSpPr/>
      </dsp:nvSpPr>
      <dsp:spPr>
        <a:xfrm>
          <a:off x="0" y="2768070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ECAC3C1-15F8-4551-AA63-083C09E4EE7B}">
      <dsp:nvSpPr>
        <dsp:cNvPr id="0" name=""/>
        <dsp:cNvSpPr/>
      </dsp:nvSpPr>
      <dsp:spPr>
        <a:xfrm>
          <a:off x="0" y="2768070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t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Failed to gain protection </a:t>
          </a:r>
          <a:endParaRPr lang="en-US" sz="3800" kern="1200"/>
        </a:p>
      </dsp:txBody>
      <dsp:txXfrm>
        <a:off x="0" y="2768070"/>
        <a:ext cx="6900512" cy="1384035"/>
      </dsp:txXfrm>
    </dsp:sp>
    <dsp:sp modelId="{FBB94BC2-B212-4526-83E1-04ADF038583C}">
      <dsp:nvSpPr>
        <dsp:cNvPr id="0" name=""/>
        <dsp:cNvSpPr/>
      </dsp:nvSpPr>
      <dsp:spPr>
        <a:xfrm>
          <a:off x="0" y="4152105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9A4EE72-0F91-4179-B4C0-30C3A960291B}">
      <dsp:nvSpPr>
        <dsp:cNvPr id="0" name=""/>
        <dsp:cNvSpPr/>
      </dsp:nvSpPr>
      <dsp:spPr>
        <a:xfrm>
          <a:off x="0" y="4152105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t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Apply upon arrival or when unsafe to return home </a:t>
          </a:r>
          <a:endParaRPr lang="en-US" sz="3800" kern="1200"/>
        </a:p>
      </dsp:txBody>
      <dsp:txXfrm>
        <a:off x="0" y="4152105"/>
        <a:ext cx="6900512" cy="138403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4039E9A-EBB6-4895-855D-9371097F6D2C}">
      <dsp:nvSpPr>
        <dsp:cNvPr id="0" name=""/>
        <dsp:cNvSpPr/>
      </dsp:nvSpPr>
      <dsp:spPr>
        <a:xfrm>
          <a:off x="0" y="2703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6E370A5-F38A-499F-8B32-ADCB55C724BA}">
      <dsp:nvSpPr>
        <dsp:cNvPr id="0" name=""/>
        <dsp:cNvSpPr/>
      </dsp:nvSpPr>
      <dsp:spPr>
        <a:xfrm>
          <a:off x="0" y="2703"/>
          <a:ext cx="6900512" cy="18435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0020" tIns="160020" rIns="160020" bIns="160020" numCol="1" spcCol="1270" anchor="t" anchorCtr="0">
          <a:noAutofit/>
        </a:bodyPr>
        <a:lstStyle/>
        <a:p>
          <a:pPr marL="0" lvl="0" indent="0" algn="l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200" kern="1200"/>
            <a:t>Asylum case worker </a:t>
          </a:r>
          <a:endParaRPr lang="en-US" sz="4200" kern="1200"/>
        </a:p>
      </dsp:txBody>
      <dsp:txXfrm>
        <a:off x="0" y="2703"/>
        <a:ext cx="6900512" cy="1843578"/>
      </dsp:txXfrm>
    </dsp:sp>
    <dsp:sp modelId="{E6487CED-1731-4285-91C1-D0B078A62222}">
      <dsp:nvSpPr>
        <dsp:cNvPr id="0" name=""/>
        <dsp:cNvSpPr/>
      </dsp:nvSpPr>
      <dsp:spPr>
        <a:xfrm>
          <a:off x="0" y="1846281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BDBBA7E-C9DA-45B5-911D-61129DA1E4EF}">
      <dsp:nvSpPr>
        <dsp:cNvPr id="0" name=""/>
        <dsp:cNvSpPr/>
      </dsp:nvSpPr>
      <dsp:spPr>
        <a:xfrm>
          <a:off x="0" y="1846281"/>
          <a:ext cx="6900512" cy="18435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0020" tIns="160020" rIns="160020" bIns="160020" numCol="1" spcCol="1270" anchor="t" anchorCtr="0">
          <a:noAutofit/>
        </a:bodyPr>
        <a:lstStyle/>
        <a:p>
          <a:pPr marL="0" lvl="0" indent="0" algn="l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200" kern="1200"/>
            <a:t>False information and the consequences </a:t>
          </a:r>
          <a:endParaRPr lang="en-US" sz="4200" kern="1200"/>
        </a:p>
      </dsp:txBody>
      <dsp:txXfrm>
        <a:off x="0" y="1846281"/>
        <a:ext cx="6900512" cy="1843578"/>
      </dsp:txXfrm>
    </dsp:sp>
    <dsp:sp modelId="{E777A4F9-E0C1-4DDF-8844-B2EE7C4AC660}">
      <dsp:nvSpPr>
        <dsp:cNvPr id="0" name=""/>
        <dsp:cNvSpPr/>
      </dsp:nvSpPr>
      <dsp:spPr>
        <a:xfrm>
          <a:off x="0" y="3689859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581AD95-AE2F-4F6B-9EB6-41D427EE8DA0}">
      <dsp:nvSpPr>
        <dsp:cNvPr id="0" name=""/>
        <dsp:cNvSpPr/>
      </dsp:nvSpPr>
      <dsp:spPr>
        <a:xfrm>
          <a:off x="0" y="3689859"/>
          <a:ext cx="6900512" cy="18435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0020" tIns="160020" rIns="160020" bIns="160020" numCol="1" spcCol="1270" anchor="t" anchorCtr="0">
          <a:noAutofit/>
        </a:bodyPr>
        <a:lstStyle/>
        <a:p>
          <a:pPr marL="0" lvl="0" indent="0" algn="l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200" kern="1200"/>
            <a:t>What if the individual is bringing family and children?</a:t>
          </a:r>
          <a:endParaRPr lang="en-US" sz="4200" kern="1200"/>
        </a:p>
      </dsp:txBody>
      <dsp:txXfrm>
        <a:off x="0" y="3689859"/>
        <a:ext cx="6900512" cy="184357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13F0670-B068-4138-9B32-A03342A9506F}">
      <dsp:nvSpPr>
        <dsp:cNvPr id="0" name=""/>
        <dsp:cNvSpPr/>
      </dsp:nvSpPr>
      <dsp:spPr>
        <a:xfrm>
          <a:off x="0" y="0"/>
          <a:ext cx="690051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F58D950-CA22-4284-942B-BB53FC9F094A}">
      <dsp:nvSpPr>
        <dsp:cNvPr id="0" name=""/>
        <dsp:cNvSpPr/>
      </dsp:nvSpPr>
      <dsp:spPr>
        <a:xfrm>
          <a:off x="0" y="0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210" tIns="156210" rIns="156210" bIns="156210" numCol="1" spcCol="1270" anchor="t" anchorCtr="0">
          <a:noAutofit/>
        </a:bodyPr>
        <a:lstStyle/>
        <a:p>
          <a:pPr marL="0" lvl="0" indent="0" algn="l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100" kern="1200"/>
            <a:t>Becoming a British citizen </a:t>
          </a:r>
          <a:endParaRPr lang="en-US" sz="4100" kern="1200"/>
        </a:p>
      </dsp:txBody>
      <dsp:txXfrm>
        <a:off x="0" y="0"/>
        <a:ext cx="6900512" cy="1384035"/>
      </dsp:txXfrm>
    </dsp:sp>
    <dsp:sp modelId="{7EAD40DD-0A53-4059-936F-26F3524DFCD2}">
      <dsp:nvSpPr>
        <dsp:cNvPr id="0" name=""/>
        <dsp:cNvSpPr/>
      </dsp:nvSpPr>
      <dsp:spPr>
        <a:xfrm>
          <a:off x="0" y="1384035"/>
          <a:ext cx="6900512" cy="0"/>
        </a:xfrm>
        <a:prstGeom prst="line">
          <a:avLst/>
        </a:prstGeom>
        <a:solidFill>
          <a:schemeClr val="accent2">
            <a:hueOff val="2147871"/>
            <a:satOff val="-6164"/>
            <a:lumOff val="-9870"/>
            <a:alphaOff val="0"/>
          </a:schemeClr>
        </a:solidFill>
        <a:ln w="19050" cap="flat" cmpd="sng" algn="ctr">
          <a:solidFill>
            <a:schemeClr val="accent2">
              <a:hueOff val="2147871"/>
              <a:satOff val="-6164"/>
              <a:lumOff val="-987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20C2D2E-8EDE-45DD-BD98-840C7E2429C4}">
      <dsp:nvSpPr>
        <dsp:cNvPr id="0" name=""/>
        <dsp:cNvSpPr/>
      </dsp:nvSpPr>
      <dsp:spPr>
        <a:xfrm>
          <a:off x="0" y="1384035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210" tIns="156210" rIns="156210" bIns="156210" numCol="1" spcCol="1270" anchor="t" anchorCtr="0">
          <a:noAutofit/>
        </a:bodyPr>
        <a:lstStyle/>
        <a:p>
          <a:pPr marL="0" lvl="0" indent="0" algn="l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100" kern="1200"/>
            <a:t>Indefinate leave to remain </a:t>
          </a:r>
          <a:endParaRPr lang="en-US" sz="4100" kern="1200"/>
        </a:p>
      </dsp:txBody>
      <dsp:txXfrm>
        <a:off x="0" y="1384035"/>
        <a:ext cx="6900512" cy="1384035"/>
      </dsp:txXfrm>
    </dsp:sp>
    <dsp:sp modelId="{4EEAAB0C-5898-43D1-9F6A-4ED649E1F5C7}">
      <dsp:nvSpPr>
        <dsp:cNvPr id="0" name=""/>
        <dsp:cNvSpPr/>
      </dsp:nvSpPr>
      <dsp:spPr>
        <a:xfrm>
          <a:off x="0" y="2768070"/>
          <a:ext cx="6900512" cy="0"/>
        </a:xfrm>
        <a:prstGeom prst="line">
          <a:avLst/>
        </a:prstGeom>
        <a:solidFill>
          <a:schemeClr val="accent2">
            <a:hueOff val="4295743"/>
            <a:satOff val="-12329"/>
            <a:lumOff val="-19739"/>
            <a:alphaOff val="0"/>
          </a:schemeClr>
        </a:solidFill>
        <a:ln w="19050" cap="flat" cmpd="sng" algn="ctr">
          <a:solidFill>
            <a:schemeClr val="accent2">
              <a:hueOff val="4295743"/>
              <a:satOff val="-12329"/>
              <a:lumOff val="-1973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BF79D74-DDC4-4D59-8807-910D106A7D33}">
      <dsp:nvSpPr>
        <dsp:cNvPr id="0" name=""/>
        <dsp:cNvSpPr/>
      </dsp:nvSpPr>
      <dsp:spPr>
        <a:xfrm>
          <a:off x="0" y="2768070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210" tIns="156210" rIns="156210" bIns="156210" numCol="1" spcCol="1270" anchor="t" anchorCtr="0">
          <a:noAutofit/>
        </a:bodyPr>
        <a:lstStyle/>
        <a:p>
          <a:pPr marL="0" lvl="0" indent="0" algn="l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100" kern="1200"/>
            <a:t>Work visa </a:t>
          </a:r>
          <a:endParaRPr lang="en-US" sz="4100" kern="1200"/>
        </a:p>
      </dsp:txBody>
      <dsp:txXfrm>
        <a:off x="0" y="2768070"/>
        <a:ext cx="6900512" cy="1384035"/>
      </dsp:txXfrm>
    </dsp:sp>
    <dsp:sp modelId="{1DCAAE7E-C0B9-4ACA-8E4E-DCFAE7E4CFDA}">
      <dsp:nvSpPr>
        <dsp:cNvPr id="0" name=""/>
        <dsp:cNvSpPr/>
      </dsp:nvSpPr>
      <dsp:spPr>
        <a:xfrm>
          <a:off x="0" y="4152105"/>
          <a:ext cx="6900512" cy="0"/>
        </a:xfrm>
        <a:prstGeom prst="line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accent2">
              <a:hueOff val="6443614"/>
              <a:satOff val="-18493"/>
              <a:lumOff val="-2960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BCA0206-E572-4D7C-BCCB-74A7AFF8862F}">
      <dsp:nvSpPr>
        <dsp:cNvPr id="0" name=""/>
        <dsp:cNvSpPr/>
      </dsp:nvSpPr>
      <dsp:spPr>
        <a:xfrm>
          <a:off x="0" y="4152105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210" tIns="156210" rIns="156210" bIns="156210" numCol="1" spcCol="1270" anchor="t" anchorCtr="0">
          <a:noAutofit/>
        </a:bodyPr>
        <a:lstStyle/>
        <a:p>
          <a:pPr marL="0" lvl="0" indent="0" algn="l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100" kern="1200"/>
            <a:t>British national overseas visa </a:t>
          </a:r>
          <a:endParaRPr lang="en-US" sz="4100" kern="1200"/>
        </a:p>
      </dsp:txBody>
      <dsp:txXfrm>
        <a:off x="0" y="4152105"/>
        <a:ext cx="6900512" cy="1384035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0D3C191-D4FF-4DC4-AFF7-6F4472F5BA5C}">
      <dsp:nvSpPr>
        <dsp:cNvPr id="0" name=""/>
        <dsp:cNvSpPr/>
      </dsp:nvSpPr>
      <dsp:spPr>
        <a:xfrm>
          <a:off x="0" y="0"/>
          <a:ext cx="6900512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056F28-CAF7-4745-8716-241354EF5412}">
      <dsp:nvSpPr>
        <dsp:cNvPr id="0" name=""/>
        <dsp:cNvSpPr/>
      </dsp:nvSpPr>
      <dsp:spPr>
        <a:xfrm>
          <a:off x="0" y="0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Start as an asylum seeker – someone who decides to move from their home country to another country. </a:t>
          </a:r>
          <a:endParaRPr lang="en-US" sz="2700" kern="1200"/>
        </a:p>
      </dsp:txBody>
      <dsp:txXfrm>
        <a:off x="0" y="0"/>
        <a:ext cx="6900512" cy="1384035"/>
      </dsp:txXfrm>
    </dsp:sp>
    <dsp:sp modelId="{4FE5CDF6-8C7F-4673-A647-62C747284B0D}">
      <dsp:nvSpPr>
        <dsp:cNvPr id="0" name=""/>
        <dsp:cNvSpPr/>
      </dsp:nvSpPr>
      <dsp:spPr>
        <a:xfrm>
          <a:off x="0" y="1384035"/>
          <a:ext cx="6900512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3572C1F-E39D-4344-902B-35A3976ACD91}">
      <dsp:nvSpPr>
        <dsp:cNvPr id="0" name=""/>
        <dsp:cNvSpPr/>
      </dsp:nvSpPr>
      <dsp:spPr>
        <a:xfrm>
          <a:off x="0" y="1384035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They are escaping because of persecution and can no longer return to their home county. </a:t>
          </a:r>
          <a:endParaRPr lang="en-US" sz="2700" kern="1200"/>
        </a:p>
      </dsp:txBody>
      <dsp:txXfrm>
        <a:off x="0" y="1384035"/>
        <a:ext cx="6900512" cy="1384035"/>
      </dsp:txXfrm>
    </dsp:sp>
    <dsp:sp modelId="{AEDE75B5-2AAA-4877-914C-4140378E8C7C}">
      <dsp:nvSpPr>
        <dsp:cNvPr id="0" name=""/>
        <dsp:cNvSpPr/>
      </dsp:nvSpPr>
      <dsp:spPr>
        <a:xfrm>
          <a:off x="0" y="2768070"/>
          <a:ext cx="6900512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5C4CD00-0B38-4993-BD03-6AA6047929A2}">
      <dsp:nvSpPr>
        <dsp:cNvPr id="0" name=""/>
        <dsp:cNvSpPr/>
      </dsp:nvSpPr>
      <dsp:spPr>
        <a:xfrm>
          <a:off x="0" y="2768070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Someone has not yet got legal status. </a:t>
          </a:r>
          <a:endParaRPr lang="en-US" sz="2700" kern="1200"/>
        </a:p>
      </dsp:txBody>
      <dsp:txXfrm>
        <a:off x="0" y="2768070"/>
        <a:ext cx="6900512" cy="1384035"/>
      </dsp:txXfrm>
    </dsp:sp>
    <dsp:sp modelId="{8352EA11-9911-483B-8299-3A28A08F8449}">
      <dsp:nvSpPr>
        <dsp:cNvPr id="0" name=""/>
        <dsp:cNvSpPr/>
      </dsp:nvSpPr>
      <dsp:spPr>
        <a:xfrm>
          <a:off x="0" y="4152105"/>
          <a:ext cx="6900512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E375ADE-CD0D-4D0A-A583-6FF533A7927D}">
      <dsp:nvSpPr>
        <dsp:cNvPr id="0" name=""/>
        <dsp:cNvSpPr/>
      </dsp:nvSpPr>
      <dsp:spPr>
        <a:xfrm>
          <a:off x="0" y="4152105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Seeking asylum is a human right</a:t>
          </a:r>
          <a:endParaRPr lang="en-US" sz="2700" kern="1200"/>
        </a:p>
      </dsp:txBody>
      <dsp:txXfrm>
        <a:off x="0" y="4152105"/>
        <a:ext cx="6900512" cy="1384035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FCEE04F-FDD9-457C-B56C-F465564910C2}">
      <dsp:nvSpPr>
        <dsp:cNvPr id="0" name=""/>
        <dsp:cNvSpPr/>
      </dsp:nvSpPr>
      <dsp:spPr>
        <a:xfrm>
          <a:off x="0" y="212993"/>
          <a:ext cx="6263640" cy="247455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1450" tIns="171450" rIns="171450" bIns="171450" numCol="1" spcCol="1270" anchor="ctr" anchorCtr="0">
          <a:noAutofit/>
        </a:bodyPr>
        <a:lstStyle/>
        <a:p>
          <a:pPr marL="0" lvl="0" indent="0" algn="l" defTabSz="2000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500" kern="1200"/>
            <a:t>Key piece of legislation is the Immigration Act 1971 – </a:t>
          </a:r>
          <a:endParaRPr lang="en-US" sz="4500" kern="1200"/>
        </a:p>
      </dsp:txBody>
      <dsp:txXfrm>
        <a:off x="120798" y="333791"/>
        <a:ext cx="6022044" cy="2232954"/>
      </dsp:txXfrm>
    </dsp:sp>
    <dsp:sp modelId="{2914B669-B606-41BD-97D9-389160CD914B}">
      <dsp:nvSpPr>
        <dsp:cNvPr id="0" name=""/>
        <dsp:cNvSpPr/>
      </dsp:nvSpPr>
      <dsp:spPr>
        <a:xfrm>
          <a:off x="0" y="2817143"/>
          <a:ext cx="6263640" cy="2474550"/>
        </a:xfrm>
        <a:prstGeom prst="roundRect">
          <a:avLst/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1450" tIns="171450" rIns="171450" bIns="171450" numCol="1" spcCol="1270" anchor="ctr" anchorCtr="0">
          <a:noAutofit/>
        </a:bodyPr>
        <a:lstStyle/>
        <a:p>
          <a:pPr marL="0" lvl="0" indent="0" algn="l" defTabSz="2000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500" kern="1200"/>
            <a:t>Key sections include S.24 and S.25 </a:t>
          </a:r>
          <a:endParaRPr lang="en-US" sz="4500" kern="1200"/>
        </a:p>
      </dsp:txBody>
      <dsp:txXfrm>
        <a:off x="120798" y="2937941"/>
        <a:ext cx="6022044" cy="2232954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1775638-E917-46B9-8F55-7EEB254F98E7}">
      <dsp:nvSpPr>
        <dsp:cNvPr id="0" name=""/>
        <dsp:cNvSpPr/>
      </dsp:nvSpPr>
      <dsp:spPr>
        <a:xfrm>
          <a:off x="0" y="60034"/>
          <a:ext cx="6651253" cy="1237713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Identity documents Act 2010 </a:t>
          </a:r>
          <a:endParaRPr lang="en-US" sz="3100" kern="1200"/>
        </a:p>
      </dsp:txBody>
      <dsp:txXfrm>
        <a:off x="60420" y="120454"/>
        <a:ext cx="6530413" cy="1116873"/>
      </dsp:txXfrm>
    </dsp:sp>
    <dsp:sp modelId="{D83C6C25-4A71-476A-90D5-1D5E31B0B9C1}">
      <dsp:nvSpPr>
        <dsp:cNvPr id="0" name=""/>
        <dsp:cNvSpPr/>
      </dsp:nvSpPr>
      <dsp:spPr>
        <a:xfrm>
          <a:off x="0" y="1387028"/>
          <a:ext cx="6651253" cy="1237713"/>
        </a:xfrm>
        <a:prstGeom prst="roundRect">
          <a:avLst/>
        </a:prstGeom>
        <a:solidFill>
          <a:schemeClr val="accent5">
            <a:hueOff val="-4050717"/>
            <a:satOff val="-275"/>
            <a:lumOff val="65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Asylum and immigration (treatment of claiments) Act 2004 </a:t>
          </a:r>
          <a:endParaRPr lang="en-US" sz="3100" kern="1200"/>
        </a:p>
      </dsp:txBody>
      <dsp:txXfrm>
        <a:off x="60420" y="1447448"/>
        <a:ext cx="6530413" cy="1116873"/>
      </dsp:txXfrm>
    </dsp:sp>
    <dsp:sp modelId="{024CD7F8-D658-447D-A587-8B9E40E73DC3}">
      <dsp:nvSpPr>
        <dsp:cNvPr id="0" name=""/>
        <dsp:cNvSpPr/>
      </dsp:nvSpPr>
      <dsp:spPr>
        <a:xfrm>
          <a:off x="0" y="2714022"/>
          <a:ext cx="6651253" cy="1237713"/>
        </a:xfrm>
        <a:prstGeom prst="roundRect">
          <a:avLst/>
        </a:prstGeom>
        <a:solidFill>
          <a:schemeClr val="accent5">
            <a:hueOff val="-8101434"/>
            <a:satOff val="-551"/>
            <a:lumOff val="130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Immigration, Asylum and Nationality Act 2006 </a:t>
          </a:r>
          <a:endParaRPr lang="en-US" sz="3100" kern="1200"/>
        </a:p>
      </dsp:txBody>
      <dsp:txXfrm>
        <a:off x="60420" y="2774442"/>
        <a:ext cx="6530413" cy="1116873"/>
      </dsp:txXfrm>
    </dsp:sp>
    <dsp:sp modelId="{3785599E-7FAF-4FBD-9CFA-443406E0A910}">
      <dsp:nvSpPr>
        <dsp:cNvPr id="0" name=""/>
        <dsp:cNvSpPr/>
      </dsp:nvSpPr>
      <dsp:spPr>
        <a:xfrm>
          <a:off x="0" y="4041015"/>
          <a:ext cx="6651253" cy="1237713"/>
        </a:xfrm>
        <a:prstGeom prst="roundRect">
          <a:avLst/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Border and Security, asylum and immigration Act 2005 </a:t>
          </a:r>
          <a:endParaRPr lang="en-US" sz="3100" kern="1200"/>
        </a:p>
      </dsp:txBody>
      <dsp:txXfrm>
        <a:off x="60420" y="4101435"/>
        <a:ext cx="6530413" cy="1116873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249EF86-7F39-4F86-85BB-69630FEED4BA}">
      <dsp:nvSpPr>
        <dsp:cNvPr id="0" name=""/>
        <dsp:cNvSpPr/>
      </dsp:nvSpPr>
      <dsp:spPr>
        <a:xfrm>
          <a:off x="0" y="867549"/>
          <a:ext cx="6651253" cy="160162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74D803B-601D-4659-A6AD-54BB4BA4EC34}">
      <dsp:nvSpPr>
        <dsp:cNvPr id="0" name=""/>
        <dsp:cNvSpPr/>
      </dsp:nvSpPr>
      <dsp:spPr>
        <a:xfrm>
          <a:off x="484492" y="1227915"/>
          <a:ext cx="880896" cy="88089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2CD1D2F-E625-428B-93C9-F68D4571ACD0}">
      <dsp:nvSpPr>
        <dsp:cNvPr id="0" name=""/>
        <dsp:cNvSpPr/>
      </dsp:nvSpPr>
      <dsp:spPr>
        <a:xfrm>
          <a:off x="1849881" y="867549"/>
          <a:ext cx="4801371" cy="16016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9506" tIns="169506" rIns="169506" bIns="169506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Research the case of JAVAHERIFARD AND MILLER [2005] </a:t>
          </a:r>
          <a:endParaRPr lang="en-US" sz="2500" kern="1200"/>
        </a:p>
      </dsp:txBody>
      <dsp:txXfrm>
        <a:off x="1849881" y="867549"/>
        <a:ext cx="4801371" cy="1601629"/>
      </dsp:txXfrm>
    </dsp:sp>
    <dsp:sp modelId="{6AC22BFB-FDCB-49D8-BA91-070D3430D04D}">
      <dsp:nvSpPr>
        <dsp:cNvPr id="0" name=""/>
        <dsp:cNvSpPr/>
      </dsp:nvSpPr>
      <dsp:spPr>
        <a:xfrm>
          <a:off x="0" y="2869585"/>
          <a:ext cx="6651253" cy="160162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9C4FF35-ACE9-44A4-B5C3-FC07B6C55684}">
      <dsp:nvSpPr>
        <dsp:cNvPr id="0" name=""/>
        <dsp:cNvSpPr/>
      </dsp:nvSpPr>
      <dsp:spPr>
        <a:xfrm>
          <a:off x="484492" y="3229952"/>
          <a:ext cx="880896" cy="88089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4502325-6C62-4743-BB43-7E151B345C20}">
      <dsp:nvSpPr>
        <dsp:cNvPr id="0" name=""/>
        <dsp:cNvSpPr/>
      </dsp:nvSpPr>
      <dsp:spPr>
        <a:xfrm>
          <a:off x="1849881" y="2869585"/>
          <a:ext cx="4801371" cy="16016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9506" tIns="169506" rIns="169506" bIns="169506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Feedback the facts and the outcome </a:t>
          </a:r>
          <a:endParaRPr lang="en-US" sz="2500" kern="1200"/>
        </a:p>
      </dsp:txBody>
      <dsp:txXfrm>
        <a:off x="1849881" y="2869585"/>
        <a:ext cx="4801371" cy="1601629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D1F089F-F840-426A-9292-51292B7B2817}">
      <dsp:nvSpPr>
        <dsp:cNvPr id="0" name=""/>
        <dsp:cNvSpPr/>
      </dsp:nvSpPr>
      <dsp:spPr>
        <a:xfrm>
          <a:off x="0" y="895997"/>
          <a:ext cx="6364224" cy="165414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05F0723-2174-47E8-8967-AC0212D3BC58}">
      <dsp:nvSpPr>
        <dsp:cNvPr id="0" name=""/>
        <dsp:cNvSpPr/>
      </dsp:nvSpPr>
      <dsp:spPr>
        <a:xfrm>
          <a:off x="500380" y="1268181"/>
          <a:ext cx="909782" cy="90978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7878954-311C-4EA1-8E28-510E158DF97E}">
      <dsp:nvSpPr>
        <dsp:cNvPr id="0" name=""/>
        <dsp:cNvSpPr/>
      </dsp:nvSpPr>
      <dsp:spPr>
        <a:xfrm>
          <a:off x="1910542" y="895997"/>
          <a:ext cx="4453681" cy="16541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5064" tIns="175064" rIns="175064" bIns="175064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Research the case of Mohamed and Ors [ 2023] </a:t>
          </a:r>
          <a:endParaRPr lang="en-US" sz="2500" kern="1200"/>
        </a:p>
      </dsp:txBody>
      <dsp:txXfrm>
        <a:off x="1910542" y="895997"/>
        <a:ext cx="4453681" cy="1654149"/>
      </dsp:txXfrm>
    </dsp:sp>
    <dsp:sp modelId="{EA0D3F19-C4D9-4E96-961C-0B81E4A01C76}">
      <dsp:nvSpPr>
        <dsp:cNvPr id="0" name=""/>
        <dsp:cNvSpPr/>
      </dsp:nvSpPr>
      <dsp:spPr>
        <a:xfrm>
          <a:off x="0" y="2963684"/>
          <a:ext cx="6364224" cy="165414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5A8EB2B-D3F3-437D-859A-3E0F1E8A6282}">
      <dsp:nvSpPr>
        <dsp:cNvPr id="0" name=""/>
        <dsp:cNvSpPr/>
      </dsp:nvSpPr>
      <dsp:spPr>
        <a:xfrm>
          <a:off x="500380" y="3335868"/>
          <a:ext cx="909782" cy="90978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745B2CC-C730-4D58-8EAC-F98AE6C9D009}">
      <dsp:nvSpPr>
        <dsp:cNvPr id="0" name=""/>
        <dsp:cNvSpPr/>
      </dsp:nvSpPr>
      <dsp:spPr>
        <a:xfrm>
          <a:off x="1910542" y="2963684"/>
          <a:ext cx="4453681" cy="16541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5064" tIns="175064" rIns="175064" bIns="175064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Feedback the facts and the outcome </a:t>
          </a:r>
          <a:endParaRPr lang="en-US" sz="2500" kern="1200"/>
        </a:p>
      </dsp:txBody>
      <dsp:txXfrm>
        <a:off x="1910542" y="2963684"/>
        <a:ext cx="4453681" cy="1654149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E85BE96-7904-42E7-8DD8-2C01202CB78B}">
      <dsp:nvSpPr>
        <dsp:cNvPr id="0" name=""/>
        <dsp:cNvSpPr/>
      </dsp:nvSpPr>
      <dsp:spPr>
        <a:xfrm>
          <a:off x="0" y="673"/>
          <a:ext cx="6364224" cy="157499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FBDE7CA-B9D5-4180-A691-9823491446A2}">
      <dsp:nvSpPr>
        <dsp:cNvPr id="0" name=""/>
        <dsp:cNvSpPr/>
      </dsp:nvSpPr>
      <dsp:spPr>
        <a:xfrm>
          <a:off x="476436" y="355047"/>
          <a:ext cx="866247" cy="86624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25FA495-4C91-4940-B844-74C8B6220C51}">
      <dsp:nvSpPr>
        <dsp:cNvPr id="0" name=""/>
        <dsp:cNvSpPr/>
      </dsp:nvSpPr>
      <dsp:spPr>
        <a:xfrm>
          <a:off x="1819120" y="673"/>
          <a:ext cx="4545103" cy="15749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6687" tIns="166687" rIns="166687" bIns="166687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Research the case of R v Bina [2014] </a:t>
          </a:r>
          <a:endParaRPr lang="en-US" sz="2500" kern="1200"/>
        </a:p>
      </dsp:txBody>
      <dsp:txXfrm>
        <a:off x="1819120" y="673"/>
        <a:ext cx="4545103" cy="1574995"/>
      </dsp:txXfrm>
    </dsp:sp>
    <dsp:sp modelId="{15B4F307-C0E7-45DF-A421-C587CD4B2D43}">
      <dsp:nvSpPr>
        <dsp:cNvPr id="0" name=""/>
        <dsp:cNvSpPr/>
      </dsp:nvSpPr>
      <dsp:spPr>
        <a:xfrm>
          <a:off x="0" y="1969418"/>
          <a:ext cx="6364224" cy="157499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278A306-4085-4FD6-9175-E1099EBBD1F3}">
      <dsp:nvSpPr>
        <dsp:cNvPr id="0" name=""/>
        <dsp:cNvSpPr/>
      </dsp:nvSpPr>
      <dsp:spPr>
        <a:xfrm>
          <a:off x="476436" y="2323792"/>
          <a:ext cx="866247" cy="86624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F1CCE37-EA72-4118-B908-1B767B551486}">
      <dsp:nvSpPr>
        <dsp:cNvPr id="0" name=""/>
        <dsp:cNvSpPr/>
      </dsp:nvSpPr>
      <dsp:spPr>
        <a:xfrm>
          <a:off x="1819120" y="1969418"/>
          <a:ext cx="4545103" cy="15749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6687" tIns="166687" rIns="166687" bIns="166687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Feedback the facts </a:t>
          </a:r>
          <a:endParaRPr lang="en-US" sz="2500" kern="1200"/>
        </a:p>
      </dsp:txBody>
      <dsp:txXfrm>
        <a:off x="1819120" y="1969418"/>
        <a:ext cx="4545103" cy="1574995"/>
      </dsp:txXfrm>
    </dsp:sp>
    <dsp:sp modelId="{354E76EF-9E2A-4826-9604-FC5C0BECB394}">
      <dsp:nvSpPr>
        <dsp:cNvPr id="0" name=""/>
        <dsp:cNvSpPr/>
      </dsp:nvSpPr>
      <dsp:spPr>
        <a:xfrm>
          <a:off x="0" y="3938162"/>
          <a:ext cx="6364224" cy="157499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487C261-A19C-49FE-870E-131B379C7599}">
      <dsp:nvSpPr>
        <dsp:cNvPr id="0" name=""/>
        <dsp:cNvSpPr/>
      </dsp:nvSpPr>
      <dsp:spPr>
        <a:xfrm>
          <a:off x="476436" y="4292537"/>
          <a:ext cx="866247" cy="86624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2D096BA-443B-4A4B-BC35-B9ECBE01E2DF}">
      <dsp:nvSpPr>
        <dsp:cNvPr id="0" name=""/>
        <dsp:cNvSpPr/>
      </dsp:nvSpPr>
      <dsp:spPr>
        <a:xfrm>
          <a:off x="1819120" y="3938162"/>
          <a:ext cx="4545103" cy="15749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6687" tIns="166687" rIns="166687" bIns="166687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Feedback the outcome </a:t>
          </a:r>
          <a:endParaRPr lang="en-US" sz="2500" kern="1200"/>
        </a:p>
      </dsp:txBody>
      <dsp:txXfrm>
        <a:off x="1819120" y="3938162"/>
        <a:ext cx="4545103" cy="1574995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AF748B5-A3B7-420C-BC3C-D12BD7170F71}">
      <dsp:nvSpPr>
        <dsp:cNvPr id="0" name=""/>
        <dsp:cNvSpPr/>
      </dsp:nvSpPr>
      <dsp:spPr>
        <a:xfrm>
          <a:off x="0" y="675"/>
          <a:ext cx="6291714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1B3814-9E89-45EB-B377-C102EB9B4F36}">
      <dsp:nvSpPr>
        <dsp:cNvPr id="0" name=""/>
        <dsp:cNvSpPr/>
      </dsp:nvSpPr>
      <dsp:spPr>
        <a:xfrm>
          <a:off x="0" y="675"/>
          <a:ext cx="6291714" cy="11058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Using the white board </a:t>
          </a:r>
          <a:endParaRPr lang="en-US" sz="3100" kern="1200"/>
        </a:p>
      </dsp:txBody>
      <dsp:txXfrm>
        <a:off x="0" y="675"/>
        <a:ext cx="6291714" cy="1105876"/>
      </dsp:txXfrm>
    </dsp:sp>
    <dsp:sp modelId="{92D44BD3-2D14-4517-9778-E193E9799DA1}">
      <dsp:nvSpPr>
        <dsp:cNvPr id="0" name=""/>
        <dsp:cNvSpPr/>
      </dsp:nvSpPr>
      <dsp:spPr>
        <a:xfrm>
          <a:off x="0" y="1106552"/>
          <a:ext cx="6291714" cy="0"/>
        </a:xfrm>
        <a:prstGeom prst="line">
          <a:avLst/>
        </a:prstGeom>
        <a:solidFill>
          <a:schemeClr val="accent2">
            <a:hueOff val="1610903"/>
            <a:satOff val="-4623"/>
            <a:lumOff val="-7402"/>
            <a:alphaOff val="0"/>
          </a:schemeClr>
        </a:solidFill>
        <a:ln w="19050" cap="flat" cmpd="sng" algn="ctr">
          <a:solidFill>
            <a:schemeClr val="accent2">
              <a:hueOff val="1610903"/>
              <a:satOff val="-4623"/>
              <a:lumOff val="-740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20CE066-D6B7-4F7D-995E-4D71F707C489}">
      <dsp:nvSpPr>
        <dsp:cNvPr id="0" name=""/>
        <dsp:cNvSpPr/>
      </dsp:nvSpPr>
      <dsp:spPr>
        <a:xfrm>
          <a:off x="0" y="1106552"/>
          <a:ext cx="6291714" cy="11058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Board will be divided into three sections </a:t>
          </a:r>
          <a:endParaRPr lang="en-US" sz="3100" kern="1200"/>
        </a:p>
      </dsp:txBody>
      <dsp:txXfrm>
        <a:off x="0" y="1106552"/>
        <a:ext cx="6291714" cy="1105876"/>
      </dsp:txXfrm>
    </dsp:sp>
    <dsp:sp modelId="{7614EF72-9275-4FA5-AF98-B9E3DEBFC47E}">
      <dsp:nvSpPr>
        <dsp:cNvPr id="0" name=""/>
        <dsp:cNvSpPr/>
      </dsp:nvSpPr>
      <dsp:spPr>
        <a:xfrm>
          <a:off x="0" y="2212429"/>
          <a:ext cx="6291714" cy="0"/>
        </a:xfrm>
        <a:prstGeom prst="line">
          <a:avLst/>
        </a:prstGeom>
        <a:solidFill>
          <a:schemeClr val="accent2">
            <a:hueOff val="3221807"/>
            <a:satOff val="-9246"/>
            <a:lumOff val="-14805"/>
            <a:alphaOff val="0"/>
          </a:schemeClr>
        </a:solidFill>
        <a:ln w="19050" cap="flat" cmpd="sng" algn="ctr">
          <a:solidFill>
            <a:schemeClr val="accent2">
              <a:hueOff val="3221807"/>
              <a:satOff val="-9246"/>
              <a:lumOff val="-1480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A9A1B63-404C-4C52-BDD0-F5B3099E55DA}">
      <dsp:nvSpPr>
        <dsp:cNvPr id="0" name=""/>
        <dsp:cNvSpPr/>
      </dsp:nvSpPr>
      <dsp:spPr>
        <a:xfrm>
          <a:off x="0" y="2212429"/>
          <a:ext cx="6291714" cy="11058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1. Barriers faced by asylum seekers </a:t>
          </a:r>
          <a:endParaRPr lang="en-US" sz="3100" kern="1200"/>
        </a:p>
      </dsp:txBody>
      <dsp:txXfrm>
        <a:off x="0" y="2212429"/>
        <a:ext cx="6291714" cy="1105876"/>
      </dsp:txXfrm>
    </dsp:sp>
    <dsp:sp modelId="{D81807A8-26D7-431B-9492-8A2D326321F6}">
      <dsp:nvSpPr>
        <dsp:cNvPr id="0" name=""/>
        <dsp:cNvSpPr/>
      </dsp:nvSpPr>
      <dsp:spPr>
        <a:xfrm>
          <a:off x="0" y="3318305"/>
          <a:ext cx="6291714" cy="0"/>
        </a:xfrm>
        <a:prstGeom prst="line">
          <a:avLst/>
        </a:prstGeom>
        <a:solidFill>
          <a:schemeClr val="accent2">
            <a:hueOff val="4832710"/>
            <a:satOff val="-13870"/>
            <a:lumOff val="-22207"/>
            <a:alphaOff val="0"/>
          </a:schemeClr>
        </a:solidFill>
        <a:ln w="19050" cap="flat" cmpd="sng" algn="ctr">
          <a:solidFill>
            <a:schemeClr val="accent2">
              <a:hueOff val="4832710"/>
              <a:satOff val="-13870"/>
              <a:lumOff val="-2220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4CBD1D1-CB2D-4A5F-A65F-8E1EF0F2CF73}">
      <dsp:nvSpPr>
        <dsp:cNvPr id="0" name=""/>
        <dsp:cNvSpPr/>
      </dsp:nvSpPr>
      <dsp:spPr>
        <a:xfrm>
          <a:off x="0" y="3318305"/>
          <a:ext cx="6291714" cy="11058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2. Needs of new Arrivals </a:t>
          </a:r>
          <a:endParaRPr lang="en-US" sz="3100" kern="1200"/>
        </a:p>
      </dsp:txBody>
      <dsp:txXfrm>
        <a:off x="0" y="3318305"/>
        <a:ext cx="6291714" cy="1105876"/>
      </dsp:txXfrm>
    </dsp:sp>
    <dsp:sp modelId="{2631A1D4-DF3E-4C54-B044-498F68AD6B5A}">
      <dsp:nvSpPr>
        <dsp:cNvPr id="0" name=""/>
        <dsp:cNvSpPr/>
      </dsp:nvSpPr>
      <dsp:spPr>
        <a:xfrm>
          <a:off x="0" y="4424182"/>
          <a:ext cx="6291714" cy="0"/>
        </a:xfrm>
        <a:prstGeom prst="line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accent2">
              <a:hueOff val="6443614"/>
              <a:satOff val="-18493"/>
              <a:lumOff val="-2960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355BC6B-F6E5-40EC-9E66-549631209376}">
      <dsp:nvSpPr>
        <dsp:cNvPr id="0" name=""/>
        <dsp:cNvSpPr/>
      </dsp:nvSpPr>
      <dsp:spPr>
        <a:xfrm>
          <a:off x="0" y="4424182"/>
          <a:ext cx="6291714" cy="11058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3. Solutions our community can offer </a:t>
          </a:r>
          <a:endParaRPr lang="en-US" sz="3100" kern="1200"/>
        </a:p>
      </dsp:txBody>
      <dsp:txXfrm>
        <a:off x="0" y="4424182"/>
        <a:ext cx="6291714" cy="1105876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828761B-4CC9-4343-B040-71066F96C9CE}">
      <dsp:nvSpPr>
        <dsp:cNvPr id="0" name=""/>
        <dsp:cNvSpPr/>
      </dsp:nvSpPr>
      <dsp:spPr>
        <a:xfrm>
          <a:off x="0" y="62993"/>
          <a:ext cx="6245265" cy="175968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Key report – Strengthening the Uk’s forced labour and human rights legislative framework </a:t>
          </a:r>
          <a:endParaRPr lang="en-US" sz="3200" kern="1200" dirty="0"/>
        </a:p>
      </dsp:txBody>
      <dsp:txXfrm>
        <a:off x="85900" y="148893"/>
        <a:ext cx="6073465" cy="1587880"/>
      </dsp:txXfrm>
    </dsp:sp>
    <dsp:sp modelId="{6F326F6B-8228-45C2-A52A-4F6594CDB51D}">
      <dsp:nvSpPr>
        <dsp:cNvPr id="0" name=""/>
        <dsp:cNvSpPr/>
      </dsp:nvSpPr>
      <dsp:spPr>
        <a:xfrm>
          <a:off x="0" y="1914833"/>
          <a:ext cx="6245265" cy="1759680"/>
        </a:xfrm>
        <a:prstGeom prst="roundRect">
          <a:avLst/>
        </a:prstGeom>
        <a:solidFill>
          <a:schemeClr val="accent4">
            <a:hueOff val="3299968"/>
            <a:satOff val="-14601"/>
            <a:lumOff val="-2452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Find this report and pick out some of the issues with the current law. </a:t>
          </a:r>
          <a:endParaRPr lang="en-US" sz="3200" kern="1200"/>
        </a:p>
      </dsp:txBody>
      <dsp:txXfrm>
        <a:off x="85900" y="2000733"/>
        <a:ext cx="6073465" cy="1587880"/>
      </dsp:txXfrm>
    </dsp:sp>
    <dsp:sp modelId="{46102FF6-1FF4-411C-9A15-65D27658ADE2}">
      <dsp:nvSpPr>
        <dsp:cNvPr id="0" name=""/>
        <dsp:cNvSpPr/>
      </dsp:nvSpPr>
      <dsp:spPr>
        <a:xfrm>
          <a:off x="0" y="3766673"/>
          <a:ext cx="6245265" cy="1759680"/>
        </a:xfrm>
        <a:prstGeom prst="roundRect">
          <a:avLst/>
        </a:prstGeom>
        <a:solidFill>
          <a:schemeClr val="accent4">
            <a:hueOff val="6599937"/>
            <a:satOff val="-29202"/>
            <a:lumOff val="-4903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10 minutes to complete </a:t>
          </a:r>
          <a:endParaRPr lang="en-US" sz="3200" kern="1200"/>
        </a:p>
      </dsp:txBody>
      <dsp:txXfrm>
        <a:off x="85900" y="3852573"/>
        <a:ext cx="6073465" cy="1587880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319C497-22AD-4C62-AEEC-627B6D26222C}">
      <dsp:nvSpPr>
        <dsp:cNvPr id="0" name=""/>
        <dsp:cNvSpPr/>
      </dsp:nvSpPr>
      <dsp:spPr>
        <a:xfrm>
          <a:off x="0" y="17363"/>
          <a:ext cx="6245265" cy="179010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Crime and Policing Bill 2024 – 2026 </a:t>
          </a:r>
          <a:endParaRPr lang="en-US" sz="3200" kern="1200" dirty="0"/>
        </a:p>
      </dsp:txBody>
      <dsp:txXfrm>
        <a:off x="87385" y="104748"/>
        <a:ext cx="6070495" cy="1615330"/>
      </dsp:txXfrm>
    </dsp:sp>
    <dsp:sp modelId="{29FC96D2-16C2-4F85-88EF-707C8016E7CB}">
      <dsp:nvSpPr>
        <dsp:cNvPr id="0" name=""/>
        <dsp:cNvSpPr/>
      </dsp:nvSpPr>
      <dsp:spPr>
        <a:xfrm>
          <a:off x="0" y="1899623"/>
          <a:ext cx="6245265" cy="1790100"/>
        </a:xfrm>
        <a:prstGeom prst="roundRect">
          <a:avLst/>
        </a:prstGeom>
        <a:solidFill>
          <a:schemeClr val="accent4">
            <a:hueOff val="3299968"/>
            <a:satOff val="-14601"/>
            <a:lumOff val="-2452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Making new offences of Child Criminal Exploitation and Cuckooing. </a:t>
          </a:r>
          <a:endParaRPr lang="en-US" sz="3200" kern="1200"/>
        </a:p>
      </dsp:txBody>
      <dsp:txXfrm>
        <a:off x="87385" y="1987008"/>
        <a:ext cx="6070495" cy="1615330"/>
      </dsp:txXfrm>
    </dsp:sp>
    <dsp:sp modelId="{CD02CC14-10D8-46F1-BCE6-A82AEA0D8956}">
      <dsp:nvSpPr>
        <dsp:cNvPr id="0" name=""/>
        <dsp:cNvSpPr/>
      </dsp:nvSpPr>
      <dsp:spPr>
        <a:xfrm>
          <a:off x="0" y="3781883"/>
          <a:ext cx="6245265" cy="1790100"/>
        </a:xfrm>
        <a:prstGeom prst="roundRect">
          <a:avLst/>
        </a:prstGeom>
        <a:solidFill>
          <a:schemeClr val="accent4">
            <a:hueOff val="6599937"/>
            <a:satOff val="-29202"/>
            <a:lumOff val="-4903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Part 14 – youth radicalisation </a:t>
          </a:r>
          <a:endParaRPr lang="en-US" sz="3200" kern="1200"/>
        </a:p>
      </dsp:txBody>
      <dsp:txXfrm>
        <a:off x="87385" y="3869268"/>
        <a:ext cx="6070495" cy="1615330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ED2F194-030B-43B6-9855-4D1755F21ADF}">
      <dsp:nvSpPr>
        <dsp:cNvPr id="0" name=""/>
        <dsp:cNvSpPr/>
      </dsp:nvSpPr>
      <dsp:spPr>
        <a:xfrm>
          <a:off x="0" y="2703"/>
          <a:ext cx="690051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155F81A-A575-4DF5-9B68-80571FDD14B5}">
      <dsp:nvSpPr>
        <dsp:cNvPr id="0" name=""/>
        <dsp:cNvSpPr/>
      </dsp:nvSpPr>
      <dsp:spPr>
        <a:xfrm>
          <a:off x="0" y="2703"/>
          <a:ext cx="6900512" cy="18435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6690" tIns="186690" rIns="186690" bIns="186690" numCol="1" spcCol="1270" anchor="t" anchorCtr="0">
          <a:noAutofit/>
        </a:bodyPr>
        <a:lstStyle/>
        <a:p>
          <a:pPr marL="0" lvl="0" indent="0" algn="l" defTabSz="2178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900" kern="1200"/>
            <a:t>Reports – </a:t>
          </a:r>
          <a:endParaRPr lang="en-US" sz="4900" kern="1200"/>
        </a:p>
      </dsp:txBody>
      <dsp:txXfrm>
        <a:off x="0" y="2703"/>
        <a:ext cx="6900512" cy="1843578"/>
      </dsp:txXfrm>
    </dsp:sp>
    <dsp:sp modelId="{0DCBD144-0099-4D76-BB64-EC7B4E2294EF}">
      <dsp:nvSpPr>
        <dsp:cNvPr id="0" name=""/>
        <dsp:cNvSpPr/>
      </dsp:nvSpPr>
      <dsp:spPr>
        <a:xfrm>
          <a:off x="0" y="1846281"/>
          <a:ext cx="6900512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83BBD1E-A058-45BD-8E38-128BB719CCE7}">
      <dsp:nvSpPr>
        <dsp:cNvPr id="0" name=""/>
        <dsp:cNvSpPr/>
      </dsp:nvSpPr>
      <dsp:spPr>
        <a:xfrm>
          <a:off x="0" y="1846281"/>
          <a:ext cx="6900512" cy="18435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6690" tIns="186690" rIns="186690" bIns="186690" numCol="1" spcCol="1270" anchor="t" anchorCtr="0">
          <a:noAutofit/>
        </a:bodyPr>
        <a:lstStyle/>
        <a:p>
          <a:pPr marL="0" lvl="0" indent="0" algn="l" defTabSz="2178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900" kern="1200"/>
            <a:t>1. Restoring control over the immigration system </a:t>
          </a:r>
          <a:endParaRPr lang="en-US" sz="4900" kern="1200"/>
        </a:p>
      </dsp:txBody>
      <dsp:txXfrm>
        <a:off x="0" y="1846281"/>
        <a:ext cx="6900512" cy="1843578"/>
      </dsp:txXfrm>
    </dsp:sp>
    <dsp:sp modelId="{F01E1228-AC79-4544-93FA-24B1E352667D}">
      <dsp:nvSpPr>
        <dsp:cNvPr id="0" name=""/>
        <dsp:cNvSpPr/>
      </dsp:nvSpPr>
      <dsp:spPr>
        <a:xfrm>
          <a:off x="0" y="3689859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72A9A6B-3465-41E2-9DE1-09F02E59EAC5}">
      <dsp:nvSpPr>
        <dsp:cNvPr id="0" name=""/>
        <dsp:cNvSpPr/>
      </dsp:nvSpPr>
      <dsp:spPr>
        <a:xfrm>
          <a:off x="0" y="3689859"/>
          <a:ext cx="6900512" cy="18435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6690" tIns="186690" rIns="186690" bIns="186690" numCol="1" spcCol="1270" anchor="t" anchorCtr="0">
          <a:noAutofit/>
        </a:bodyPr>
        <a:lstStyle/>
        <a:p>
          <a:pPr marL="0" lvl="0" indent="0" algn="l" defTabSz="2178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900" kern="1200"/>
            <a:t>2. Restoring order and control </a:t>
          </a:r>
          <a:endParaRPr lang="en-US" sz="4900" kern="1200"/>
        </a:p>
      </dsp:txBody>
      <dsp:txXfrm>
        <a:off x="0" y="3689859"/>
        <a:ext cx="6900512" cy="1843578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91059C9-6793-46E9-BA61-AEDE19141316}">
      <dsp:nvSpPr>
        <dsp:cNvPr id="0" name=""/>
        <dsp:cNvSpPr/>
      </dsp:nvSpPr>
      <dsp:spPr>
        <a:xfrm>
          <a:off x="0" y="211898"/>
          <a:ext cx="6245265" cy="159705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0" lvl="0" indent="0" algn="l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500" kern="1200"/>
            <a:t>Immigration. </a:t>
          </a:r>
          <a:endParaRPr lang="en-US" sz="6500" kern="1200"/>
        </a:p>
      </dsp:txBody>
      <dsp:txXfrm>
        <a:off x="77962" y="289860"/>
        <a:ext cx="6089341" cy="1441126"/>
      </dsp:txXfrm>
    </dsp:sp>
    <dsp:sp modelId="{1060BC0F-BA66-47BA-B207-8902009D59DD}">
      <dsp:nvSpPr>
        <dsp:cNvPr id="0" name=""/>
        <dsp:cNvSpPr/>
      </dsp:nvSpPr>
      <dsp:spPr>
        <a:xfrm>
          <a:off x="0" y="1996148"/>
          <a:ext cx="6245265" cy="1597050"/>
        </a:xfrm>
        <a:prstGeom prst="roundRect">
          <a:avLst/>
        </a:prstGeom>
        <a:solidFill>
          <a:schemeClr val="accent4">
            <a:hueOff val="3299968"/>
            <a:satOff val="-14601"/>
            <a:lumOff val="-2452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0" lvl="0" indent="0" algn="l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500" kern="1200"/>
            <a:t>Asylum seeker </a:t>
          </a:r>
          <a:endParaRPr lang="en-US" sz="6500" kern="1200"/>
        </a:p>
      </dsp:txBody>
      <dsp:txXfrm>
        <a:off x="77962" y="2074110"/>
        <a:ext cx="6089341" cy="1441126"/>
      </dsp:txXfrm>
    </dsp:sp>
    <dsp:sp modelId="{D0B965C0-9B40-4DA3-8483-36B9DFD7AE10}">
      <dsp:nvSpPr>
        <dsp:cNvPr id="0" name=""/>
        <dsp:cNvSpPr/>
      </dsp:nvSpPr>
      <dsp:spPr>
        <a:xfrm>
          <a:off x="0" y="3780398"/>
          <a:ext cx="6245265" cy="1597050"/>
        </a:xfrm>
        <a:prstGeom prst="roundRect">
          <a:avLst/>
        </a:prstGeom>
        <a:solidFill>
          <a:schemeClr val="accent4">
            <a:hueOff val="6599937"/>
            <a:satOff val="-29202"/>
            <a:lumOff val="-4903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0" lvl="0" indent="0" algn="l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500" kern="1200"/>
            <a:t>Refugee </a:t>
          </a:r>
          <a:endParaRPr lang="en-US" sz="6500" kern="1200"/>
        </a:p>
      </dsp:txBody>
      <dsp:txXfrm>
        <a:off x="77962" y="3858360"/>
        <a:ext cx="6089341" cy="144112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961418-D815-7B58-6B43-2792BF50B73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10575C3-36A7-E6C6-1C61-3D9886DF15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07BE793-4E96-3030-50EF-DE8566DFB2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80891C-8F77-4F8B-BAD5-07EAB9F0EB67}" type="datetimeFigureOut">
              <a:rPr lang="en-GB" smtClean="0"/>
              <a:t>21/03/2026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EB4613E-FC4F-1491-80DD-E7DEB21516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DF4C992-9664-73F2-3D69-13CAA267E2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4B3DE1-7A2E-4B0B-950F-189B1F19CB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60728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B17333-D343-A8B0-35C8-3A0650F1AA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37C3DE-74D2-21E3-6AF0-E8A8BA889FD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DD8941-9439-813A-7D7A-A15E90B511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80891C-8F77-4F8B-BAD5-07EAB9F0EB67}" type="datetimeFigureOut">
              <a:rPr lang="en-GB" smtClean="0"/>
              <a:t>21/03/2026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E093C60-ABBD-8E37-C8A9-A8E738D7B0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A83C4F4-E6C8-36A0-5E62-5DB0DC303F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4B3DE1-7A2E-4B0B-950F-189B1F19CB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79475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B75416-B08E-49CB-F69F-1756683D41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CFB0A02-1072-AC92-AB46-6241FC09BC9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298FC87-98A4-84E2-F7F9-251805E51F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80891C-8F77-4F8B-BAD5-07EAB9F0EB67}" type="datetimeFigureOut">
              <a:rPr lang="en-GB" smtClean="0"/>
              <a:t>21/03/2026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E669C70-AA88-D0CA-40FC-1884B7FC44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579748-0A17-695F-9EA2-7F557910CD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4B3DE1-7A2E-4B0B-950F-189B1F19CB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50074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44FC5C-3274-55F6-FC5B-98F6AAA44A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ED3EB7-77A9-0FEC-5AEC-18B4E7DFF0D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EB1145-7526-1A2D-7B05-007F651B8C2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201E8D7-BE5D-73CF-23C3-82880264A8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80891C-8F77-4F8B-BAD5-07EAB9F0EB67}" type="datetimeFigureOut">
              <a:rPr lang="en-GB" smtClean="0"/>
              <a:t>21/03/2026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536F97B-79E9-8983-AB3E-EDBD87C9E9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3B24147-992A-F3E0-CA7D-0C84555AD6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4B3DE1-7A2E-4B0B-950F-189B1F19CB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38585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978EA0-CA21-1B83-DA35-FE8A68F508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6E85005-6D59-44D1-F489-CC4C7A5D62A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9412AE4-D859-5E1A-6414-38911C0F805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9A48C7B-5AFF-40FB-3D75-0605D7B566F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5649173-A461-E73C-C178-5116E4C05AD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FE3B568-9A0B-11CF-1750-44D4C1138A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80891C-8F77-4F8B-BAD5-07EAB9F0EB67}" type="datetimeFigureOut">
              <a:rPr lang="en-GB" smtClean="0"/>
              <a:t>21/03/2026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2FE5CDD-2A4D-D4EA-6979-DE54A7A035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6EACE6A-E1EC-B097-6DE3-8D137BF8CB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4B3DE1-7A2E-4B0B-950F-189B1F19CB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92717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17E6AF-3A3D-04E5-7964-14C6F44FA9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29700B6-42C6-506B-69A3-1CA2DB1312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80891C-8F77-4F8B-BAD5-07EAB9F0EB67}" type="datetimeFigureOut">
              <a:rPr lang="en-GB" smtClean="0"/>
              <a:t>21/03/2026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786DFC5-EA5F-623D-CF37-0C8771BA3C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5EF3D2D-D49C-5EB1-B24A-732EED217B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4B3DE1-7A2E-4B0B-950F-189B1F19CB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422431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533B4BD-5252-ADCD-6315-D4A5F12596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80891C-8F77-4F8B-BAD5-07EAB9F0EB67}" type="datetimeFigureOut">
              <a:rPr lang="en-GB" smtClean="0"/>
              <a:t>21/03/2026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B8DC893-83BE-D082-E246-9002C9F9BF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335C95C-A03C-1902-2205-5498BA5D64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4B3DE1-7A2E-4B0B-950F-189B1F19CB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52924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69531B-681E-DD29-E29D-A6D821BA32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F920E1-8D97-EC6C-5D36-28751FFB21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FEF627D-0683-3120-ACDC-6DC61B43E9E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C1F85AF-FBD6-DC00-6250-146239E026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80891C-8F77-4F8B-BAD5-07EAB9F0EB67}" type="datetimeFigureOut">
              <a:rPr lang="en-GB" smtClean="0"/>
              <a:t>21/03/2026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620644F-48E7-8E98-BCF1-6FC4CE1E17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D974551-45DE-5FA3-C3B2-27EC9FFD17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4B3DE1-7A2E-4B0B-950F-189B1F19CB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65640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11469C-C51E-A830-BC09-5F46951333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BE8F686-F25A-27C3-BCDD-634DB6DBD16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EAAA26C-4039-0EB4-57D9-422625A6E86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E87DB1E-125E-A5AA-8C6E-1D8FC37ACE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80891C-8F77-4F8B-BAD5-07EAB9F0EB67}" type="datetimeFigureOut">
              <a:rPr lang="en-GB" smtClean="0"/>
              <a:t>21/03/2026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78E1C43-BF14-B885-DE1A-DB84476C51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626A5AA-3163-BCDD-2377-AEBBCD6BD2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4B3DE1-7A2E-4B0B-950F-189B1F19CB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16001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BCE2FD-C8F2-721A-76F3-E303FF909B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9243F95-AC72-227C-ADAB-B221A405F63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98ECC7C-A1C5-7369-BA7A-B1DA45342B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80891C-8F77-4F8B-BAD5-07EAB9F0EB67}" type="datetimeFigureOut">
              <a:rPr lang="en-GB" smtClean="0"/>
              <a:t>21/03/2026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DC4B82A-9FC1-D4F6-0371-D470A327F3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CDB196-150F-CADD-AA96-19B0DD80B8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4B3DE1-7A2E-4B0B-950F-189B1F19CB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76444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C07E212-F820-4B3D-0FA0-50F0E0DB8FA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F9D09B1-332D-E701-0286-EAE4B9C5030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042D747-D69C-2DE8-192B-3EB89F1610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80891C-8F77-4F8B-BAD5-07EAB9F0EB67}" type="datetimeFigureOut">
              <a:rPr lang="en-GB" smtClean="0"/>
              <a:t>21/03/2026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D81BA39-AB68-7D17-4620-02E4A2A729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D9EBFA1-A8C7-86B3-94A7-D6CB8C19B1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4B3DE1-7A2E-4B0B-950F-189B1F19CB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54727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9D99272-E28B-AEF9-987F-9D5FB2F8CF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DF54C5B-01A4-6B7A-7049-7F8B6C175FF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5C2E14-081F-B6F5-9440-F6E561280B6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180891C-8F77-4F8B-BAD5-07EAB9F0EB67}" type="datetimeFigureOut">
              <a:rPr lang="en-GB" smtClean="0"/>
              <a:t>21/03/2026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2A726DF-5E39-38AF-C935-0DA1DB8ABAE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FBBA06-07D1-2C9D-BD7A-0027A4557CF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34B3DE1-7A2E-4B0B-950F-189B1F19CB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20867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9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sv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1.xml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2.xml"/><Relationship Id="rId2" Type="http://schemas.openxmlformats.org/officeDocument/2006/relationships/diagramData" Target="../diagrams/data1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2.xml"/><Relationship Id="rId5" Type="http://schemas.openxmlformats.org/officeDocument/2006/relationships/diagramColors" Target="../diagrams/colors12.xml"/><Relationship Id="rId4" Type="http://schemas.openxmlformats.org/officeDocument/2006/relationships/diagramQuickStyle" Target="../diagrams/quickStyle1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3.xml"/><Relationship Id="rId2" Type="http://schemas.openxmlformats.org/officeDocument/2006/relationships/diagramData" Target="../diagrams/data1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3.xml"/><Relationship Id="rId5" Type="http://schemas.openxmlformats.org/officeDocument/2006/relationships/diagramColors" Target="../diagrams/colors13.xml"/><Relationship Id="rId4" Type="http://schemas.openxmlformats.org/officeDocument/2006/relationships/diagramQuickStyle" Target="../diagrams/quickStyle13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4.xml"/><Relationship Id="rId2" Type="http://schemas.openxmlformats.org/officeDocument/2006/relationships/diagramData" Target="../diagrams/data1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4.xml"/><Relationship Id="rId5" Type="http://schemas.openxmlformats.org/officeDocument/2006/relationships/diagramColors" Target="../diagrams/colors14.xml"/><Relationship Id="rId4" Type="http://schemas.openxmlformats.org/officeDocument/2006/relationships/diagramQuickStyle" Target="../diagrams/quickStyle14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7F8A2C2-5D17-9949-A385-875F5B40CE8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15730"/>
          <a:stretch>
            <a:fillRect/>
          </a:stretch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351A7F-63A8-2B2C-D29B-4F50D5041B9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97280" y="325550"/>
            <a:ext cx="10058400" cy="3574778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en-GB" sz="5200">
                <a:solidFill>
                  <a:srgbClr val="FFFFFF"/>
                </a:solidFill>
              </a:rPr>
              <a:t>Immigration and Asylum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4CF868C-F477-0F8D-B392-A1E4063F331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00051" y="4072043"/>
            <a:ext cx="10058400" cy="1282707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By Zita Draper </a:t>
            </a:r>
          </a:p>
        </p:txBody>
      </p:sp>
    </p:spTree>
    <p:extLst>
      <p:ext uri="{BB962C8B-B14F-4D97-AF65-F5344CB8AC3E}">
        <p14:creationId xmlns:p14="http://schemas.microsoft.com/office/powerpoint/2010/main" val="35658904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364FE51-587A-E55F-9446-94D202EA76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5400" b="1" u="sng"/>
              <a:t>Content </a:t>
            </a:r>
          </a:p>
        </p:txBody>
      </p:sp>
      <p:sp>
        <p:nvSpPr>
          <p:cNvPr id="12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409805-7934-EE90-4489-F15CF402D3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r>
              <a:rPr lang="en-GB" sz="2200"/>
              <a:t>Aims and Learning Objectives </a:t>
            </a:r>
          </a:p>
          <a:p>
            <a:r>
              <a:rPr lang="en-GB" sz="2200"/>
              <a:t>What is immigration? </a:t>
            </a:r>
          </a:p>
          <a:p>
            <a:r>
              <a:rPr lang="en-GB" sz="2200"/>
              <a:t>What is asylum? </a:t>
            </a:r>
          </a:p>
          <a:p>
            <a:r>
              <a:rPr lang="en-GB" sz="2200"/>
              <a:t>Activities </a:t>
            </a:r>
          </a:p>
          <a:p>
            <a:r>
              <a:rPr lang="en-GB" sz="2200"/>
              <a:t>Summary </a:t>
            </a:r>
          </a:p>
          <a:p>
            <a:r>
              <a:rPr lang="en-GB" sz="2200"/>
              <a:t>Thank you, any questions?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79D32B3-8B3B-80D7-011F-B2EB979D42B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8507" r="4539" b="-1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66983898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58A14AF-9FB5-4CC7-BA35-E8E85D3E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DC7EC97-D69C-43DC-6671-56AF5E5AC1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662" y="386930"/>
            <a:ext cx="10066122" cy="1298448"/>
          </a:xfrm>
        </p:spPr>
        <p:txBody>
          <a:bodyPr anchor="b">
            <a:normAutofit/>
          </a:bodyPr>
          <a:lstStyle/>
          <a:p>
            <a:r>
              <a:rPr lang="en-GB" sz="4800"/>
              <a:t>Aims and Learning Objectives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A9A4357-BD1D-4622-A4FE-766E6AB8D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3759A1-F6CE-6582-E103-88AB8B32D1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661" y="2599509"/>
            <a:ext cx="4530898" cy="3639450"/>
          </a:xfrm>
        </p:spPr>
        <p:txBody>
          <a:bodyPr anchor="ctr">
            <a:normAutofit/>
          </a:bodyPr>
          <a:lstStyle/>
          <a:p>
            <a:r>
              <a:rPr lang="en-GB" sz="2000"/>
              <a:t>The aim of today’s session is to discuss the topic of immigration and asylum and the law within this area. </a:t>
            </a:r>
          </a:p>
          <a:p>
            <a:endParaRPr lang="en-GB" sz="2000"/>
          </a:p>
          <a:p>
            <a:r>
              <a:rPr lang="en-GB" sz="2000"/>
              <a:t>By the end of today’s session students should be able to demonstrate that they understand the law surrounding immigration and asylum.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89D0D06-E410-CF87-1A99-15E08166768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11532" y="2622472"/>
            <a:ext cx="5150277" cy="3437809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E6995CE5-F890-4ABA-82A2-26507CE8D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696129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328187C-BB24-95FF-BCDF-DC4F4FC664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1074" y="1396686"/>
            <a:ext cx="3240506" cy="406462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What is immigration?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F9882F-BF14-B37F-00EA-2A5A81BD30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70153" y="1526033"/>
            <a:ext cx="5536397" cy="3935281"/>
          </a:xfrm>
        </p:spPr>
        <p:txBody>
          <a:bodyPr>
            <a:normAutofit/>
          </a:bodyPr>
          <a:lstStyle/>
          <a:p>
            <a:r>
              <a:rPr lang="en-GB" dirty="0"/>
              <a:t>An immigrant is someone who has moved from one country to another permanently. </a:t>
            </a:r>
          </a:p>
          <a:p>
            <a:endParaRPr lang="en-GB" dirty="0"/>
          </a:p>
          <a:p>
            <a:r>
              <a:rPr lang="en-GB" dirty="0"/>
              <a:t>Two types; </a:t>
            </a:r>
          </a:p>
          <a:p>
            <a:endParaRPr lang="en-GB" dirty="0"/>
          </a:p>
          <a:p>
            <a:r>
              <a:rPr lang="en-GB" dirty="0"/>
              <a:t>1. Illegal </a:t>
            </a:r>
          </a:p>
          <a:p>
            <a:r>
              <a:rPr lang="en-GB" dirty="0"/>
              <a:t>2. Legal </a:t>
            </a:r>
          </a:p>
        </p:txBody>
      </p:sp>
    </p:spTree>
    <p:extLst>
      <p:ext uri="{BB962C8B-B14F-4D97-AF65-F5344CB8AC3E}">
        <p14:creationId xmlns:p14="http://schemas.microsoft.com/office/powerpoint/2010/main" val="392508475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4DF0D4-95AE-6FEB-94F2-F3A62F1E83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5400" u="sng" dirty="0"/>
              <a:t>Continued</a:t>
            </a:r>
            <a:endParaRPr lang="en-GB" sz="5400" u="sng"/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3790C8-9472-96AA-35CD-A972F71959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r>
              <a:rPr lang="en-GB" sz="2200"/>
              <a:t>Others fall into this category including; </a:t>
            </a:r>
          </a:p>
          <a:p>
            <a:endParaRPr lang="en-GB" sz="2200"/>
          </a:p>
          <a:p>
            <a:r>
              <a:rPr lang="en-GB" sz="2200"/>
              <a:t>Asylum </a:t>
            </a:r>
          </a:p>
          <a:p>
            <a:r>
              <a:rPr lang="en-GB" sz="2200"/>
              <a:t>Refugees </a:t>
            </a:r>
          </a:p>
          <a:p>
            <a:r>
              <a:rPr lang="en-GB" sz="2200"/>
              <a:t>Migrant </a:t>
            </a:r>
          </a:p>
          <a:p>
            <a:pPr marL="0" indent="0">
              <a:buNone/>
            </a:pPr>
            <a:endParaRPr lang="en-GB" sz="220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EBA7B09-EEC0-3288-1D4F-F2C758FAA25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8507" r="4539" b="-1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421494297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1A0AB-7E9F-18EF-CE31-55F8DF3000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5400" b="1" u="sng" dirty="0"/>
              <a:t>Continued </a:t>
            </a:r>
            <a:endParaRPr lang="en-GB" sz="5400" b="1" u="sng"/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D0143C-411A-07E2-8A09-26340AFA2E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r>
              <a:rPr lang="en-GB" sz="2200"/>
              <a:t>What is a migrant? </a:t>
            </a:r>
          </a:p>
          <a:p>
            <a:endParaRPr lang="en-GB" sz="2200"/>
          </a:p>
          <a:p>
            <a:r>
              <a:rPr lang="en-GB" sz="2200"/>
              <a:t>How is it different to a refugee or an asylum seeker? </a:t>
            </a:r>
          </a:p>
          <a:p>
            <a:endParaRPr lang="en-GB" sz="2200"/>
          </a:p>
          <a:p>
            <a:r>
              <a:rPr lang="en-GB" sz="2200"/>
              <a:t>1951 Refugee Convention </a:t>
            </a:r>
          </a:p>
        </p:txBody>
      </p:sp>
      <p:pic>
        <p:nvPicPr>
          <p:cNvPr id="5" name="Picture 4" descr="Colorful carved figures of humans">
            <a:extLst>
              <a:ext uri="{FF2B5EF4-FFF2-40B4-BE49-F238E27FC236}">
                <a16:creationId xmlns:a16="http://schemas.microsoft.com/office/drawing/2014/main" id="{ED8BF837-9593-FDF1-0AE9-D135D353A9E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4383" r="14151" b="-1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80617549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65B86BB-E7CA-A08C-F55F-5467EA8132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GB" sz="5400"/>
              <a:t>Gaining asylum in the Uk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sX0" fmla="*/ 0 w 5410200"/>
              <a:gd name="csY0" fmla="*/ 0 h 18288"/>
              <a:gd name="csX1" fmla="*/ 568071 w 5410200"/>
              <a:gd name="csY1" fmla="*/ 0 h 18288"/>
              <a:gd name="csX2" fmla="*/ 1298448 w 5410200"/>
              <a:gd name="csY2" fmla="*/ 0 h 18288"/>
              <a:gd name="csX3" fmla="*/ 1920621 w 5410200"/>
              <a:gd name="csY3" fmla="*/ 0 h 18288"/>
              <a:gd name="csX4" fmla="*/ 2488692 w 5410200"/>
              <a:gd name="csY4" fmla="*/ 0 h 18288"/>
              <a:gd name="csX5" fmla="*/ 3219069 w 5410200"/>
              <a:gd name="csY5" fmla="*/ 0 h 18288"/>
              <a:gd name="csX6" fmla="*/ 3895344 w 5410200"/>
              <a:gd name="csY6" fmla="*/ 0 h 18288"/>
              <a:gd name="csX7" fmla="*/ 4571619 w 5410200"/>
              <a:gd name="csY7" fmla="*/ 0 h 18288"/>
              <a:gd name="csX8" fmla="*/ 5410200 w 5410200"/>
              <a:gd name="csY8" fmla="*/ 0 h 18288"/>
              <a:gd name="csX9" fmla="*/ 5410200 w 5410200"/>
              <a:gd name="csY9" fmla="*/ 18288 h 18288"/>
              <a:gd name="csX10" fmla="*/ 4842129 w 5410200"/>
              <a:gd name="csY10" fmla="*/ 18288 h 18288"/>
              <a:gd name="csX11" fmla="*/ 4328160 w 5410200"/>
              <a:gd name="csY11" fmla="*/ 18288 h 18288"/>
              <a:gd name="csX12" fmla="*/ 3597783 w 5410200"/>
              <a:gd name="csY12" fmla="*/ 18288 h 18288"/>
              <a:gd name="csX13" fmla="*/ 3029712 w 5410200"/>
              <a:gd name="csY13" fmla="*/ 18288 h 18288"/>
              <a:gd name="csX14" fmla="*/ 2299335 w 5410200"/>
              <a:gd name="csY14" fmla="*/ 18288 h 18288"/>
              <a:gd name="csX15" fmla="*/ 1514856 w 5410200"/>
              <a:gd name="csY15" fmla="*/ 18288 h 18288"/>
              <a:gd name="csX16" fmla="*/ 892683 w 5410200"/>
              <a:gd name="csY16" fmla="*/ 18288 h 18288"/>
              <a:gd name="csX17" fmla="*/ 0 w 5410200"/>
              <a:gd name="csY17" fmla="*/ 18288 h 18288"/>
              <a:gd name="csX18" fmla="*/ 0 w 5410200"/>
              <a:gd name="csY18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DD29AE6-E34F-03F6-AB79-FFD4983DFED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16941595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2946667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E9BD813-FC9E-F11C-6075-0D7116924B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GB" sz="5400"/>
              <a:t>Continued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sX0" fmla="*/ 0 w 5410200"/>
              <a:gd name="csY0" fmla="*/ 0 h 18288"/>
              <a:gd name="csX1" fmla="*/ 568071 w 5410200"/>
              <a:gd name="csY1" fmla="*/ 0 h 18288"/>
              <a:gd name="csX2" fmla="*/ 1298448 w 5410200"/>
              <a:gd name="csY2" fmla="*/ 0 h 18288"/>
              <a:gd name="csX3" fmla="*/ 1920621 w 5410200"/>
              <a:gd name="csY3" fmla="*/ 0 h 18288"/>
              <a:gd name="csX4" fmla="*/ 2488692 w 5410200"/>
              <a:gd name="csY4" fmla="*/ 0 h 18288"/>
              <a:gd name="csX5" fmla="*/ 3219069 w 5410200"/>
              <a:gd name="csY5" fmla="*/ 0 h 18288"/>
              <a:gd name="csX6" fmla="*/ 3895344 w 5410200"/>
              <a:gd name="csY6" fmla="*/ 0 h 18288"/>
              <a:gd name="csX7" fmla="*/ 4571619 w 5410200"/>
              <a:gd name="csY7" fmla="*/ 0 h 18288"/>
              <a:gd name="csX8" fmla="*/ 5410200 w 5410200"/>
              <a:gd name="csY8" fmla="*/ 0 h 18288"/>
              <a:gd name="csX9" fmla="*/ 5410200 w 5410200"/>
              <a:gd name="csY9" fmla="*/ 18288 h 18288"/>
              <a:gd name="csX10" fmla="*/ 4842129 w 5410200"/>
              <a:gd name="csY10" fmla="*/ 18288 h 18288"/>
              <a:gd name="csX11" fmla="*/ 4328160 w 5410200"/>
              <a:gd name="csY11" fmla="*/ 18288 h 18288"/>
              <a:gd name="csX12" fmla="*/ 3597783 w 5410200"/>
              <a:gd name="csY12" fmla="*/ 18288 h 18288"/>
              <a:gd name="csX13" fmla="*/ 3029712 w 5410200"/>
              <a:gd name="csY13" fmla="*/ 18288 h 18288"/>
              <a:gd name="csX14" fmla="*/ 2299335 w 5410200"/>
              <a:gd name="csY14" fmla="*/ 18288 h 18288"/>
              <a:gd name="csX15" fmla="*/ 1514856 w 5410200"/>
              <a:gd name="csY15" fmla="*/ 18288 h 18288"/>
              <a:gd name="csX16" fmla="*/ 892683 w 5410200"/>
              <a:gd name="csY16" fmla="*/ 18288 h 18288"/>
              <a:gd name="csX17" fmla="*/ 0 w 5410200"/>
              <a:gd name="csY17" fmla="*/ 18288 h 18288"/>
              <a:gd name="csX18" fmla="*/ 0 w 5410200"/>
              <a:gd name="csY18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E34DDB3-EC01-FD7E-1D81-776255CBD3C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59955822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8405394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3B8B9E-A257-76A7-68FC-3A3102F28E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GB" sz="5400"/>
              <a:t>Others 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sX0" fmla="*/ 0 w 5410200"/>
              <a:gd name="csY0" fmla="*/ 0 h 18288"/>
              <a:gd name="csX1" fmla="*/ 568071 w 5410200"/>
              <a:gd name="csY1" fmla="*/ 0 h 18288"/>
              <a:gd name="csX2" fmla="*/ 1298448 w 5410200"/>
              <a:gd name="csY2" fmla="*/ 0 h 18288"/>
              <a:gd name="csX3" fmla="*/ 1920621 w 5410200"/>
              <a:gd name="csY3" fmla="*/ 0 h 18288"/>
              <a:gd name="csX4" fmla="*/ 2488692 w 5410200"/>
              <a:gd name="csY4" fmla="*/ 0 h 18288"/>
              <a:gd name="csX5" fmla="*/ 3219069 w 5410200"/>
              <a:gd name="csY5" fmla="*/ 0 h 18288"/>
              <a:gd name="csX6" fmla="*/ 3895344 w 5410200"/>
              <a:gd name="csY6" fmla="*/ 0 h 18288"/>
              <a:gd name="csX7" fmla="*/ 4571619 w 5410200"/>
              <a:gd name="csY7" fmla="*/ 0 h 18288"/>
              <a:gd name="csX8" fmla="*/ 5410200 w 5410200"/>
              <a:gd name="csY8" fmla="*/ 0 h 18288"/>
              <a:gd name="csX9" fmla="*/ 5410200 w 5410200"/>
              <a:gd name="csY9" fmla="*/ 18288 h 18288"/>
              <a:gd name="csX10" fmla="*/ 4842129 w 5410200"/>
              <a:gd name="csY10" fmla="*/ 18288 h 18288"/>
              <a:gd name="csX11" fmla="*/ 4328160 w 5410200"/>
              <a:gd name="csY11" fmla="*/ 18288 h 18288"/>
              <a:gd name="csX12" fmla="*/ 3597783 w 5410200"/>
              <a:gd name="csY12" fmla="*/ 18288 h 18288"/>
              <a:gd name="csX13" fmla="*/ 3029712 w 5410200"/>
              <a:gd name="csY13" fmla="*/ 18288 h 18288"/>
              <a:gd name="csX14" fmla="*/ 2299335 w 5410200"/>
              <a:gd name="csY14" fmla="*/ 18288 h 18288"/>
              <a:gd name="csX15" fmla="*/ 1514856 w 5410200"/>
              <a:gd name="csY15" fmla="*/ 18288 h 18288"/>
              <a:gd name="csX16" fmla="*/ 892683 w 5410200"/>
              <a:gd name="csY16" fmla="*/ 18288 h 18288"/>
              <a:gd name="csX17" fmla="*/ 0 w 5410200"/>
              <a:gd name="csY17" fmla="*/ 18288 h 18288"/>
              <a:gd name="csX18" fmla="*/ 0 w 5410200"/>
              <a:gd name="csY18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8A719EE-9E70-3F37-EED7-1B6C53CC884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39386611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2934668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79DAC1C-53E4-B168-2CED-A039458B0F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6600" b="1" u="sng" dirty="0"/>
              <a:t>Continued</a:t>
            </a:r>
          </a:p>
        </p:txBody>
      </p:sp>
      <p:sp>
        <p:nvSpPr>
          <p:cNvPr id="14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DCE9B684-7C71-BB4F-3411-E1C690F723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r>
              <a:rPr lang="en-GB" sz="1700"/>
              <a:t>Commonwealth citizen </a:t>
            </a:r>
          </a:p>
          <a:p>
            <a:endParaRPr lang="en-GB" sz="1700"/>
          </a:p>
          <a:p>
            <a:r>
              <a:rPr lang="en-GB" sz="1700"/>
              <a:t>Windrush scheme </a:t>
            </a:r>
          </a:p>
          <a:p>
            <a:endParaRPr lang="en-GB" sz="1700"/>
          </a:p>
          <a:p>
            <a:r>
              <a:rPr lang="en-GB" sz="1700"/>
              <a:t>Having family in the Uk </a:t>
            </a:r>
          </a:p>
          <a:p>
            <a:endParaRPr lang="en-GB" sz="1700"/>
          </a:p>
          <a:p>
            <a:r>
              <a:rPr lang="en-GB" sz="1700"/>
              <a:t>Eu settlement scheme </a:t>
            </a:r>
          </a:p>
          <a:p>
            <a:endParaRPr lang="en-GB" sz="1700"/>
          </a:p>
          <a:p>
            <a:r>
              <a:rPr lang="en-GB" sz="1700"/>
              <a:t>Stateless person </a:t>
            </a:r>
          </a:p>
        </p:txBody>
      </p:sp>
      <p:pic>
        <p:nvPicPr>
          <p:cNvPr id="16" name="Picture 15" descr="Stick figure families holding hands">
            <a:extLst>
              <a:ext uri="{FF2B5EF4-FFF2-40B4-BE49-F238E27FC236}">
                <a16:creationId xmlns:a16="http://schemas.microsoft.com/office/drawing/2014/main" id="{E983FDA2-5873-E45A-366A-7367BCBDA6A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4249" r="8798" b="-1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34612316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F666DEB-B6ED-016E-D6D9-97AD9289D8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GB" sz="5400" b="1" i="1" u="sng" dirty="0"/>
              <a:t>What is asylum?</a:t>
            </a:r>
            <a:endParaRPr lang="en-GB" sz="5400" b="1" i="1" u="sng"/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sX0" fmla="*/ 0 w 5410200"/>
              <a:gd name="csY0" fmla="*/ 0 h 18288"/>
              <a:gd name="csX1" fmla="*/ 568071 w 5410200"/>
              <a:gd name="csY1" fmla="*/ 0 h 18288"/>
              <a:gd name="csX2" fmla="*/ 1298448 w 5410200"/>
              <a:gd name="csY2" fmla="*/ 0 h 18288"/>
              <a:gd name="csX3" fmla="*/ 1920621 w 5410200"/>
              <a:gd name="csY3" fmla="*/ 0 h 18288"/>
              <a:gd name="csX4" fmla="*/ 2488692 w 5410200"/>
              <a:gd name="csY4" fmla="*/ 0 h 18288"/>
              <a:gd name="csX5" fmla="*/ 3219069 w 5410200"/>
              <a:gd name="csY5" fmla="*/ 0 h 18288"/>
              <a:gd name="csX6" fmla="*/ 3895344 w 5410200"/>
              <a:gd name="csY6" fmla="*/ 0 h 18288"/>
              <a:gd name="csX7" fmla="*/ 4571619 w 5410200"/>
              <a:gd name="csY7" fmla="*/ 0 h 18288"/>
              <a:gd name="csX8" fmla="*/ 5410200 w 5410200"/>
              <a:gd name="csY8" fmla="*/ 0 h 18288"/>
              <a:gd name="csX9" fmla="*/ 5410200 w 5410200"/>
              <a:gd name="csY9" fmla="*/ 18288 h 18288"/>
              <a:gd name="csX10" fmla="*/ 4842129 w 5410200"/>
              <a:gd name="csY10" fmla="*/ 18288 h 18288"/>
              <a:gd name="csX11" fmla="*/ 4328160 w 5410200"/>
              <a:gd name="csY11" fmla="*/ 18288 h 18288"/>
              <a:gd name="csX12" fmla="*/ 3597783 w 5410200"/>
              <a:gd name="csY12" fmla="*/ 18288 h 18288"/>
              <a:gd name="csX13" fmla="*/ 3029712 w 5410200"/>
              <a:gd name="csY13" fmla="*/ 18288 h 18288"/>
              <a:gd name="csX14" fmla="*/ 2299335 w 5410200"/>
              <a:gd name="csY14" fmla="*/ 18288 h 18288"/>
              <a:gd name="csX15" fmla="*/ 1514856 w 5410200"/>
              <a:gd name="csY15" fmla="*/ 18288 h 18288"/>
              <a:gd name="csX16" fmla="*/ 892683 w 5410200"/>
              <a:gd name="csY16" fmla="*/ 18288 h 18288"/>
              <a:gd name="csX17" fmla="*/ 0 w 5410200"/>
              <a:gd name="csY17" fmla="*/ 18288 h 18288"/>
              <a:gd name="csX18" fmla="*/ 0 w 5410200"/>
              <a:gd name="csY18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0645624-B2CB-A4CA-F00C-EA4E82E9991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37747341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6587617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D9C87CB-DD24-DAEE-C2B3-B4E07215E9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5400" b="1" u="sng"/>
              <a:t>Activity </a:t>
            </a:r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FAF7BC-889F-2F8B-2533-9B7BBA9B75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r>
              <a:rPr lang="en-GB" sz="2200"/>
              <a:t>Whole class activity. </a:t>
            </a:r>
          </a:p>
          <a:p>
            <a:endParaRPr lang="en-GB" sz="2200"/>
          </a:p>
          <a:p>
            <a:r>
              <a:rPr lang="en-GB" sz="2200"/>
              <a:t>Last around 20 minutes </a:t>
            </a:r>
          </a:p>
          <a:p>
            <a:endParaRPr lang="en-GB" sz="2200"/>
          </a:p>
          <a:p>
            <a:r>
              <a:rPr lang="en-GB" sz="2200"/>
              <a:t>I will write something on the white board and we will work together to create branches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CD02128-823B-79EA-BB9C-68164C266FA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7685" r="15894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83729862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D8C9151-F183-D297-741C-D2A26A0EB9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5400"/>
              <a:t>Continued</a:t>
            </a:r>
          </a:p>
        </p:txBody>
      </p:sp>
      <p:sp>
        <p:nvSpPr>
          <p:cNvPr id="17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D6C1D1-A079-5CEA-86F0-6D8C38474C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r>
              <a:rPr lang="en-GB" sz="1700"/>
              <a:t>Each of you will become a character: </a:t>
            </a:r>
          </a:p>
          <a:p>
            <a:endParaRPr lang="en-GB" sz="1700"/>
          </a:p>
          <a:p>
            <a:r>
              <a:rPr lang="en-GB" sz="1700"/>
              <a:t>1. A young adult fleeing conflict </a:t>
            </a:r>
          </a:p>
          <a:p>
            <a:r>
              <a:rPr lang="en-GB" sz="1700"/>
              <a:t>2. A parent seeking safety for children </a:t>
            </a:r>
          </a:p>
          <a:p>
            <a:r>
              <a:rPr lang="en-GB" sz="1700"/>
              <a:t>3. A student escaping persecution for their identity </a:t>
            </a:r>
          </a:p>
          <a:p>
            <a:endParaRPr lang="en-GB" sz="1700"/>
          </a:p>
          <a:p>
            <a:r>
              <a:rPr lang="en-GB" sz="1700"/>
              <a:t>Each of you will choose a path through the maze. </a:t>
            </a:r>
          </a:p>
        </p:txBody>
      </p:sp>
      <p:pic>
        <p:nvPicPr>
          <p:cNvPr id="18" name="Picture 17" descr="3D labyrinth in white">
            <a:extLst>
              <a:ext uri="{FF2B5EF4-FFF2-40B4-BE49-F238E27FC236}">
                <a16:creationId xmlns:a16="http://schemas.microsoft.com/office/drawing/2014/main" id="{51BCCDB4-C360-A5EA-3798-08E171A3CBC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8220" r="16553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11625066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B7AD9F6-8CE7-4299-8FC6-328F4DCD3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356C4B0-1202-E1C7-01D1-422DCAB83A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0338" y="640080"/>
            <a:ext cx="3734014" cy="356616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/>
              <a:t>Continued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536105-A192-1E39-39E1-0EEBCF2C05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90339" y="4636008"/>
            <a:ext cx="3734014" cy="1572768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sz="2400"/>
              <a:t>Now I will ask you some questions based on your answers</a:t>
            </a:r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F49775AF-8896-43EE-92C6-83497D6DC5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0338" y="4409267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Wood human figure">
            <a:extLst>
              <a:ext uri="{FF2B5EF4-FFF2-40B4-BE49-F238E27FC236}">
                <a16:creationId xmlns:a16="http://schemas.microsoft.com/office/drawing/2014/main" id="{6E0A1F90-B675-3FD4-BADC-5BB7CD0C468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33047" b="-1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890186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Video 5" descr="Train At Night">
            <a:extLst>
              <a:ext uri="{FF2B5EF4-FFF2-40B4-BE49-F238E27FC236}">
                <a16:creationId xmlns:a16="http://schemas.microsoft.com/office/drawing/2014/main" id="{CC259288-2748-ECF0-D41F-596BDC00FABD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t="284" r="1" b="1"/>
          <a:stretch>
            <a:fillRect/>
          </a:stretch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91F9EAB-98A8-7B39-B79C-D4C39070335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97280" y="325550"/>
            <a:ext cx="10058400" cy="3574778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en-GB" sz="5200">
                <a:solidFill>
                  <a:srgbClr val="FFFFFF"/>
                </a:solidFill>
              </a:rPr>
              <a:t>Take a break</a:t>
            </a:r>
          </a:p>
        </p:txBody>
      </p:sp>
      <p:sp>
        <p:nvSpPr>
          <p:cNvPr id="4" name="Subtitle 3">
            <a:extLst>
              <a:ext uri="{FF2B5EF4-FFF2-40B4-BE49-F238E27FC236}">
                <a16:creationId xmlns:a16="http://schemas.microsoft.com/office/drawing/2014/main" id="{8850D54B-97DB-D058-6ED7-A21856B171B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00051" y="4072043"/>
            <a:ext cx="10058400" cy="1282707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Take 10 minutes and then we will return </a:t>
            </a:r>
          </a:p>
        </p:txBody>
      </p:sp>
    </p:spTree>
    <p:extLst>
      <p:ext uri="{BB962C8B-B14F-4D97-AF65-F5344CB8AC3E}">
        <p14:creationId xmlns:p14="http://schemas.microsoft.com/office/powerpoint/2010/main" val="30197882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87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video>
              <p:cMediaNode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CC231C8-C761-4B31-9B1C-C6D19248C6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AE7B107-F799-C9EC-CF77-193C7FC82E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57189"/>
            <a:ext cx="3374136" cy="5567891"/>
          </a:xfrm>
        </p:spPr>
        <p:txBody>
          <a:bodyPr>
            <a:normAutofit/>
          </a:bodyPr>
          <a:lstStyle/>
          <a:p>
            <a:r>
              <a:rPr lang="en-GB" sz="5200" b="1" i="1" u="sng"/>
              <a:t>Offences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CE8451C-9109-7D5D-B75A-9E94CEB49DF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92383600"/>
              </p:ext>
            </p:extLst>
          </p:nvPr>
        </p:nvGraphicFramePr>
        <p:xfrm>
          <a:off x="5093208" y="620392"/>
          <a:ext cx="626364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438873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8DED6BC-9A3E-48D4-AD7C-A56D63F547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6B6E033A-DB2E-49B8-B600-B38E0C2802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3235" y="1371600"/>
            <a:ext cx="4529312" cy="3589977"/>
          </a:xfrm>
          <a:custGeom>
            <a:avLst/>
            <a:gdLst>
              <a:gd name="connsiteX0" fmla="*/ 5462602 w 5470628"/>
              <a:gd name="connsiteY0" fmla="*/ 1413608 h 3193741"/>
              <a:gd name="connsiteX1" fmla="*/ 5465724 w 5470628"/>
              <a:gd name="connsiteY1" fmla="*/ 1421881 h 3193741"/>
              <a:gd name="connsiteX2" fmla="*/ 5465025 w 5470628"/>
              <a:gd name="connsiteY2" fmla="*/ 1466556 h 3193741"/>
              <a:gd name="connsiteX3" fmla="*/ 5463208 w 5470628"/>
              <a:gd name="connsiteY3" fmla="*/ 1466226 h 3193741"/>
              <a:gd name="connsiteX4" fmla="*/ 5463242 w 5470628"/>
              <a:gd name="connsiteY4" fmla="*/ 1451866 h 3193741"/>
              <a:gd name="connsiteX5" fmla="*/ 5462894 w 5470628"/>
              <a:gd name="connsiteY5" fmla="*/ 1423194 h 3193741"/>
              <a:gd name="connsiteX6" fmla="*/ 5461417 w 5470628"/>
              <a:gd name="connsiteY6" fmla="*/ 1391849 h 3193741"/>
              <a:gd name="connsiteX7" fmla="*/ 5462246 w 5470628"/>
              <a:gd name="connsiteY7" fmla="*/ 1401944 h 3193741"/>
              <a:gd name="connsiteX8" fmla="*/ 5462602 w 5470628"/>
              <a:gd name="connsiteY8" fmla="*/ 1413608 h 3193741"/>
              <a:gd name="connsiteX9" fmla="*/ 5459078 w 5470628"/>
              <a:gd name="connsiteY9" fmla="*/ 1404268 h 3193741"/>
              <a:gd name="connsiteX10" fmla="*/ 5460137 w 5470628"/>
              <a:gd name="connsiteY10" fmla="*/ 1393780 h 3193741"/>
              <a:gd name="connsiteX11" fmla="*/ 5461417 w 5470628"/>
              <a:gd name="connsiteY11" fmla="*/ 1391849 h 3193741"/>
              <a:gd name="connsiteX12" fmla="*/ 614271 w 5470628"/>
              <a:gd name="connsiteY12" fmla="*/ 1052206 h 3193741"/>
              <a:gd name="connsiteX13" fmla="*/ 611497 w 5470628"/>
              <a:gd name="connsiteY13" fmla="*/ 1055389 h 3193741"/>
              <a:gd name="connsiteX14" fmla="*/ 630277 w 5470628"/>
              <a:gd name="connsiteY14" fmla="*/ 1065215 h 3193741"/>
              <a:gd name="connsiteX15" fmla="*/ 651856 w 5470628"/>
              <a:gd name="connsiteY15" fmla="*/ 1067584 h 3193741"/>
              <a:gd name="connsiteX16" fmla="*/ 614271 w 5470628"/>
              <a:gd name="connsiteY16" fmla="*/ 1052206 h 3193741"/>
              <a:gd name="connsiteX17" fmla="*/ 810628 w 5470628"/>
              <a:gd name="connsiteY17" fmla="*/ 695550 h 3193741"/>
              <a:gd name="connsiteX18" fmla="*/ 1033084 w 5470628"/>
              <a:gd name="connsiteY18" fmla="*/ 791270 h 3193741"/>
              <a:gd name="connsiteX19" fmla="*/ 1036153 w 5470628"/>
              <a:gd name="connsiteY19" fmla="*/ 788050 h 3193741"/>
              <a:gd name="connsiteX20" fmla="*/ 810628 w 5470628"/>
              <a:gd name="connsiteY20" fmla="*/ 695550 h 3193741"/>
              <a:gd name="connsiteX21" fmla="*/ 4850908 w 5470628"/>
              <a:gd name="connsiteY21" fmla="*/ 727 h 3193741"/>
              <a:gd name="connsiteX22" fmla="*/ 4858584 w 5470628"/>
              <a:gd name="connsiteY22" fmla="*/ 13795 h 3193741"/>
              <a:gd name="connsiteX23" fmla="*/ 4843408 w 5470628"/>
              <a:gd name="connsiteY23" fmla="*/ 37224 h 3193741"/>
              <a:gd name="connsiteX24" fmla="*/ 4871062 w 5470628"/>
              <a:gd name="connsiteY24" fmla="*/ 78954 h 3193741"/>
              <a:gd name="connsiteX25" fmla="*/ 4989038 w 5470628"/>
              <a:gd name="connsiteY25" fmla="*/ 66799 h 3193741"/>
              <a:gd name="connsiteX26" fmla="*/ 5002636 w 5470628"/>
              <a:gd name="connsiteY26" fmla="*/ 79388 h 3193741"/>
              <a:gd name="connsiteX27" fmla="*/ 5008332 w 5470628"/>
              <a:gd name="connsiteY27" fmla="*/ 140859 h 3193741"/>
              <a:gd name="connsiteX28" fmla="*/ 5014326 w 5470628"/>
              <a:gd name="connsiteY28" fmla="*/ 155555 h 3193741"/>
              <a:gd name="connsiteX29" fmla="*/ 5030704 w 5470628"/>
              <a:gd name="connsiteY29" fmla="*/ 221190 h 3193741"/>
              <a:gd name="connsiteX30" fmla="*/ 5097262 w 5470628"/>
              <a:gd name="connsiteY30" fmla="*/ 317759 h 3193741"/>
              <a:gd name="connsiteX31" fmla="*/ 5165084 w 5470628"/>
              <a:gd name="connsiteY31" fmla="*/ 373367 h 3193741"/>
              <a:gd name="connsiteX32" fmla="*/ 5174137 w 5470628"/>
              <a:gd name="connsiteY32" fmla="*/ 389353 h 3193741"/>
              <a:gd name="connsiteX33" fmla="*/ 5192507 w 5470628"/>
              <a:gd name="connsiteY33" fmla="*/ 453561 h 3193741"/>
              <a:gd name="connsiteX34" fmla="*/ 5187160 w 5470628"/>
              <a:gd name="connsiteY34" fmla="*/ 467732 h 3193741"/>
              <a:gd name="connsiteX35" fmla="*/ 5160106 w 5470628"/>
              <a:gd name="connsiteY35" fmla="*/ 486904 h 3193741"/>
              <a:gd name="connsiteX36" fmla="*/ 5138948 w 5470628"/>
              <a:gd name="connsiteY36" fmla="*/ 528614 h 3193741"/>
              <a:gd name="connsiteX37" fmla="*/ 5097016 w 5470628"/>
              <a:gd name="connsiteY37" fmla="*/ 589923 h 3193741"/>
              <a:gd name="connsiteX38" fmla="*/ 5075869 w 5470628"/>
              <a:gd name="connsiteY38" fmla="*/ 608381 h 3193741"/>
              <a:gd name="connsiteX39" fmla="*/ 5093172 w 5470628"/>
              <a:gd name="connsiteY39" fmla="*/ 618385 h 3193741"/>
              <a:gd name="connsiteX40" fmla="*/ 5153518 w 5470628"/>
              <a:gd name="connsiteY40" fmla="*/ 687474 h 3193741"/>
              <a:gd name="connsiteX41" fmla="*/ 5074984 w 5470628"/>
              <a:gd name="connsiteY41" fmla="*/ 776941 h 3193741"/>
              <a:gd name="connsiteX42" fmla="*/ 5033348 w 5470628"/>
              <a:gd name="connsiteY42" fmla="*/ 805473 h 3193741"/>
              <a:gd name="connsiteX43" fmla="*/ 5116847 w 5470628"/>
              <a:gd name="connsiteY43" fmla="*/ 803426 h 3193741"/>
              <a:gd name="connsiteX44" fmla="*/ 5147902 w 5470628"/>
              <a:gd name="connsiteY44" fmla="*/ 833118 h 3193741"/>
              <a:gd name="connsiteX45" fmla="*/ 5161665 w 5470628"/>
              <a:gd name="connsiteY45" fmla="*/ 848297 h 3193741"/>
              <a:gd name="connsiteX46" fmla="*/ 5246520 w 5470628"/>
              <a:gd name="connsiteY46" fmla="*/ 942412 h 3193741"/>
              <a:gd name="connsiteX47" fmla="*/ 5235368 w 5470628"/>
              <a:gd name="connsiteY47" fmla="*/ 972946 h 3193741"/>
              <a:gd name="connsiteX48" fmla="*/ 5113739 w 5470628"/>
              <a:gd name="connsiteY48" fmla="*/ 1128845 h 3193741"/>
              <a:gd name="connsiteX49" fmla="*/ 5255034 w 5470628"/>
              <a:gd name="connsiteY49" fmla="*/ 1151117 h 3193741"/>
              <a:gd name="connsiteX50" fmla="*/ 5267513 w 5470628"/>
              <a:gd name="connsiteY50" fmla="*/ 1216275 h 3193741"/>
              <a:gd name="connsiteX51" fmla="*/ 5343113 w 5470628"/>
              <a:gd name="connsiteY51" fmla="*/ 1281854 h 3193741"/>
              <a:gd name="connsiteX52" fmla="*/ 5452014 w 5470628"/>
              <a:gd name="connsiteY52" fmla="*/ 1385543 h 3193741"/>
              <a:gd name="connsiteX53" fmla="*/ 5459078 w 5470628"/>
              <a:gd name="connsiteY53" fmla="*/ 1404268 h 3193741"/>
              <a:gd name="connsiteX54" fmla="*/ 5458838 w 5470628"/>
              <a:gd name="connsiteY54" fmla="*/ 1406644 h 3193741"/>
              <a:gd name="connsiteX55" fmla="*/ 5455752 w 5470628"/>
              <a:gd name="connsiteY55" fmla="*/ 1450751 h 3193741"/>
              <a:gd name="connsiteX56" fmla="*/ 5454594 w 5470628"/>
              <a:gd name="connsiteY56" fmla="*/ 1464662 h 3193741"/>
              <a:gd name="connsiteX57" fmla="*/ 5447215 w 5470628"/>
              <a:gd name="connsiteY57" fmla="*/ 1463321 h 3193741"/>
              <a:gd name="connsiteX58" fmla="*/ 5433934 w 5470628"/>
              <a:gd name="connsiteY58" fmla="*/ 1458428 h 3193741"/>
              <a:gd name="connsiteX59" fmla="*/ 5424276 w 5470628"/>
              <a:gd name="connsiteY59" fmla="*/ 1477014 h 3193741"/>
              <a:gd name="connsiteX60" fmla="*/ 5444628 w 5470628"/>
              <a:gd name="connsiteY60" fmla="*/ 1511562 h 3193741"/>
              <a:gd name="connsiteX61" fmla="*/ 5453752 w 5470628"/>
              <a:gd name="connsiteY61" fmla="*/ 1474786 h 3193741"/>
              <a:gd name="connsiteX62" fmla="*/ 5454594 w 5470628"/>
              <a:gd name="connsiteY62" fmla="*/ 1464662 h 3193741"/>
              <a:gd name="connsiteX63" fmla="*/ 5463208 w 5470628"/>
              <a:gd name="connsiteY63" fmla="*/ 1466226 h 3193741"/>
              <a:gd name="connsiteX64" fmla="*/ 5463164 w 5470628"/>
              <a:gd name="connsiteY64" fmla="*/ 1484226 h 3193741"/>
              <a:gd name="connsiteX65" fmla="*/ 5456160 w 5470628"/>
              <a:gd name="connsiteY65" fmla="*/ 1575885 h 3193741"/>
              <a:gd name="connsiteX66" fmla="*/ 5345636 w 5470628"/>
              <a:gd name="connsiteY66" fmla="*/ 1714543 h 3193741"/>
              <a:gd name="connsiteX67" fmla="*/ 5251319 w 5470628"/>
              <a:gd name="connsiteY67" fmla="*/ 1775792 h 3193741"/>
              <a:gd name="connsiteX68" fmla="*/ 5043512 w 5470628"/>
              <a:gd name="connsiteY68" fmla="*/ 2027305 h 3193741"/>
              <a:gd name="connsiteX69" fmla="*/ 4978144 w 5470628"/>
              <a:gd name="connsiteY69" fmla="*/ 2108535 h 3193741"/>
              <a:gd name="connsiteX70" fmla="*/ 5031476 w 5470628"/>
              <a:gd name="connsiteY70" fmla="*/ 2128173 h 3193741"/>
              <a:gd name="connsiteX71" fmla="*/ 4937389 w 5470628"/>
              <a:gd name="connsiteY71" fmla="*/ 2216441 h 3193741"/>
              <a:gd name="connsiteX72" fmla="*/ 4826122 w 5470628"/>
              <a:gd name="connsiteY72" fmla="*/ 2315331 h 3193741"/>
              <a:gd name="connsiteX73" fmla="*/ 2544647 w 5470628"/>
              <a:gd name="connsiteY73" fmla="*/ 3190975 h 3193741"/>
              <a:gd name="connsiteX74" fmla="*/ 1328257 w 5470628"/>
              <a:gd name="connsiteY74" fmla="*/ 3153006 h 3193741"/>
              <a:gd name="connsiteX75" fmla="*/ 977943 w 5470628"/>
              <a:gd name="connsiteY75" fmla="*/ 3082502 h 3193741"/>
              <a:gd name="connsiteX76" fmla="*/ 854473 w 5470628"/>
              <a:gd name="connsiteY76" fmla="*/ 2994250 h 3193741"/>
              <a:gd name="connsiteX77" fmla="*/ 811593 w 5470628"/>
              <a:gd name="connsiteY77" fmla="*/ 2970498 h 3193741"/>
              <a:gd name="connsiteX78" fmla="*/ 707024 w 5470628"/>
              <a:gd name="connsiteY78" fmla="*/ 2945439 h 3193741"/>
              <a:gd name="connsiteX79" fmla="*/ 523487 w 5470628"/>
              <a:gd name="connsiteY79" fmla="*/ 2886053 h 3193741"/>
              <a:gd name="connsiteX80" fmla="*/ 587884 w 5470628"/>
              <a:gd name="connsiteY80" fmla="*/ 2859746 h 3193741"/>
              <a:gd name="connsiteX81" fmla="*/ 779426 w 5470628"/>
              <a:gd name="connsiteY81" fmla="*/ 2885897 h 3193741"/>
              <a:gd name="connsiteX82" fmla="*/ 917288 w 5470628"/>
              <a:gd name="connsiteY82" fmla="*/ 2882248 h 3193741"/>
              <a:gd name="connsiteX83" fmla="*/ 718684 w 5470628"/>
              <a:gd name="connsiteY83" fmla="*/ 2819941 h 3193741"/>
              <a:gd name="connsiteX84" fmla="*/ 524650 w 5470628"/>
              <a:gd name="connsiteY84" fmla="*/ 2731220 h 3193741"/>
              <a:gd name="connsiteX85" fmla="*/ 670138 w 5470628"/>
              <a:gd name="connsiteY85" fmla="*/ 2735189 h 3193741"/>
              <a:gd name="connsiteX86" fmla="*/ 675382 w 5470628"/>
              <a:gd name="connsiteY86" fmla="*/ 2719369 h 3193741"/>
              <a:gd name="connsiteX87" fmla="*/ 542021 w 5470628"/>
              <a:gd name="connsiteY87" fmla="*/ 2601946 h 3193741"/>
              <a:gd name="connsiteX88" fmla="*/ 476895 w 5470628"/>
              <a:gd name="connsiteY88" fmla="*/ 2555976 h 3193741"/>
              <a:gd name="connsiteX89" fmla="*/ 188751 w 5470628"/>
              <a:gd name="connsiteY89" fmla="*/ 2428830 h 3193741"/>
              <a:gd name="connsiteX90" fmla="*/ 456762 w 5470628"/>
              <a:gd name="connsiteY90" fmla="*/ 2468731 h 3193741"/>
              <a:gd name="connsiteX91" fmla="*/ 174514 w 5470628"/>
              <a:gd name="connsiteY91" fmla="*/ 2345378 h 3193741"/>
              <a:gd name="connsiteX92" fmla="*/ 38827 w 5470628"/>
              <a:gd name="connsiteY92" fmla="*/ 2303685 h 3193741"/>
              <a:gd name="connsiteX93" fmla="*/ 3281 w 5470628"/>
              <a:gd name="connsiteY93" fmla="*/ 2273587 h 3193741"/>
              <a:gd name="connsiteX94" fmla="*/ 61590 w 5470628"/>
              <a:gd name="connsiteY94" fmla="*/ 2259170 h 3193741"/>
              <a:gd name="connsiteX95" fmla="*/ 242291 w 5470628"/>
              <a:gd name="connsiteY95" fmla="*/ 2250569 h 3193741"/>
              <a:gd name="connsiteX96" fmla="*/ 13205 w 5470628"/>
              <a:gd name="connsiteY96" fmla="*/ 2172263 h 3193741"/>
              <a:gd name="connsiteX97" fmla="*/ 180810 w 5470628"/>
              <a:gd name="connsiteY97" fmla="*/ 2168333 h 3193741"/>
              <a:gd name="connsiteX98" fmla="*/ 226020 w 5470628"/>
              <a:gd name="connsiteY98" fmla="*/ 2121100 h 3193741"/>
              <a:gd name="connsiteX99" fmla="*/ 299145 w 5470628"/>
              <a:gd name="connsiteY99" fmla="*/ 2044862 h 3193741"/>
              <a:gd name="connsiteX100" fmla="*/ 350236 w 5470628"/>
              <a:gd name="connsiteY100" fmla="*/ 2001187 h 3193741"/>
              <a:gd name="connsiteX101" fmla="*/ 365223 w 5470628"/>
              <a:gd name="connsiteY101" fmla="*/ 1881218 h 3193741"/>
              <a:gd name="connsiteX102" fmla="*/ 310707 w 5470628"/>
              <a:gd name="connsiteY102" fmla="*/ 1758752 h 3193741"/>
              <a:gd name="connsiteX103" fmla="*/ 181659 w 5470628"/>
              <a:gd name="connsiteY103" fmla="*/ 1709137 h 3193741"/>
              <a:gd name="connsiteX104" fmla="*/ 213063 w 5470628"/>
              <a:gd name="connsiteY104" fmla="*/ 1632021 h 3193741"/>
              <a:gd name="connsiteX105" fmla="*/ 481390 w 5470628"/>
              <a:gd name="connsiteY105" fmla="*/ 1644125 h 3193741"/>
              <a:gd name="connsiteX106" fmla="*/ 68930 w 5470628"/>
              <a:gd name="connsiteY106" fmla="*/ 1457537 h 3193741"/>
              <a:gd name="connsiteX107" fmla="*/ 135138 w 5470628"/>
              <a:gd name="connsiteY107" fmla="*/ 1440976 h 3193741"/>
              <a:gd name="connsiteX108" fmla="*/ 131611 w 5470628"/>
              <a:gd name="connsiteY108" fmla="*/ 1427642 h 3193741"/>
              <a:gd name="connsiteX109" fmla="*/ 130443 w 5470628"/>
              <a:gd name="connsiteY109" fmla="*/ 1343795 h 3193741"/>
              <a:gd name="connsiteX110" fmla="*/ 138930 w 5470628"/>
              <a:gd name="connsiteY110" fmla="*/ 1304094 h 3193741"/>
              <a:gd name="connsiteX111" fmla="*/ 118409 w 5470628"/>
              <a:gd name="connsiteY111" fmla="*/ 1262212 h 3193741"/>
              <a:gd name="connsiteX112" fmla="*/ 421410 w 5470628"/>
              <a:gd name="connsiteY112" fmla="*/ 1304757 h 3193741"/>
              <a:gd name="connsiteX113" fmla="*/ 655702 w 5470628"/>
              <a:gd name="connsiteY113" fmla="*/ 1291801 h 3193741"/>
              <a:gd name="connsiteX114" fmla="*/ 648299 w 5470628"/>
              <a:gd name="connsiteY114" fmla="*/ 1287715 h 3193741"/>
              <a:gd name="connsiteX115" fmla="*/ 531027 w 5470628"/>
              <a:gd name="connsiteY115" fmla="*/ 1193967 h 3193741"/>
              <a:gd name="connsiteX116" fmla="*/ 526433 w 5470628"/>
              <a:gd name="connsiteY116" fmla="*/ 1191913 h 3193741"/>
              <a:gd name="connsiteX117" fmla="*/ 504666 w 5470628"/>
              <a:gd name="connsiteY117" fmla="*/ 1177230 h 3193741"/>
              <a:gd name="connsiteX118" fmla="*/ 482307 w 5470628"/>
              <a:gd name="connsiteY118" fmla="*/ 1162618 h 3193741"/>
              <a:gd name="connsiteX119" fmla="*/ 479029 w 5470628"/>
              <a:gd name="connsiteY119" fmla="*/ 1162540 h 3193741"/>
              <a:gd name="connsiteX120" fmla="*/ 447663 w 5470628"/>
              <a:gd name="connsiteY120" fmla="*/ 1132649 h 3193741"/>
              <a:gd name="connsiteX121" fmla="*/ 438547 w 5470628"/>
              <a:gd name="connsiteY121" fmla="*/ 1110977 h 3193741"/>
              <a:gd name="connsiteX122" fmla="*/ 405343 w 5470628"/>
              <a:gd name="connsiteY122" fmla="*/ 1089612 h 3193741"/>
              <a:gd name="connsiteX123" fmla="*/ 371373 w 5470628"/>
              <a:gd name="connsiteY123" fmla="*/ 1070238 h 3193741"/>
              <a:gd name="connsiteX124" fmla="*/ 290358 w 5470628"/>
              <a:gd name="connsiteY124" fmla="*/ 1059884 h 3193741"/>
              <a:gd name="connsiteX125" fmla="*/ 235140 w 5470628"/>
              <a:gd name="connsiteY125" fmla="*/ 1029322 h 3193741"/>
              <a:gd name="connsiteX126" fmla="*/ 300494 w 5470628"/>
              <a:gd name="connsiteY126" fmla="*/ 1032083 h 3193741"/>
              <a:gd name="connsiteX127" fmla="*/ 239661 w 5470628"/>
              <a:gd name="connsiteY127" fmla="*/ 997457 h 3193741"/>
              <a:gd name="connsiteX128" fmla="*/ 204788 w 5470628"/>
              <a:gd name="connsiteY128" fmla="*/ 959211 h 3193741"/>
              <a:gd name="connsiteX129" fmla="*/ 207583 w 5470628"/>
              <a:gd name="connsiteY129" fmla="*/ 947009 h 3193741"/>
              <a:gd name="connsiteX130" fmla="*/ 223061 w 5470628"/>
              <a:gd name="connsiteY130" fmla="*/ 947033 h 3193741"/>
              <a:gd name="connsiteX131" fmla="*/ 280015 w 5470628"/>
              <a:gd name="connsiteY131" fmla="*/ 972164 h 3193741"/>
              <a:gd name="connsiteX132" fmla="*/ 353948 w 5470628"/>
              <a:gd name="connsiteY132" fmla="*/ 1006865 h 3193741"/>
              <a:gd name="connsiteX133" fmla="*/ 240466 w 5470628"/>
              <a:gd name="connsiteY133" fmla="*/ 939943 h 3193741"/>
              <a:gd name="connsiteX134" fmla="*/ 158812 w 5470628"/>
              <a:gd name="connsiteY134" fmla="*/ 891467 h 3193741"/>
              <a:gd name="connsiteX135" fmla="*/ 139551 w 5470628"/>
              <a:gd name="connsiteY135" fmla="*/ 855364 h 3193741"/>
              <a:gd name="connsiteX136" fmla="*/ 145731 w 5470628"/>
              <a:gd name="connsiteY136" fmla="*/ 844888 h 3193741"/>
              <a:gd name="connsiteX137" fmla="*/ 158154 w 5470628"/>
              <a:gd name="connsiteY137" fmla="*/ 848366 h 3193741"/>
              <a:gd name="connsiteX138" fmla="*/ 169370 w 5470628"/>
              <a:gd name="connsiteY138" fmla="*/ 856260 h 3193741"/>
              <a:gd name="connsiteX139" fmla="*/ 288295 w 5470628"/>
              <a:gd name="connsiteY139" fmla="*/ 915169 h 3193741"/>
              <a:gd name="connsiteX140" fmla="*/ 462694 w 5470628"/>
              <a:gd name="connsiteY140" fmla="*/ 994643 h 3193741"/>
              <a:gd name="connsiteX141" fmla="*/ 531910 w 5470628"/>
              <a:gd name="connsiteY141" fmla="*/ 1006664 h 3193741"/>
              <a:gd name="connsiteX142" fmla="*/ 333940 w 5470628"/>
              <a:gd name="connsiteY142" fmla="*/ 893507 h 3193741"/>
              <a:gd name="connsiteX143" fmla="*/ 181443 w 5470628"/>
              <a:gd name="connsiteY143" fmla="*/ 746608 h 3193741"/>
              <a:gd name="connsiteX144" fmla="*/ 162678 w 5470628"/>
              <a:gd name="connsiteY144" fmla="*/ 737018 h 3193741"/>
              <a:gd name="connsiteX145" fmla="*/ 156307 w 5470628"/>
              <a:gd name="connsiteY145" fmla="*/ 730435 h 3193741"/>
              <a:gd name="connsiteX146" fmla="*/ 117227 w 5470628"/>
              <a:gd name="connsiteY146" fmla="*/ 677515 h 3193741"/>
              <a:gd name="connsiteX147" fmla="*/ 113655 w 5470628"/>
              <a:gd name="connsiteY147" fmla="*/ 663474 h 3193741"/>
              <a:gd name="connsiteX148" fmla="*/ 115226 w 5470628"/>
              <a:gd name="connsiteY148" fmla="*/ 636712 h 3193741"/>
              <a:gd name="connsiteX149" fmla="*/ 105067 w 5470628"/>
              <a:gd name="connsiteY149" fmla="*/ 622046 h 3193741"/>
              <a:gd name="connsiteX150" fmla="*/ 104113 w 5470628"/>
              <a:gd name="connsiteY150" fmla="*/ 611722 h 3193741"/>
              <a:gd name="connsiteX151" fmla="*/ 118895 w 5470628"/>
              <a:gd name="connsiteY151" fmla="*/ 610169 h 3193741"/>
              <a:gd name="connsiteX152" fmla="*/ 163095 w 5470628"/>
              <a:gd name="connsiteY152" fmla="*/ 640642 h 3193741"/>
              <a:gd name="connsiteX153" fmla="*/ 185766 w 5470628"/>
              <a:gd name="connsiteY153" fmla="*/ 641454 h 3193741"/>
              <a:gd name="connsiteX154" fmla="*/ 212892 w 5470628"/>
              <a:gd name="connsiteY154" fmla="*/ 637457 h 3193741"/>
              <a:gd name="connsiteX155" fmla="*/ 223932 w 5470628"/>
              <a:gd name="connsiteY155" fmla="*/ 647271 h 3193741"/>
              <a:gd name="connsiteX156" fmla="*/ 287167 w 5470628"/>
              <a:gd name="connsiteY156" fmla="*/ 691571 h 3193741"/>
              <a:gd name="connsiteX157" fmla="*/ 330380 w 5470628"/>
              <a:gd name="connsiteY157" fmla="*/ 692506 h 3193741"/>
              <a:gd name="connsiteX158" fmla="*/ 296172 w 5470628"/>
              <a:gd name="connsiteY158" fmla="*/ 688108 h 3193741"/>
              <a:gd name="connsiteX159" fmla="*/ 286974 w 5470628"/>
              <a:gd name="connsiteY159" fmla="*/ 674512 h 3193741"/>
              <a:gd name="connsiteX160" fmla="*/ 286166 w 5470628"/>
              <a:gd name="connsiteY160" fmla="*/ 661798 h 3193741"/>
              <a:gd name="connsiteX161" fmla="*/ 236268 w 5470628"/>
              <a:gd name="connsiteY161" fmla="*/ 635338 h 3193741"/>
              <a:gd name="connsiteX162" fmla="*/ 231734 w 5470628"/>
              <a:gd name="connsiteY162" fmla="*/ 634225 h 3193741"/>
              <a:gd name="connsiteX163" fmla="*/ 221253 w 5470628"/>
              <a:gd name="connsiteY163" fmla="*/ 623870 h 3193741"/>
              <a:gd name="connsiteX164" fmla="*/ 237564 w 5470628"/>
              <a:gd name="connsiteY164" fmla="*/ 613590 h 3193741"/>
              <a:gd name="connsiteX165" fmla="*/ 282259 w 5470628"/>
              <a:gd name="connsiteY165" fmla="*/ 619091 h 3193741"/>
              <a:gd name="connsiteX166" fmla="*/ 370630 w 5470628"/>
              <a:gd name="connsiteY166" fmla="*/ 665566 h 3193741"/>
              <a:gd name="connsiteX167" fmla="*/ 498017 w 5470628"/>
              <a:gd name="connsiteY167" fmla="*/ 740532 h 3193741"/>
              <a:gd name="connsiteX168" fmla="*/ 918036 w 5470628"/>
              <a:gd name="connsiteY168" fmla="*/ 924307 h 3193741"/>
              <a:gd name="connsiteX169" fmla="*/ 1079304 w 5470628"/>
              <a:gd name="connsiteY169" fmla="*/ 984494 h 3193741"/>
              <a:gd name="connsiteX170" fmla="*/ 1079935 w 5470628"/>
              <a:gd name="connsiteY170" fmla="*/ 980383 h 3193741"/>
              <a:gd name="connsiteX171" fmla="*/ 1079695 w 5470628"/>
              <a:gd name="connsiteY171" fmla="*/ 976616 h 3193741"/>
              <a:gd name="connsiteX172" fmla="*/ 966178 w 5470628"/>
              <a:gd name="connsiteY172" fmla="*/ 937219 h 3193741"/>
              <a:gd name="connsiteX173" fmla="*/ 720106 w 5470628"/>
              <a:gd name="connsiteY173" fmla="*/ 807112 h 3193741"/>
              <a:gd name="connsiteX174" fmla="*/ 698823 w 5470628"/>
              <a:gd name="connsiteY174" fmla="*/ 804708 h 3193741"/>
              <a:gd name="connsiteX175" fmla="*/ 664513 w 5470628"/>
              <a:gd name="connsiteY175" fmla="*/ 784663 h 3193741"/>
              <a:gd name="connsiteX176" fmla="*/ 660380 w 5470628"/>
              <a:gd name="connsiteY176" fmla="*/ 771165 h 3193741"/>
              <a:gd name="connsiteX177" fmla="*/ 584959 w 5470628"/>
              <a:gd name="connsiteY177" fmla="*/ 722409 h 3193741"/>
              <a:gd name="connsiteX178" fmla="*/ 435649 w 5470628"/>
              <a:gd name="connsiteY178" fmla="*/ 639659 h 3193741"/>
              <a:gd name="connsiteX179" fmla="*/ 404944 w 5470628"/>
              <a:gd name="connsiteY179" fmla="*/ 606128 h 3193741"/>
              <a:gd name="connsiteX180" fmla="*/ 408476 w 5470628"/>
              <a:gd name="connsiteY180" fmla="*/ 591466 h 3193741"/>
              <a:gd name="connsiteX181" fmla="*/ 425225 w 5470628"/>
              <a:gd name="connsiteY181" fmla="*/ 592759 h 3193741"/>
              <a:gd name="connsiteX182" fmla="*/ 487115 w 5470628"/>
              <a:gd name="connsiteY182" fmla="*/ 620614 h 3193741"/>
              <a:gd name="connsiteX183" fmla="*/ 550277 w 5470628"/>
              <a:gd name="connsiteY183" fmla="*/ 649738 h 3193741"/>
              <a:gd name="connsiteX184" fmla="*/ 544421 w 5470628"/>
              <a:gd name="connsiteY184" fmla="*/ 641907 h 3193741"/>
              <a:gd name="connsiteX185" fmla="*/ 431905 w 5470628"/>
              <a:gd name="connsiteY185" fmla="*/ 580799 h 3193741"/>
              <a:gd name="connsiteX186" fmla="*/ 351177 w 5470628"/>
              <a:gd name="connsiteY186" fmla="*/ 528177 h 3193741"/>
              <a:gd name="connsiteX187" fmla="*/ 339749 w 5470628"/>
              <a:gd name="connsiteY187" fmla="*/ 498244 h 3193741"/>
              <a:gd name="connsiteX188" fmla="*/ 346313 w 5470628"/>
              <a:gd name="connsiteY188" fmla="*/ 489145 h 3193741"/>
              <a:gd name="connsiteX189" fmla="*/ 356579 w 5470628"/>
              <a:gd name="connsiteY189" fmla="*/ 491460 h 3193741"/>
              <a:gd name="connsiteX190" fmla="*/ 371505 w 5470628"/>
              <a:gd name="connsiteY190" fmla="*/ 501516 h 3193741"/>
              <a:gd name="connsiteX191" fmla="*/ 476275 w 5470628"/>
              <a:gd name="connsiteY191" fmla="*/ 553122 h 3193741"/>
              <a:gd name="connsiteX192" fmla="*/ 649952 w 5470628"/>
              <a:gd name="connsiteY192" fmla="*/ 635294 h 3193741"/>
              <a:gd name="connsiteX193" fmla="*/ 727161 w 5470628"/>
              <a:gd name="connsiteY193" fmla="*/ 651328 h 3193741"/>
              <a:gd name="connsiteX194" fmla="*/ 722417 w 5470628"/>
              <a:gd name="connsiteY194" fmla="*/ 646921 h 3193741"/>
              <a:gd name="connsiteX195" fmla="*/ 546079 w 5470628"/>
              <a:gd name="connsiteY195" fmla="*/ 546328 h 3193741"/>
              <a:gd name="connsiteX196" fmla="*/ 378182 w 5470628"/>
              <a:gd name="connsiteY196" fmla="*/ 386585 h 3193741"/>
              <a:gd name="connsiteX197" fmla="*/ 370158 w 5470628"/>
              <a:gd name="connsiteY197" fmla="*/ 382100 h 3193741"/>
              <a:gd name="connsiteX198" fmla="*/ 357861 w 5470628"/>
              <a:gd name="connsiteY198" fmla="*/ 371252 h 3193741"/>
              <a:gd name="connsiteX199" fmla="*/ 331313 w 5470628"/>
              <a:gd name="connsiteY199" fmla="*/ 328203 h 3193741"/>
              <a:gd name="connsiteX200" fmla="*/ 319354 w 5470628"/>
              <a:gd name="connsiteY200" fmla="*/ 299282 h 3193741"/>
              <a:gd name="connsiteX201" fmla="*/ 319682 w 5470628"/>
              <a:gd name="connsiteY201" fmla="*/ 285719 h 3193741"/>
              <a:gd name="connsiteX202" fmla="*/ 306391 w 5470628"/>
              <a:gd name="connsiteY202" fmla="*/ 268585 h 3193741"/>
              <a:gd name="connsiteX203" fmla="*/ 303294 w 5470628"/>
              <a:gd name="connsiteY203" fmla="*/ 257334 h 3193741"/>
              <a:gd name="connsiteX204" fmla="*/ 319242 w 5470628"/>
              <a:gd name="connsiteY204" fmla="*/ 255403 h 3193741"/>
              <a:gd name="connsiteX205" fmla="*/ 364093 w 5470628"/>
              <a:gd name="connsiteY205" fmla="*/ 286745 h 3193741"/>
              <a:gd name="connsiteX206" fmla="*/ 385301 w 5470628"/>
              <a:gd name="connsiteY206" fmla="*/ 287973 h 3193741"/>
              <a:gd name="connsiteX207" fmla="*/ 417598 w 5470628"/>
              <a:gd name="connsiteY207" fmla="*/ 285722 h 3193741"/>
              <a:gd name="connsiteX208" fmla="*/ 440155 w 5470628"/>
              <a:gd name="connsiteY208" fmla="*/ 308139 h 3193741"/>
              <a:gd name="connsiteX209" fmla="*/ 534406 w 5470628"/>
              <a:gd name="connsiteY209" fmla="*/ 339430 h 3193741"/>
              <a:gd name="connsiteX210" fmla="*/ 495633 w 5470628"/>
              <a:gd name="connsiteY210" fmla="*/ 333450 h 3193741"/>
              <a:gd name="connsiteX211" fmla="*/ 486289 w 5470628"/>
              <a:gd name="connsiteY211" fmla="*/ 322243 h 3193741"/>
              <a:gd name="connsiteX212" fmla="*/ 484000 w 5470628"/>
              <a:gd name="connsiteY212" fmla="*/ 304964 h 3193741"/>
              <a:gd name="connsiteX213" fmla="*/ 436911 w 5470628"/>
              <a:gd name="connsiteY213" fmla="*/ 280536 h 3193741"/>
              <a:gd name="connsiteX214" fmla="*/ 426865 w 5470628"/>
              <a:gd name="connsiteY214" fmla="*/ 277007 h 3193741"/>
              <a:gd name="connsiteX215" fmla="*/ 420654 w 5470628"/>
              <a:gd name="connsiteY215" fmla="*/ 268269 h 3193741"/>
              <a:gd name="connsiteX216" fmla="*/ 432329 w 5470628"/>
              <a:gd name="connsiteY216" fmla="*/ 259975 h 3193741"/>
              <a:gd name="connsiteX217" fmla="*/ 447672 w 5470628"/>
              <a:gd name="connsiteY217" fmla="*/ 257879 h 3193741"/>
              <a:gd name="connsiteX218" fmla="*/ 502242 w 5470628"/>
              <a:gd name="connsiteY218" fmla="*/ 273572 h 3193741"/>
              <a:gd name="connsiteX219" fmla="*/ 659874 w 5470628"/>
              <a:gd name="connsiteY219" fmla="*/ 365516 h 3193741"/>
              <a:gd name="connsiteX220" fmla="*/ 829177 w 5470628"/>
              <a:gd name="connsiteY220" fmla="*/ 444421 h 3193741"/>
              <a:gd name="connsiteX221" fmla="*/ 1231903 w 5470628"/>
              <a:gd name="connsiteY221" fmla="*/ 613682 h 3193741"/>
              <a:gd name="connsiteX222" fmla="*/ 1911736 w 5470628"/>
              <a:gd name="connsiteY222" fmla="*/ 685084 h 3193741"/>
              <a:gd name="connsiteX223" fmla="*/ 2564313 w 5470628"/>
              <a:gd name="connsiteY223" fmla="*/ 632143 h 3193741"/>
              <a:gd name="connsiteX224" fmla="*/ 2657304 w 5470628"/>
              <a:gd name="connsiteY224" fmla="*/ 624913 h 3193741"/>
              <a:gd name="connsiteX225" fmla="*/ 4235818 w 5470628"/>
              <a:gd name="connsiteY225" fmla="*/ 259339 h 3193741"/>
              <a:gd name="connsiteX226" fmla="*/ 4460331 w 5470628"/>
              <a:gd name="connsiteY226" fmla="*/ 176864 h 3193741"/>
              <a:gd name="connsiteX227" fmla="*/ 4499578 w 5470628"/>
              <a:gd name="connsiteY227" fmla="*/ 186791 h 3193741"/>
              <a:gd name="connsiteX228" fmla="*/ 4514640 w 5470628"/>
              <a:gd name="connsiteY228" fmla="*/ 188841 h 3193741"/>
              <a:gd name="connsiteX229" fmla="*/ 4516523 w 5470628"/>
              <a:gd name="connsiteY229" fmla="*/ 189988 h 3193741"/>
              <a:gd name="connsiteX230" fmla="*/ 4518126 w 5470628"/>
              <a:gd name="connsiteY230" fmla="*/ 189316 h 3193741"/>
              <a:gd name="connsiteX231" fmla="*/ 4514640 w 5470628"/>
              <a:gd name="connsiteY231" fmla="*/ 188841 h 3193741"/>
              <a:gd name="connsiteX232" fmla="*/ 4511569 w 5470628"/>
              <a:gd name="connsiteY232" fmla="*/ 186970 h 3193741"/>
              <a:gd name="connsiteX233" fmla="*/ 4510888 w 5470628"/>
              <a:gd name="connsiteY233" fmla="*/ 180943 h 3193741"/>
              <a:gd name="connsiteX234" fmla="*/ 4531865 w 5470628"/>
              <a:gd name="connsiteY234" fmla="*/ 155151 h 3193741"/>
              <a:gd name="connsiteX235" fmla="*/ 4573441 w 5470628"/>
              <a:gd name="connsiteY235" fmla="*/ 139676 h 3193741"/>
              <a:gd name="connsiteX236" fmla="*/ 4594964 w 5470628"/>
              <a:gd name="connsiteY236" fmla="*/ 145847 h 3193741"/>
              <a:gd name="connsiteX237" fmla="*/ 4623059 w 5470628"/>
              <a:gd name="connsiteY237" fmla="*/ 152410 h 3193741"/>
              <a:gd name="connsiteX238" fmla="*/ 4748356 w 5470628"/>
              <a:gd name="connsiteY238" fmla="*/ 68192 h 3193741"/>
              <a:gd name="connsiteX239" fmla="*/ 4833812 w 5470628"/>
              <a:gd name="connsiteY239" fmla="*/ 8017 h 3193741"/>
              <a:gd name="connsiteX240" fmla="*/ 4850908 w 5470628"/>
              <a:gd name="connsiteY240" fmla="*/ 727 h 31937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</a:cxnLst>
            <a:rect l="l" t="t" r="r" b="b"/>
            <a:pathLst>
              <a:path w="5470628" h="3193741">
                <a:moveTo>
                  <a:pt x="5462602" y="1413608"/>
                </a:moveTo>
                <a:lnTo>
                  <a:pt x="5465724" y="1421881"/>
                </a:lnTo>
                <a:cubicBezTo>
                  <a:pt x="5472118" y="1444281"/>
                  <a:pt x="5472640" y="1461744"/>
                  <a:pt x="5465025" y="1466556"/>
                </a:cubicBezTo>
                <a:lnTo>
                  <a:pt x="5463208" y="1466226"/>
                </a:lnTo>
                <a:lnTo>
                  <a:pt x="5463242" y="1451866"/>
                </a:lnTo>
                <a:cubicBezTo>
                  <a:pt x="5463190" y="1441487"/>
                  <a:pt x="5463068" y="1431722"/>
                  <a:pt x="5462894" y="1423194"/>
                </a:cubicBezTo>
                <a:close/>
                <a:moveTo>
                  <a:pt x="5461417" y="1391849"/>
                </a:moveTo>
                <a:cubicBezTo>
                  <a:pt x="5461710" y="1392940"/>
                  <a:pt x="5461992" y="1396513"/>
                  <a:pt x="5462246" y="1401944"/>
                </a:cubicBezTo>
                <a:lnTo>
                  <a:pt x="5462602" y="1413608"/>
                </a:lnTo>
                <a:lnTo>
                  <a:pt x="5459078" y="1404268"/>
                </a:lnTo>
                <a:lnTo>
                  <a:pt x="5460137" y="1393780"/>
                </a:lnTo>
                <a:cubicBezTo>
                  <a:pt x="5460561" y="1391114"/>
                  <a:pt x="5460982" y="1390270"/>
                  <a:pt x="5461417" y="1391849"/>
                </a:cubicBezTo>
                <a:close/>
                <a:moveTo>
                  <a:pt x="614271" y="1052206"/>
                </a:moveTo>
                <a:cubicBezTo>
                  <a:pt x="613444" y="1053256"/>
                  <a:pt x="612323" y="1054339"/>
                  <a:pt x="611497" y="1055389"/>
                </a:cubicBezTo>
                <a:cubicBezTo>
                  <a:pt x="617673" y="1058912"/>
                  <a:pt x="624115" y="1061928"/>
                  <a:pt x="630277" y="1065215"/>
                </a:cubicBezTo>
                <a:cubicBezTo>
                  <a:pt x="637469" y="1066004"/>
                  <a:pt x="644958" y="1066759"/>
                  <a:pt x="651856" y="1067584"/>
                </a:cubicBezTo>
                <a:cubicBezTo>
                  <a:pt x="639327" y="1062458"/>
                  <a:pt x="626799" y="1057332"/>
                  <a:pt x="614271" y="1052206"/>
                </a:cubicBezTo>
                <a:close/>
                <a:moveTo>
                  <a:pt x="810628" y="695550"/>
                </a:moveTo>
                <a:cubicBezTo>
                  <a:pt x="873537" y="739416"/>
                  <a:pt x="951215" y="767494"/>
                  <a:pt x="1033084" y="791270"/>
                </a:cubicBezTo>
                <a:cubicBezTo>
                  <a:pt x="1034205" y="790184"/>
                  <a:pt x="1035031" y="789136"/>
                  <a:pt x="1036153" y="788050"/>
                </a:cubicBezTo>
                <a:cubicBezTo>
                  <a:pt x="960983" y="757296"/>
                  <a:pt x="885798" y="726306"/>
                  <a:pt x="810628" y="695550"/>
                </a:cubicBezTo>
                <a:close/>
                <a:moveTo>
                  <a:pt x="4850908" y="727"/>
                </a:moveTo>
                <a:cubicBezTo>
                  <a:pt x="4858191" y="2929"/>
                  <a:pt x="4860543" y="7152"/>
                  <a:pt x="4858584" y="13795"/>
                </a:cubicBezTo>
                <a:cubicBezTo>
                  <a:pt x="4855845" y="22194"/>
                  <a:pt x="4850092" y="30008"/>
                  <a:pt x="4843408" y="37224"/>
                </a:cubicBezTo>
                <a:cubicBezTo>
                  <a:pt x="4812232" y="71132"/>
                  <a:pt x="4827067" y="79774"/>
                  <a:pt x="4871062" y="78954"/>
                </a:cubicBezTo>
                <a:cubicBezTo>
                  <a:pt x="4910302" y="78234"/>
                  <a:pt x="4949507" y="72299"/>
                  <a:pt x="4989038" y="66799"/>
                </a:cubicBezTo>
                <a:cubicBezTo>
                  <a:pt x="5008500" y="63967"/>
                  <a:pt x="5009491" y="65509"/>
                  <a:pt x="5002636" y="79388"/>
                </a:cubicBezTo>
                <a:cubicBezTo>
                  <a:pt x="4991594" y="102315"/>
                  <a:pt x="4990844" y="123285"/>
                  <a:pt x="5008332" y="140859"/>
                </a:cubicBezTo>
                <a:cubicBezTo>
                  <a:pt x="5012456" y="144868"/>
                  <a:pt x="5015428" y="149491"/>
                  <a:pt x="5014326" y="155555"/>
                </a:cubicBezTo>
                <a:cubicBezTo>
                  <a:pt x="5009356" y="180357"/>
                  <a:pt x="5019874" y="200674"/>
                  <a:pt x="5030704" y="221190"/>
                </a:cubicBezTo>
                <a:cubicBezTo>
                  <a:pt x="5048958" y="255517"/>
                  <a:pt x="5072099" y="287116"/>
                  <a:pt x="5097262" y="317759"/>
                </a:cubicBezTo>
                <a:cubicBezTo>
                  <a:pt x="5115004" y="339336"/>
                  <a:pt x="5126222" y="365974"/>
                  <a:pt x="5165084" y="373367"/>
                </a:cubicBezTo>
                <a:cubicBezTo>
                  <a:pt x="5174420" y="375083"/>
                  <a:pt x="5177498" y="381353"/>
                  <a:pt x="5174137" y="389353"/>
                </a:cubicBezTo>
                <a:cubicBezTo>
                  <a:pt x="5163026" y="415847"/>
                  <a:pt x="5172067" y="436343"/>
                  <a:pt x="5192507" y="453561"/>
                </a:cubicBezTo>
                <a:cubicBezTo>
                  <a:pt x="5199734" y="459565"/>
                  <a:pt x="5197020" y="463690"/>
                  <a:pt x="5187160" y="467732"/>
                </a:cubicBezTo>
                <a:cubicBezTo>
                  <a:pt x="5175836" y="472188"/>
                  <a:pt x="5167025" y="478711"/>
                  <a:pt x="5160106" y="486904"/>
                </a:cubicBezTo>
                <a:cubicBezTo>
                  <a:pt x="5148744" y="500143"/>
                  <a:pt x="5143396" y="514315"/>
                  <a:pt x="5138948" y="528614"/>
                </a:cubicBezTo>
                <a:cubicBezTo>
                  <a:pt x="5132042" y="551041"/>
                  <a:pt x="5123894" y="572670"/>
                  <a:pt x="5097016" y="589923"/>
                </a:cubicBezTo>
                <a:cubicBezTo>
                  <a:pt x="5089016" y="595163"/>
                  <a:pt x="5082598" y="601872"/>
                  <a:pt x="5075869" y="608381"/>
                </a:cubicBezTo>
                <a:cubicBezTo>
                  <a:pt x="5078016" y="614052"/>
                  <a:pt x="5083322" y="617918"/>
                  <a:pt x="5093172" y="618385"/>
                </a:cubicBezTo>
                <a:cubicBezTo>
                  <a:pt x="5155867" y="621469"/>
                  <a:pt x="5153088" y="652648"/>
                  <a:pt x="5153518" y="687474"/>
                </a:cubicBezTo>
                <a:cubicBezTo>
                  <a:pt x="5154177" y="730575"/>
                  <a:pt x="5118812" y="754787"/>
                  <a:pt x="5074984" y="776941"/>
                </a:cubicBezTo>
                <a:cubicBezTo>
                  <a:pt x="5059986" y="784451"/>
                  <a:pt x="5038116" y="786863"/>
                  <a:pt x="5033348" y="805473"/>
                </a:cubicBezTo>
                <a:cubicBezTo>
                  <a:pt x="5059529" y="819384"/>
                  <a:pt x="5089376" y="802009"/>
                  <a:pt x="5116847" y="803426"/>
                </a:cubicBezTo>
                <a:cubicBezTo>
                  <a:pt x="5139548" y="804709"/>
                  <a:pt x="5176330" y="798120"/>
                  <a:pt x="5147902" y="833118"/>
                </a:cubicBezTo>
                <a:cubicBezTo>
                  <a:pt x="5139626" y="843373"/>
                  <a:pt x="5150382" y="848714"/>
                  <a:pt x="5161665" y="848297"/>
                </a:cubicBezTo>
                <a:cubicBezTo>
                  <a:pt x="5253064" y="844106"/>
                  <a:pt x="5215170" y="912756"/>
                  <a:pt x="5246520" y="942412"/>
                </a:cubicBezTo>
                <a:cubicBezTo>
                  <a:pt x="5255359" y="950358"/>
                  <a:pt x="5247812" y="967405"/>
                  <a:pt x="5235368" y="972946"/>
                </a:cubicBezTo>
                <a:cubicBezTo>
                  <a:pt x="5156387" y="1008610"/>
                  <a:pt x="5149354" y="1071149"/>
                  <a:pt x="5113739" y="1128845"/>
                </a:cubicBezTo>
                <a:cubicBezTo>
                  <a:pt x="5157305" y="1144685"/>
                  <a:pt x="5208388" y="1143005"/>
                  <a:pt x="5255034" y="1151117"/>
                </a:cubicBezTo>
                <a:cubicBezTo>
                  <a:pt x="5303482" y="1159484"/>
                  <a:pt x="5304156" y="1170079"/>
                  <a:pt x="5267513" y="1216275"/>
                </a:cubicBezTo>
                <a:cubicBezTo>
                  <a:pt x="5370269" y="1212844"/>
                  <a:pt x="5370269" y="1212844"/>
                  <a:pt x="5343113" y="1281854"/>
                </a:cubicBezTo>
                <a:cubicBezTo>
                  <a:pt x="5386272" y="1279593"/>
                  <a:pt x="5428618" y="1334726"/>
                  <a:pt x="5452014" y="1385543"/>
                </a:cubicBezTo>
                <a:lnTo>
                  <a:pt x="5459078" y="1404268"/>
                </a:lnTo>
                <a:lnTo>
                  <a:pt x="5458838" y="1406644"/>
                </a:lnTo>
                <a:cubicBezTo>
                  <a:pt x="5457942" y="1418063"/>
                  <a:pt x="5456960" y="1434367"/>
                  <a:pt x="5455752" y="1450751"/>
                </a:cubicBezTo>
                <a:lnTo>
                  <a:pt x="5454594" y="1464662"/>
                </a:lnTo>
                <a:lnTo>
                  <a:pt x="5447215" y="1463321"/>
                </a:lnTo>
                <a:cubicBezTo>
                  <a:pt x="5441256" y="1459714"/>
                  <a:pt x="5437002" y="1458345"/>
                  <a:pt x="5433934" y="1458428"/>
                </a:cubicBezTo>
                <a:cubicBezTo>
                  <a:pt x="5424728" y="1458676"/>
                  <a:pt x="5426188" y="1471978"/>
                  <a:pt x="5424276" y="1477014"/>
                </a:cubicBezTo>
                <a:cubicBezTo>
                  <a:pt x="5417851" y="1492977"/>
                  <a:pt x="5433852" y="1501241"/>
                  <a:pt x="5444628" y="1511562"/>
                </a:cubicBezTo>
                <a:cubicBezTo>
                  <a:pt x="5448663" y="1515344"/>
                  <a:pt x="5451544" y="1497678"/>
                  <a:pt x="5453752" y="1474786"/>
                </a:cubicBezTo>
                <a:lnTo>
                  <a:pt x="5454594" y="1464662"/>
                </a:lnTo>
                <a:lnTo>
                  <a:pt x="5463208" y="1466226"/>
                </a:lnTo>
                <a:lnTo>
                  <a:pt x="5463164" y="1484226"/>
                </a:lnTo>
                <a:cubicBezTo>
                  <a:pt x="5462722" y="1528173"/>
                  <a:pt x="5460824" y="1571999"/>
                  <a:pt x="5456160" y="1575885"/>
                </a:cubicBezTo>
                <a:cubicBezTo>
                  <a:pt x="5406708" y="1617226"/>
                  <a:pt x="5442751" y="1692579"/>
                  <a:pt x="5345636" y="1714543"/>
                </a:cubicBezTo>
                <a:cubicBezTo>
                  <a:pt x="5301930" y="1724583"/>
                  <a:pt x="5282493" y="1755882"/>
                  <a:pt x="5251319" y="1775792"/>
                </a:cubicBezTo>
                <a:cubicBezTo>
                  <a:pt x="5142610" y="1844714"/>
                  <a:pt x="5072132" y="1925140"/>
                  <a:pt x="5043512" y="2027305"/>
                </a:cubicBezTo>
                <a:cubicBezTo>
                  <a:pt x="5035488" y="2055562"/>
                  <a:pt x="5000258" y="2081893"/>
                  <a:pt x="4978144" y="2108535"/>
                </a:cubicBezTo>
                <a:cubicBezTo>
                  <a:pt x="4990785" y="2124798"/>
                  <a:pt x="5050411" y="2079615"/>
                  <a:pt x="5031476" y="2128173"/>
                </a:cubicBezTo>
                <a:cubicBezTo>
                  <a:pt x="5017138" y="2164787"/>
                  <a:pt x="4975973" y="2191363"/>
                  <a:pt x="4937389" y="2216441"/>
                </a:cubicBezTo>
                <a:cubicBezTo>
                  <a:pt x="4893079" y="2245058"/>
                  <a:pt x="4843760" y="2269776"/>
                  <a:pt x="4826122" y="2315331"/>
                </a:cubicBezTo>
                <a:cubicBezTo>
                  <a:pt x="4822276" y="2325050"/>
                  <a:pt x="3896510" y="3112888"/>
                  <a:pt x="2544647" y="3190975"/>
                </a:cubicBezTo>
                <a:cubicBezTo>
                  <a:pt x="2323734" y="3203734"/>
                  <a:pt x="1445947" y="3169121"/>
                  <a:pt x="1328257" y="3153006"/>
                </a:cubicBezTo>
                <a:cubicBezTo>
                  <a:pt x="1207258" y="3136344"/>
                  <a:pt x="1101756" y="3091943"/>
                  <a:pt x="977943" y="3082502"/>
                </a:cubicBezTo>
                <a:cubicBezTo>
                  <a:pt x="912454" y="3077622"/>
                  <a:pt x="848655" y="3061861"/>
                  <a:pt x="854473" y="2994250"/>
                </a:cubicBezTo>
                <a:cubicBezTo>
                  <a:pt x="856228" y="2975057"/>
                  <a:pt x="838125" y="2961827"/>
                  <a:pt x="811593" y="2970498"/>
                </a:cubicBezTo>
                <a:cubicBezTo>
                  <a:pt x="761454" y="2987010"/>
                  <a:pt x="736680" y="2962489"/>
                  <a:pt x="707024" y="2945439"/>
                </a:cubicBezTo>
                <a:cubicBezTo>
                  <a:pt x="654509" y="2915262"/>
                  <a:pt x="603913" y="2882480"/>
                  <a:pt x="523487" y="2886053"/>
                </a:cubicBezTo>
                <a:cubicBezTo>
                  <a:pt x="537017" y="2855468"/>
                  <a:pt x="563587" y="2856758"/>
                  <a:pt x="587884" y="2859746"/>
                </a:cubicBezTo>
                <a:cubicBezTo>
                  <a:pt x="652090" y="2867866"/>
                  <a:pt x="715235" y="2878012"/>
                  <a:pt x="779426" y="2885897"/>
                </a:cubicBezTo>
                <a:cubicBezTo>
                  <a:pt x="821123" y="2891048"/>
                  <a:pt x="863074" y="2900202"/>
                  <a:pt x="917288" y="2882248"/>
                </a:cubicBezTo>
                <a:cubicBezTo>
                  <a:pt x="866364" y="2830288"/>
                  <a:pt x="785092" y="2829930"/>
                  <a:pt x="718684" y="2819941"/>
                </a:cubicBezTo>
                <a:cubicBezTo>
                  <a:pt x="635747" y="2807447"/>
                  <a:pt x="584925" y="2771133"/>
                  <a:pt x="524650" y="2731220"/>
                </a:cubicBezTo>
                <a:cubicBezTo>
                  <a:pt x="584180" y="2712621"/>
                  <a:pt x="623299" y="2742760"/>
                  <a:pt x="670138" y="2735189"/>
                </a:cubicBezTo>
                <a:cubicBezTo>
                  <a:pt x="672406" y="2728745"/>
                  <a:pt x="675988" y="2719532"/>
                  <a:pt x="675382" y="2719369"/>
                </a:cubicBezTo>
                <a:cubicBezTo>
                  <a:pt x="596666" y="2703042"/>
                  <a:pt x="557844" y="2658869"/>
                  <a:pt x="542021" y="2601946"/>
                </a:cubicBezTo>
                <a:cubicBezTo>
                  <a:pt x="533902" y="2572560"/>
                  <a:pt x="505246" y="2566541"/>
                  <a:pt x="476895" y="2555976"/>
                </a:cubicBezTo>
                <a:cubicBezTo>
                  <a:pt x="377189" y="2518466"/>
                  <a:pt x="272496" y="2486779"/>
                  <a:pt x="188751" y="2428830"/>
                </a:cubicBezTo>
                <a:cubicBezTo>
                  <a:pt x="280875" y="2426687"/>
                  <a:pt x="357216" y="2461808"/>
                  <a:pt x="456762" y="2468731"/>
                </a:cubicBezTo>
                <a:cubicBezTo>
                  <a:pt x="373794" y="2404281"/>
                  <a:pt x="269816" y="2379152"/>
                  <a:pt x="174514" y="2345378"/>
                </a:cubicBezTo>
                <a:cubicBezTo>
                  <a:pt x="130977" y="2330009"/>
                  <a:pt x="90329" y="2308598"/>
                  <a:pt x="38827" y="2303685"/>
                </a:cubicBezTo>
                <a:cubicBezTo>
                  <a:pt x="20556" y="2301864"/>
                  <a:pt x="-10092" y="2297272"/>
                  <a:pt x="3281" y="2273587"/>
                </a:cubicBezTo>
                <a:cubicBezTo>
                  <a:pt x="14533" y="2253956"/>
                  <a:pt x="39095" y="2256437"/>
                  <a:pt x="61590" y="2259170"/>
                </a:cubicBezTo>
                <a:cubicBezTo>
                  <a:pt x="115591" y="2265916"/>
                  <a:pt x="170539" y="2259497"/>
                  <a:pt x="242291" y="2250569"/>
                </a:cubicBezTo>
                <a:cubicBezTo>
                  <a:pt x="178223" y="2197829"/>
                  <a:pt x="68904" y="2229102"/>
                  <a:pt x="13205" y="2172263"/>
                </a:cubicBezTo>
                <a:cubicBezTo>
                  <a:pt x="77196" y="2153598"/>
                  <a:pt x="128251" y="2170191"/>
                  <a:pt x="180810" y="2168333"/>
                </a:cubicBezTo>
                <a:cubicBezTo>
                  <a:pt x="228319" y="2166612"/>
                  <a:pt x="239444" y="2154350"/>
                  <a:pt x="226020" y="2121100"/>
                </a:cubicBezTo>
                <a:cubicBezTo>
                  <a:pt x="205165" y="2069293"/>
                  <a:pt x="229388" y="2038364"/>
                  <a:pt x="299145" y="2044862"/>
                </a:cubicBezTo>
                <a:cubicBezTo>
                  <a:pt x="363822" y="2051027"/>
                  <a:pt x="369032" y="2029991"/>
                  <a:pt x="350236" y="2001187"/>
                </a:cubicBezTo>
                <a:cubicBezTo>
                  <a:pt x="322862" y="1959187"/>
                  <a:pt x="348423" y="1921214"/>
                  <a:pt x="365223" y="1881218"/>
                </a:cubicBezTo>
                <a:cubicBezTo>
                  <a:pt x="390527" y="1820499"/>
                  <a:pt x="376326" y="1793748"/>
                  <a:pt x="310707" y="1758752"/>
                </a:cubicBezTo>
                <a:cubicBezTo>
                  <a:pt x="273754" y="1739265"/>
                  <a:pt x="234367" y="1723631"/>
                  <a:pt x="181659" y="1709137"/>
                </a:cubicBezTo>
                <a:cubicBezTo>
                  <a:pt x="299387" y="1683727"/>
                  <a:pt x="172918" y="1660608"/>
                  <a:pt x="213063" y="1632021"/>
                </a:cubicBezTo>
                <a:cubicBezTo>
                  <a:pt x="296030" y="1612244"/>
                  <a:pt x="369047" y="1679323"/>
                  <a:pt x="481390" y="1644125"/>
                </a:cubicBezTo>
                <a:cubicBezTo>
                  <a:pt x="336659" y="1595935"/>
                  <a:pt x="176348" y="1532074"/>
                  <a:pt x="68930" y="1457537"/>
                </a:cubicBezTo>
                <a:cubicBezTo>
                  <a:pt x="91299" y="1434897"/>
                  <a:pt x="115799" y="1450436"/>
                  <a:pt x="135138" y="1440976"/>
                </a:cubicBezTo>
                <a:cubicBezTo>
                  <a:pt x="133952" y="1436374"/>
                  <a:pt x="135290" y="1429332"/>
                  <a:pt x="131611" y="1427642"/>
                </a:cubicBezTo>
                <a:cubicBezTo>
                  <a:pt x="52402" y="1389548"/>
                  <a:pt x="51441" y="1388478"/>
                  <a:pt x="130443" y="1343795"/>
                </a:cubicBezTo>
                <a:cubicBezTo>
                  <a:pt x="158017" y="1328118"/>
                  <a:pt x="154966" y="1317573"/>
                  <a:pt x="138930" y="1304094"/>
                </a:cubicBezTo>
                <a:cubicBezTo>
                  <a:pt x="127608" y="1294551"/>
                  <a:pt x="113720" y="1286742"/>
                  <a:pt x="118409" y="1262212"/>
                </a:cubicBezTo>
                <a:cubicBezTo>
                  <a:pt x="164937" y="1287183"/>
                  <a:pt x="383505" y="1312432"/>
                  <a:pt x="421410" y="1304757"/>
                </a:cubicBezTo>
                <a:cubicBezTo>
                  <a:pt x="464009" y="1296037"/>
                  <a:pt x="610877" y="1288926"/>
                  <a:pt x="655702" y="1291801"/>
                </a:cubicBezTo>
                <a:cubicBezTo>
                  <a:pt x="653235" y="1290438"/>
                  <a:pt x="650767" y="1289077"/>
                  <a:pt x="648299" y="1287715"/>
                </a:cubicBezTo>
                <a:cubicBezTo>
                  <a:pt x="603999" y="1260339"/>
                  <a:pt x="559107" y="1233035"/>
                  <a:pt x="531027" y="1193967"/>
                </a:cubicBezTo>
                <a:cubicBezTo>
                  <a:pt x="529741" y="1192462"/>
                  <a:pt x="529061" y="1191120"/>
                  <a:pt x="526433" y="1191913"/>
                </a:cubicBezTo>
                <a:cubicBezTo>
                  <a:pt x="503415" y="1199684"/>
                  <a:pt x="505590" y="1187083"/>
                  <a:pt x="504666" y="1177230"/>
                </a:cubicBezTo>
                <a:cubicBezTo>
                  <a:pt x="503726" y="1167141"/>
                  <a:pt x="499378" y="1159602"/>
                  <a:pt x="482307" y="1162618"/>
                </a:cubicBezTo>
                <a:cubicBezTo>
                  <a:pt x="481421" y="1162726"/>
                  <a:pt x="480226" y="1162633"/>
                  <a:pt x="479029" y="1162540"/>
                </a:cubicBezTo>
                <a:cubicBezTo>
                  <a:pt x="470949" y="1161859"/>
                  <a:pt x="444139" y="1138059"/>
                  <a:pt x="447663" y="1132649"/>
                </a:cubicBezTo>
                <a:cubicBezTo>
                  <a:pt x="455539" y="1120781"/>
                  <a:pt x="446335" y="1116439"/>
                  <a:pt x="438547" y="1110977"/>
                </a:cubicBezTo>
                <a:cubicBezTo>
                  <a:pt x="427656" y="1103517"/>
                  <a:pt x="416795" y="1096529"/>
                  <a:pt x="405343" y="1089612"/>
                </a:cubicBezTo>
                <a:cubicBezTo>
                  <a:pt x="394202" y="1082895"/>
                  <a:pt x="382794" y="1076684"/>
                  <a:pt x="371373" y="1070238"/>
                </a:cubicBezTo>
                <a:cubicBezTo>
                  <a:pt x="344889" y="1065616"/>
                  <a:pt x="318169" y="1061972"/>
                  <a:pt x="290358" y="1059884"/>
                </a:cubicBezTo>
                <a:cubicBezTo>
                  <a:pt x="269709" y="1058114"/>
                  <a:pt x="246624" y="1055453"/>
                  <a:pt x="235140" y="1029322"/>
                </a:cubicBezTo>
                <a:cubicBezTo>
                  <a:pt x="256895" y="1029771"/>
                  <a:pt x="278695" y="1030927"/>
                  <a:pt x="300494" y="1032083"/>
                </a:cubicBezTo>
                <a:cubicBezTo>
                  <a:pt x="279542" y="1020860"/>
                  <a:pt x="259181" y="1009565"/>
                  <a:pt x="239661" y="997457"/>
                </a:cubicBezTo>
                <a:cubicBezTo>
                  <a:pt x="223540" y="987309"/>
                  <a:pt x="210281" y="975391"/>
                  <a:pt x="204788" y="959211"/>
                </a:cubicBezTo>
                <a:cubicBezTo>
                  <a:pt x="203337" y="955117"/>
                  <a:pt x="202166" y="950750"/>
                  <a:pt x="207583" y="947009"/>
                </a:cubicBezTo>
                <a:cubicBezTo>
                  <a:pt x="213561" y="942727"/>
                  <a:pt x="218466" y="944980"/>
                  <a:pt x="223061" y="947033"/>
                </a:cubicBezTo>
                <a:cubicBezTo>
                  <a:pt x="242046" y="955410"/>
                  <a:pt x="261311" y="963516"/>
                  <a:pt x="280015" y="972164"/>
                </a:cubicBezTo>
                <a:cubicBezTo>
                  <a:pt x="304852" y="983629"/>
                  <a:pt x="329408" y="995365"/>
                  <a:pt x="353948" y="1006865"/>
                </a:cubicBezTo>
                <a:cubicBezTo>
                  <a:pt x="319294" y="981405"/>
                  <a:pt x="281290" y="959435"/>
                  <a:pt x="240466" y="939943"/>
                </a:cubicBezTo>
                <a:cubicBezTo>
                  <a:pt x="210990" y="925718"/>
                  <a:pt x="181514" y="911494"/>
                  <a:pt x="158812" y="891467"/>
                </a:cubicBezTo>
                <a:cubicBezTo>
                  <a:pt x="147166" y="881489"/>
                  <a:pt x="141336" y="869384"/>
                  <a:pt x="139551" y="855364"/>
                </a:cubicBezTo>
                <a:cubicBezTo>
                  <a:pt x="139312" y="851597"/>
                  <a:pt x="139634" y="847287"/>
                  <a:pt x="145731" y="844888"/>
                </a:cubicBezTo>
                <a:cubicBezTo>
                  <a:pt x="151843" y="842724"/>
                  <a:pt x="155581" y="845356"/>
                  <a:pt x="158154" y="848366"/>
                </a:cubicBezTo>
                <a:cubicBezTo>
                  <a:pt x="161052" y="851811"/>
                  <a:pt x="164496" y="854479"/>
                  <a:pt x="169370" y="856260"/>
                </a:cubicBezTo>
                <a:cubicBezTo>
                  <a:pt x="212096" y="872913"/>
                  <a:pt x="249775" y="894448"/>
                  <a:pt x="288295" y="915169"/>
                </a:cubicBezTo>
                <a:cubicBezTo>
                  <a:pt x="343452" y="944788"/>
                  <a:pt x="397769" y="975222"/>
                  <a:pt x="462694" y="994643"/>
                </a:cubicBezTo>
                <a:cubicBezTo>
                  <a:pt x="487260" y="1001870"/>
                  <a:pt x="512622" y="1007575"/>
                  <a:pt x="531910" y="1006664"/>
                </a:cubicBezTo>
                <a:cubicBezTo>
                  <a:pt x="460990" y="972547"/>
                  <a:pt x="394087" y="936046"/>
                  <a:pt x="333940" y="893507"/>
                </a:cubicBezTo>
                <a:cubicBezTo>
                  <a:pt x="273173" y="850568"/>
                  <a:pt x="219876" y="803403"/>
                  <a:pt x="181443" y="746608"/>
                </a:cubicBezTo>
                <a:cubicBezTo>
                  <a:pt x="177494" y="740681"/>
                  <a:pt x="175038" y="734810"/>
                  <a:pt x="162678" y="737018"/>
                </a:cubicBezTo>
                <a:cubicBezTo>
                  <a:pt x="157082" y="737933"/>
                  <a:pt x="155070" y="734381"/>
                  <a:pt x="156307" y="730435"/>
                </a:cubicBezTo>
                <a:cubicBezTo>
                  <a:pt x="164051" y="702450"/>
                  <a:pt x="145532" y="687373"/>
                  <a:pt x="117227" y="677515"/>
                </a:cubicBezTo>
                <a:cubicBezTo>
                  <a:pt x="108392" y="674314"/>
                  <a:pt x="107546" y="670384"/>
                  <a:pt x="113655" y="663474"/>
                </a:cubicBezTo>
                <a:cubicBezTo>
                  <a:pt x="121976" y="653926"/>
                  <a:pt x="120506" y="644851"/>
                  <a:pt x="115226" y="636712"/>
                </a:cubicBezTo>
                <a:cubicBezTo>
                  <a:pt x="112224" y="631619"/>
                  <a:pt x="108350" y="626868"/>
                  <a:pt x="105067" y="622046"/>
                </a:cubicBezTo>
                <a:cubicBezTo>
                  <a:pt x="102790" y="619000"/>
                  <a:pt x="99022" y="615897"/>
                  <a:pt x="104113" y="611722"/>
                </a:cubicBezTo>
                <a:cubicBezTo>
                  <a:pt x="108939" y="608053"/>
                  <a:pt x="114081" y="609328"/>
                  <a:pt x="118895" y="610169"/>
                </a:cubicBezTo>
                <a:cubicBezTo>
                  <a:pt x="142040" y="613772"/>
                  <a:pt x="156094" y="624170"/>
                  <a:pt x="163095" y="640642"/>
                </a:cubicBezTo>
                <a:cubicBezTo>
                  <a:pt x="168334" y="652819"/>
                  <a:pt x="173104" y="652953"/>
                  <a:pt x="185766" y="641454"/>
                </a:cubicBezTo>
                <a:cubicBezTo>
                  <a:pt x="195327" y="632704"/>
                  <a:pt x="204232" y="632337"/>
                  <a:pt x="212892" y="637457"/>
                </a:cubicBezTo>
                <a:cubicBezTo>
                  <a:pt x="217516" y="639981"/>
                  <a:pt x="220444" y="643897"/>
                  <a:pt x="223932" y="647271"/>
                </a:cubicBezTo>
                <a:cubicBezTo>
                  <a:pt x="241420" y="664845"/>
                  <a:pt x="259762" y="681841"/>
                  <a:pt x="287167" y="691571"/>
                </a:cubicBezTo>
                <a:cubicBezTo>
                  <a:pt x="299355" y="696027"/>
                  <a:pt x="312354" y="699197"/>
                  <a:pt x="330380" y="692506"/>
                </a:cubicBezTo>
                <a:cubicBezTo>
                  <a:pt x="318517" y="688486"/>
                  <a:pt x="306954" y="689175"/>
                  <a:pt x="296172" y="688108"/>
                </a:cubicBezTo>
                <a:cubicBezTo>
                  <a:pt x="285390" y="687041"/>
                  <a:pt x="279539" y="683953"/>
                  <a:pt x="286974" y="674512"/>
                </a:cubicBezTo>
                <a:cubicBezTo>
                  <a:pt x="291105" y="669267"/>
                  <a:pt x="290555" y="665301"/>
                  <a:pt x="286166" y="661798"/>
                </a:cubicBezTo>
                <a:cubicBezTo>
                  <a:pt x="272052" y="650459"/>
                  <a:pt x="264416" y="633352"/>
                  <a:pt x="236268" y="635338"/>
                </a:cubicBezTo>
                <a:cubicBezTo>
                  <a:pt x="234792" y="635517"/>
                  <a:pt x="233255" y="634754"/>
                  <a:pt x="231734" y="634225"/>
                </a:cubicBezTo>
                <a:cubicBezTo>
                  <a:pt x="225957" y="632316"/>
                  <a:pt x="219575" y="630241"/>
                  <a:pt x="221253" y="623870"/>
                </a:cubicBezTo>
                <a:cubicBezTo>
                  <a:pt x="223227" y="617462"/>
                  <a:pt x="230816" y="615119"/>
                  <a:pt x="237564" y="613590"/>
                </a:cubicBezTo>
                <a:cubicBezTo>
                  <a:pt x="254884" y="609831"/>
                  <a:pt x="268844" y="614072"/>
                  <a:pt x="282259" y="619091"/>
                </a:cubicBezTo>
                <a:cubicBezTo>
                  <a:pt x="314893" y="631509"/>
                  <a:pt x="342201" y="649080"/>
                  <a:pt x="370630" y="665566"/>
                </a:cubicBezTo>
                <a:cubicBezTo>
                  <a:pt x="413275" y="690295"/>
                  <a:pt x="451153" y="719635"/>
                  <a:pt x="498017" y="740532"/>
                </a:cubicBezTo>
                <a:cubicBezTo>
                  <a:pt x="637369" y="802423"/>
                  <a:pt x="774774" y="866448"/>
                  <a:pt x="918036" y="924307"/>
                </a:cubicBezTo>
                <a:cubicBezTo>
                  <a:pt x="970882" y="945666"/>
                  <a:pt x="1024819" y="965469"/>
                  <a:pt x="1079304" y="984494"/>
                </a:cubicBezTo>
                <a:cubicBezTo>
                  <a:pt x="1079509" y="983045"/>
                  <a:pt x="1079744" y="982067"/>
                  <a:pt x="1079935" y="980383"/>
                </a:cubicBezTo>
                <a:cubicBezTo>
                  <a:pt x="1079860" y="979206"/>
                  <a:pt x="1079770" y="977793"/>
                  <a:pt x="1079695" y="976616"/>
                </a:cubicBezTo>
                <a:cubicBezTo>
                  <a:pt x="1041139" y="964679"/>
                  <a:pt x="1003098" y="951491"/>
                  <a:pt x="966178" y="937219"/>
                </a:cubicBezTo>
                <a:cubicBezTo>
                  <a:pt x="875541" y="901932"/>
                  <a:pt x="791930" y="860100"/>
                  <a:pt x="720106" y="807112"/>
                </a:cubicBezTo>
                <a:cubicBezTo>
                  <a:pt x="714181" y="802848"/>
                  <a:pt x="707904" y="802421"/>
                  <a:pt x="698823" y="804708"/>
                </a:cubicBezTo>
                <a:cubicBezTo>
                  <a:pt x="669544" y="812288"/>
                  <a:pt x="659939" y="806334"/>
                  <a:pt x="664513" y="784663"/>
                </a:cubicBezTo>
                <a:cubicBezTo>
                  <a:pt x="665660" y="779304"/>
                  <a:pt x="665686" y="775031"/>
                  <a:pt x="660380" y="771165"/>
                </a:cubicBezTo>
                <a:cubicBezTo>
                  <a:pt x="636661" y="753871"/>
                  <a:pt x="611807" y="737427"/>
                  <a:pt x="584959" y="722409"/>
                </a:cubicBezTo>
                <a:cubicBezTo>
                  <a:pt x="535282" y="694735"/>
                  <a:pt x="482226" y="670082"/>
                  <a:pt x="435649" y="639659"/>
                </a:cubicBezTo>
                <a:cubicBezTo>
                  <a:pt x="421965" y="630403"/>
                  <a:pt x="411440" y="619340"/>
                  <a:pt x="404944" y="606128"/>
                </a:cubicBezTo>
                <a:cubicBezTo>
                  <a:pt x="402872" y="601635"/>
                  <a:pt x="401613" y="595856"/>
                  <a:pt x="408476" y="591466"/>
                </a:cubicBezTo>
                <a:cubicBezTo>
                  <a:pt x="415044" y="587111"/>
                  <a:pt x="420320" y="590506"/>
                  <a:pt x="425225" y="592759"/>
                </a:cubicBezTo>
                <a:cubicBezTo>
                  <a:pt x="445746" y="601899"/>
                  <a:pt x="466578" y="611238"/>
                  <a:pt x="487115" y="620614"/>
                </a:cubicBezTo>
                <a:cubicBezTo>
                  <a:pt x="507947" y="629954"/>
                  <a:pt x="528514" y="639800"/>
                  <a:pt x="550277" y="649738"/>
                </a:cubicBezTo>
                <a:cubicBezTo>
                  <a:pt x="551408" y="644145"/>
                  <a:pt x="546904" y="643504"/>
                  <a:pt x="544421" y="641907"/>
                </a:cubicBezTo>
                <a:cubicBezTo>
                  <a:pt x="509355" y="619344"/>
                  <a:pt x="471190" y="599529"/>
                  <a:pt x="431905" y="580799"/>
                </a:cubicBezTo>
                <a:cubicBezTo>
                  <a:pt x="401512" y="566211"/>
                  <a:pt x="371947" y="550574"/>
                  <a:pt x="351177" y="528177"/>
                </a:cubicBezTo>
                <a:cubicBezTo>
                  <a:pt x="343180" y="519419"/>
                  <a:pt x="338696" y="509759"/>
                  <a:pt x="339749" y="498244"/>
                </a:cubicBezTo>
                <a:cubicBezTo>
                  <a:pt x="340115" y="494641"/>
                  <a:pt x="340481" y="491037"/>
                  <a:pt x="346313" y="489145"/>
                </a:cubicBezTo>
                <a:cubicBezTo>
                  <a:pt x="350979" y="487631"/>
                  <a:pt x="354067" y="489392"/>
                  <a:pt x="356579" y="491460"/>
                </a:cubicBezTo>
                <a:cubicBezTo>
                  <a:pt x="360984" y="495197"/>
                  <a:pt x="365388" y="498934"/>
                  <a:pt x="371505" y="501516"/>
                </a:cubicBezTo>
                <a:cubicBezTo>
                  <a:pt x="408203" y="517000"/>
                  <a:pt x="442659" y="534654"/>
                  <a:pt x="476275" y="553122"/>
                </a:cubicBezTo>
                <a:cubicBezTo>
                  <a:pt x="531461" y="583213"/>
                  <a:pt x="586103" y="614082"/>
                  <a:pt x="649952" y="635294"/>
                </a:cubicBezTo>
                <a:cubicBezTo>
                  <a:pt x="673972" y="643298"/>
                  <a:pt x="698805" y="650018"/>
                  <a:pt x="727161" y="651328"/>
                </a:cubicBezTo>
                <a:cubicBezTo>
                  <a:pt x="726126" y="649081"/>
                  <a:pt x="724263" y="647883"/>
                  <a:pt x="722417" y="646921"/>
                </a:cubicBezTo>
                <a:cubicBezTo>
                  <a:pt x="660627" y="615969"/>
                  <a:pt x="600830" y="583590"/>
                  <a:pt x="546079" y="546328"/>
                </a:cubicBezTo>
                <a:cubicBezTo>
                  <a:pt x="478576" y="500409"/>
                  <a:pt x="420223" y="448637"/>
                  <a:pt x="378182" y="386585"/>
                </a:cubicBezTo>
                <a:cubicBezTo>
                  <a:pt x="376229" y="383975"/>
                  <a:pt x="374884" y="381528"/>
                  <a:pt x="370158" y="382100"/>
                </a:cubicBezTo>
                <a:cubicBezTo>
                  <a:pt x="358064" y="383802"/>
                  <a:pt x="356583" y="379236"/>
                  <a:pt x="357861" y="371252"/>
                </a:cubicBezTo>
                <a:cubicBezTo>
                  <a:pt x="361373" y="351608"/>
                  <a:pt x="352380" y="336565"/>
                  <a:pt x="331313" y="328203"/>
                </a:cubicBezTo>
                <a:cubicBezTo>
                  <a:pt x="316037" y="321986"/>
                  <a:pt x="303183" y="316425"/>
                  <a:pt x="319354" y="299282"/>
                </a:cubicBezTo>
                <a:cubicBezTo>
                  <a:pt x="323265" y="295249"/>
                  <a:pt x="321459" y="290249"/>
                  <a:pt x="319682" y="285719"/>
                </a:cubicBezTo>
                <a:cubicBezTo>
                  <a:pt x="317166" y="278905"/>
                  <a:pt x="312080" y="273828"/>
                  <a:pt x="306391" y="268585"/>
                </a:cubicBezTo>
                <a:cubicBezTo>
                  <a:pt x="303227" y="265647"/>
                  <a:pt x="299399" y="261602"/>
                  <a:pt x="303294" y="257334"/>
                </a:cubicBezTo>
                <a:cubicBezTo>
                  <a:pt x="307735" y="252289"/>
                  <a:pt x="314131" y="254598"/>
                  <a:pt x="319242" y="255403"/>
                </a:cubicBezTo>
                <a:cubicBezTo>
                  <a:pt x="342683" y="258970"/>
                  <a:pt x="357062" y="269803"/>
                  <a:pt x="364093" y="286745"/>
                </a:cubicBezTo>
                <a:cubicBezTo>
                  <a:pt x="368651" y="297582"/>
                  <a:pt x="374307" y="297608"/>
                  <a:pt x="385301" y="287973"/>
                </a:cubicBezTo>
                <a:cubicBezTo>
                  <a:pt x="397712" y="277216"/>
                  <a:pt x="408079" y="276436"/>
                  <a:pt x="417598" y="285722"/>
                </a:cubicBezTo>
                <a:cubicBezTo>
                  <a:pt x="425226" y="293339"/>
                  <a:pt x="431406" y="301607"/>
                  <a:pt x="440155" y="308139"/>
                </a:cubicBezTo>
                <a:cubicBezTo>
                  <a:pt x="463623" y="326175"/>
                  <a:pt x="485720" y="346039"/>
                  <a:pt x="534406" y="339430"/>
                </a:cubicBezTo>
                <a:cubicBezTo>
                  <a:pt x="520872" y="332528"/>
                  <a:pt x="507316" y="334645"/>
                  <a:pt x="495633" y="333450"/>
                </a:cubicBezTo>
                <a:cubicBezTo>
                  <a:pt x="487244" y="332567"/>
                  <a:pt x="478750" y="330037"/>
                  <a:pt x="486289" y="322243"/>
                </a:cubicBezTo>
                <a:cubicBezTo>
                  <a:pt x="494951" y="313365"/>
                  <a:pt x="489365" y="309771"/>
                  <a:pt x="484000" y="304964"/>
                </a:cubicBezTo>
                <a:cubicBezTo>
                  <a:pt x="471673" y="293645"/>
                  <a:pt x="461604" y="280392"/>
                  <a:pt x="436911" y="280536"/>
                </a:cubicBezTo>
                <a:cubicBezTo>
                  <a:pt x="433041" y="280530"/>
                  <a:pt x="429923" y="278297"/>
                  <a:pt x="426865" y="277007"/>
                </a:cubicBezTo>
                <a:cubicBezTo>
                  <a:pt x="422581" y="275154"/>
                  <a:pt x="418872" y="272993"/>
                  <a:pt x="420654" y="268269"/>
                </a:cubicBezTo>
                <a:cubicBezTo>
                  <a:pt x="422468" y="264016"/>
                  <a:pt x="426748" y="261125"/>
                  <a:pt x="432329" y="259975"/>
                </a:cubicBezTo>
                <a:cubicBezTo>
                  <a:pt x="437320" y="258895"/>
                  <a:pt x="442621" y="258016"/>
                  <a:pt x="447672" y="257879"/>
                </a:cubicBezTo>
                <a:cubicBezTo>
                  <a:pt x="470223" y="256809"/>
                  <a:pt x="486254" y="265543"/>
                  <a:pt x="502242" y="273572"/>
                </a:cubicBezTo>
                <a:cubicBezTo>
                  <a:pt x="558179" y="301436"/>
                  <a:pt x="607891" y="334326"/>
                  <a:pt x="659874" y="365516"/>
                </a:cubicBezTo>
                <a:cubicBezTo>
                  <a:pt x="711842" y="396471"/>
                  <a:pt x="772192" y="418818"/>
                  <a:pt x="829177" y="444421"/>
                </a:cubicBezTo>
                <a:cubicBezTo>
                  <a:pt x="960626" y="503711"/>
                  <a:pt x="1092650" y="562693"/>
                  <a:pt x="1231903" y="613682"/>
                </a:cubicBezTo>
                <a:cubicBezTo>
                  <a:pt x="1368099" y="663381"/>
                  <a:pt x="1823141" y="686561"/>
                  <a:pt x="1911736" y="685084"/>
                </a:cubicBezTo>
                <a:cubicBezTo>
                  <a:pt x="2024994" y="682992"/>
                  <a:pt x="2291986" y="655399"/>
                  <a:pt x="2564313" y="632143"/>
                </a:cubicBezTo>
                <a:cubicBezTo>
                  <a:pt x="2595089" y="629364"/>
                  <a:pt x="2625288" y="626893"/>
                  <a:pt x="2657304" y="624913"/>
                </a:cubicBezTo>
                <a:cubicBezTo>
                  <a:pt x="3564401" y="568191"/>
                  <a:pt x="4203594" y="276765"/>
                  <a:pt x="4235818" y="259339"/>
                </a:cubicBezTo>
                <a:cubicBezTo>
                  <a:pt x="4287616" y="231474"/>
                  <a:pt x="4460006" y="176429"/>
                  <a:pt x="4460331" y="176864"/>
                </a:cubicBezTo>
                <a:cubicBezTo>
                  <a:pt x="4464175" y="181144"/>
                  <a:pt x="4483735" y="184529"/>
                  <a:pt x="4499578" y="186791"/>
                </a:cubicBezTo>
                <a:lnTo>
                  <a:pt x="4514640" y="188841"/>
                </a:lnTo>
                <a:lnTo>
                  <a:pt x="4516523" y="189988"/>
                </a:lnTo>
                <a:cubicBezTo>
                  <a:pt x="4522035" y="190091"/>
                  <a:pt x="4521760" y="189857"/>
                  <a:pt x="4518126" y="189316"/>
                </a:cubicBezTo>
                <a:lnTo>
                  <a:pt x="4514640" y="188841"/>
                </a:lnTo>
                <a:lnTo>
                  <a:pt x="4511569" y="186970"/>
                </a:lnTo>
                <a:cubicBezTo>
                  <a:pt x="4510788" y="185226"/>
                  <a:pt x="4510719" y="182981"/>
                  <a:pt x="4510888" y="180943"/>
                </a:cubicBezTo>
                <a:cubicBezTo>
                  <a:pt x="4511690" y="170169"/>
                  <a:pt x="4517648" y="160906"/>
                  <a:pt x="4531865" y="155151"/>
                </a:cubicBezTo>
                <a:cubicBezTo>
                  <a:pt x="4545507" y="149703"/>
                  <a:pt x="4559473" y="144689"/>
                  <a:pt x="4573441" y="139676"/>
                </a:cubicBezTo>
                <a:cubicBezTo>
                  <a:pt x="4585075" y="135420"/>
                  <a:pt x="4593048" y="134454"/>
                  <a:pt x="4594964" y="145847"/>
                </a:cubicBezTo>
                <a:cubicBezTo>
                  <a:pt x="4596879" y="157242"/>
                  <a:pt x="4613452" y="160454"/>
                  <a:pt x="4623059" y="152410"/>
                </a:cubicBezTo>
                <a:cubicBezTo>
                  <a:pt x="4660632" y="120811"/>
                  <a:pt x="4705757" y="95654"/>
                  <a:pt x="4748356" y="68192"/>
                </a:cubicBezTo>
                <a:cubicBezTo>
                  <a:pt x="4778098" y="49168"/>
                  <a:pt x="4809406" y="31378"/>
                  <a:pt x="4833812" y="8017"/>
                </a:cubicBezTo>
                <a:cubicBezTo>
                  <a:pt x="4838299" y="3678"/>
                  <a:pt x="4842399" y="-2039"/>
                  <a:pt x="4850908" y="727"/>
                </a:cubicBez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B614E4D-0A55-437E-5D16-A8832B3235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0941" y="685801"/>
            <a:ext cx="3494859" cy="5491162"/>
          </a:xfrm>
        </p:spPr>
        <p:txBody>
          <a:bodyPr>
            <a:normAutofit/>
          </a:bodyPr>
          <a:lstStyle/>
          <a:p>
            <a:r>
              <a:rPr lang="en-GB" dirty="0"/>
              <a:t>Continued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A102715-9AA3-8AAC-F6B5-2551E80EE5C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00926752"/>
              </p:ext>
            </p:extLst>
          </p:nvPr>
        </p:nvGraphicFramePr>
        <p:xfrm>
          <a:off x="4702547" y="838199"/>
          <a:ext cx="6651253" cy="53387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8031456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8DED6BC-9A3E-48D4-AD7C-A56D63F547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6B6E033A-DB2E-49B8-B600-B38E0C2802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3235" y="1371600"/>
            <a:ext cx="4529312" cy="3589977"/>
          </a:xfrm>
          <a:custGeom>
            <a:avLst/>
            <a:gdLst>
              <a:gd name="connsiteX0" fmla="*/ 5462602 w 5470628"/>
              <a:gd name="connsiteY0" fmla="*/ 1413608 h 3193741"/>
              <a:gd name="connsiteX1" fmla="*/ 5465724 w 5470628"/>
              <a:gd name="connsiteY1" fmla="*/ 1421881 h 3193741"/>
              <a:gd name="connsiteX2" fmla="*/ 5465025 w 5470628"/>
              <a:gd name="connsiteY2" fmla="*/ 1466556 h 3193741"/>
              <a:gd name="connsiteX3" fmla="*/ 5463208 w 5470628"/>
              <a:gd name="connsiteY3" fmla="*/ 1466226 h 3193741"/>
              <a:gd name="connsiteX4" fmla="*/ 5463242 w 5470628"/>
              <a:gd name="connsiteY4" fmla="*/ 1451866 h 3193741"/>
              <a:gd name="connsiteX5" fmla="*/ 5462894 w 5470628"/>
              <a:gd name="connsiteY5" fmla="*/ 1423194 h 3193741"/>
              <a:gd name="connsiteX6" fmla="*/ 5461417 w 5470628"/>
              <a:gd name="connsiteY6" fmla="*/ 1391849 h 3193741"/>
              <a:gd name="connsiteX7" fmla="*/ 5462246 w 5470628"/>
              <a:gd name="connsiteY7" fmla="*/ 1401944 h 3193741"/>
              <a:gd name="connsiteX8" fmla="*/ 5462602 w 5470628"/>
              <a:gd name="connsiteY8" fmla="*/ 1413608 h 3193741"/>
              <a:gd name="connsiteX9" fmla="*/ 5459078 w 5470628"/>
              <a:gd name="connsiteY9" fmla="*/ 1404268 h 3193741"/>
              <a:gd name="connsiteX10" fmla="*/ 5460137 w 5470628"/>
              <a:gd name="connsiteY10" fmla="*/ 1393780 h 3193741"/>
              <a:gd name="connsiteX11" fmla="*/ 5461417 w 5470628"/>
              <a:gd name="connsiteY11" fmla="*/ 1391849 h 3193741"/>
              <a:gd name="connsiteX12" fmla="*/ 614271 w 5470628"/>
              <a:gd name="connsiteY12" fmla="*/ 1052206 h 3193741"/>
              <a:gd name="connsiteX13" fmla="*/ 611497 w 5470628"/>
              <a:gd name="connsiteY13" fmla="*/ 1055389 h 3193741"/>
              <a:gd name="connsiteX14" fmla="*/ 630277 w 5470628"/>
              <a:gd name="connsiteY14" fmla="*/ 1065215 h 3193741"/>
              <a:gd name="connsiteX15" fmla="*/ 651856 w 5470628"/>
              <a:gd name="connsiteY15" fmla="*/ 1067584 h 3193741"/>
              <a:gd name="connsiteX16" fmla="*/ 614271 w 5470628"/>
              <a:gd name="connsiteY16" fmla="*/ 1052206 h 3193741"/>
              <a:gd name="connsiteX17" fmla="*/ 810628 w 5470628"/>
              <a:gd name="connsiteY17" fmla="*/ 695550 h 3193741"/>
              <a:gd name="connsiteX18" fmla="*/ 1033084 w 5470628"/>
              <a:gd name="connsiteY18" fmla="*/ 791270 h 3193741"/>
              <a:gd name="connsiteX19" fmla="*/ 1036153 w 5470628"/>
              <a:gd name="connsiteY19" fmla="*/ 788050 h 3193741"/>
              <a:gd name="connsiteX20" fmla="*/ 810628 w 5470628"/>
              <a:gd name="connsiteY20" fmla="*/ 695550 h 3193741"/>
              <a:gd name="connsiteX21" fmla="*/ 4850908 w 5470628"/>
              <a:gd name="connsiteY21" fmla="*/ 727 h 3193741"/>
              <a:gd name="connsiteX22" fmla="*/ 4858584 w 5470628"/>
              <a:gd name="connsiteY22" fmla="*/ 13795 h 3193741"/>
              <a:gd name="connsiteX23" fmla="*/ 4843408 w 5470628"/>
              <a:gd name="connsiteY23" fmla="*/ 37224 h 3193741"/>
              <a:gd name="connsiteX24" fmla="*/ 4871062 w 5470628"/>
              <a:gd name="connsiteY24" fmla="*/ 78954 h 3193741"/>
              <a:gd name="connsiteX25" fmla="*/ 4989038 w 5470628"/>
              <a:gd name="connsiteY25" fmla="*/ 66799 h 3193741"/>
              <a:gd name="connsiteX26" fmla="*/ 5002636 w 5470628"/>
              <a:gd name="connsiteY26" fmla="*/ 79388 h 3193741"/>
              <a:gd name="connsiteX27" fmla="*/ 5008332 w 5470628"/>
              <a:gd name="connsiteY27" fmla="*/ 140859 h 3193741"/>
              <a:gd name="connsiteX28" fmla="*/ 5014326 w 5470628"/>
              <a:gd name="connsiteY28" fmla="*/ 155555 h 3193741"/>
              <a:gd name="connsiteX29" fmla="*/ 5030704 w 5470628"/>
              <a:gd name="connsiteY29" fmla="*/ 221190 h 3193741"/>
              <a:gd name="connsiteX30" fmla="*/ 5097262 w 5470628"/>
              <a:gd name="connsiteY30" fmla="*/ 317759 h 3193741"/>
              <a:gd name="connsiteX31" fmla="*/ 5165084 w 5470628"/>
              <a:gd name="connsiteY31" fmla="*/ 373367 h 3193741"/>
              <a:gd name="connsiteX32" fmla="*/ 5174137 w 5470628"/>
              <a:gd name="connsiteY32" fmla="*/ 389353 h 3193741"/>
              <a:gd name="connsiteX33" fmla="*/ 5192507 w 5470628"/>
              <a:gd name="connsiteY33" fmla="*/ 453561 h 3193741"/>
              <a:gd name="connsiteX34" fmla="*/ 5187160 w 5470628"/>
              <a:gd name="connsiteY34" fmla="*/ 467732 h 3193741"/>
              <a:gd name="connsiteX35" fmla="*/ 5160106 w 5470628"/>
              <a:gd name="connsiteY35" fmla="*/ 486904 h 3193741"/>
              <a:gd name="connsiteX36" fmla="*/ 5138948 w 5470628"/>
              <a:gd name="connsiteY36" fmla="*/ 528614 h 3193741"/>
              <a:gd name="connsiteX37" fmla="*/ 5097016 w 5470628"/>
              <a:gd name="connsiteY37" fmla="*/ 589923 h 3193741"/>
              <a:gd name="connsiteX38" fmla="*/ 5075869 w 5470628"/>
              <a:gd name="connsiteY38" fmla="*/ 608381 h 3193741"/>
              <a:gd name="connsiteX39" fmla="*/ 5093172 w 5470628"/>
              <a:gd name="connsiteY39" fmla="*/ 618385 h 3193741"/>
              <a:gd name="connsiteX40" fmla="*/ 5153518 w 5470628"/>
              <a:gd name="connsiteY40" fmla="*/ 687474 h 3193741"/>
              <a:gd name="connsiteX41" fmla="*/ 5074984 w 5470628"/>
              <a:gd name="connsiteY41" fmla="*/ 776941 h 3193741"/>
              <a:gd name="connsiteX42" fmla="*/ 5033348 w 5470628"/>
              <a:gd name="connsiteY42" fmla="*/ 805473 h 3193741"/>
              <a:gd name="connsiteX43" fmla="*/ 5116847 w 5470628"/>
              <a:gd name="connsiteY43" fmla="*/ 803426 h 3193741"/>
              <a:gd name="connsiteX44" fmla="*/ 5147902 w 5470628"/>
              <a:gd name="connsiteY44" fmla="*/ 833118 h 3193741"/>
              <a:gd name="connsiteX45" fmla="*/ 5161665 w 5470628"/>
              <a:gd name="connsiteY45" fmla="*/ 848297 h 3193741"/>
              <a:gd name="connsiteX46" fmla="*/ 5246520 w 5470628"/>
              <a:gd name="connsiteY46" fmla="*/ 942412 h 3193741"/>
              <a:gd name="connsiteX47" fmla="*/ 5235368 w 5470628"/>
              <a:gd name="connsiteY47" fmla="*/ 972946 h 3193741"/>
              <a:gd name="connsiteX48" fmla="*/ 5113739 w 5470628"/>
              <a:gd name="connsiteY48" fmla="*/ 1128845 h 3193741"/>
              <a:gd name="connsiteX49" fmla="*/ 5255034 w 5470628"/>
              <a:gd name="connsiteY49" fmla="*/ 1151117 h 3193741"/>
              <a:gd name="connsiteX50" fmla="*/ 5267513 w 5470628"/>
              <a:gd name="connsiteY50" fmla="*/ 1216275 h 3193741"/>
              <a:gd name="connsiteX51" fmla="*/ 5343113 w 5470628"/>
              <a:gd name="connsiteY51" fmla="*/ 1281854 h 3193741"/>
              <a:gd name="connsiteX52" fmla="*/ 5452014 w 5470628"/>
              <a:gd name="connsiteY52" fmla="*/ 1385543 h 3193741"/>
              <a:gd name="connsiteX53" fmla="*/ 5459078 w 5470628"/>
              <a:gd name="connsiteY53" fmla="*/ 1404268 h 3193741"/>
              <a:gd name="connsiteX54" fmla="*/ 5458838 w 5470628"/>
              <a:gd name="connsiteY54" fmla="*/ 1406644 h 3193741"/>
              <a:gd name="connsiteX55" fmla="*/ 5455752 w 5470628"/>
              <a:gd name="connsiteY55" fmla="*/ 1450751 h 3193741"/>
              <a:gd name="connsiteX56" fmla="*/ 5454594 w 5470628"/>
              <a:gd name="connsiteY56" fmla="*/ 1464662 h 3193741"/>
              <a:gd name="connsiteX57" fmla="*/ 5447215 w 5470628"/>
              <a:gd name="connsiteY57" fmla="*/ 1463321 h 3193741"/>
              <a:gd name="connsiteX58" fmla="*/ 5433934 w 5470628"/>
              <a:gd name="connsiteY58" fmla="*/ 1458428 h 3193741"/>
              <a:gd name="connsiteX59" fmla="*/ 5424276 w 5470628"/>
              <a:gd name="connsiteY59" fmla="*/ 1477014 h 3193741"/>
              <a:gd name="connsiteX60" fmla="*/ 5444628 w 5470628"/>
              <a:gd name="connsiteY60" fmla="*/ 1511562 h 3193741"/>
              <a:gd name="connsiteX61" fmla="*/ 5453752 w 5470628"/>
              <a:gd name="connsiteY61" fmla="*/ 1474786 h 3193741"/>
              <a:gd name="connsiteX62" fmla="*/ 5454594 w 5470628"/>
              <a:gd name="connsiteY62" fmla="*/ 1464662 h 3193741"/>
              <a:gd name="connsiteX63" fmla="*/ 5463208 w 5470628"/>
              <a:gd name="connsiteY63" fmla="*/ 1466226 h 3193741"/>
              <a:gd name="connsiteX64" fmla="*/ 5463164 w 5470628"/>
              <a:gd name="connsiteY64" fmla="*/ 1484226 h 3193741"/>
              <a:gd name="connsiteX65" fmla="*/ 5456160 w 5470628"/>
              <a:gd name="connsiteY65" fmla="*/ 1575885 h 3193741"/>
              <a:gd name="connsiteX66" fmla="*/ 5345636 w 5470628"/>
              <a:gd name="connsiteY66" fmla="*/ 1714543 h 3193741"/>
              <a:gd name="connsiteX67" fmla="*/ 5251319 w 5470628"/>
              <a:gd name="connsiteY67" fmla="*/ 1775792 h 3193741"/>
              <a:gd name="connsiteX68" fmla="*/ 5043512 w 5470628"/>
              <a:gd name="connsiteY68" fmla="*/ 2027305 h 3193741"/>
              <a:gd name="connsiteX69" fmla="*/ 4978144 w 5470628"/>
              <a:gd name="connsiteY69" fmla="*/ 2108535 h 3193741"/>
              <a:gd name="connsiteX70" fmla="*/ 5031476 w 5470628"/>
              <a:gd name="connsiteY70" fmla="*/ 2128173 h 3193741"/>
              <a:gd name="connsiteX71" fmla="*/ 4937389 w 5470628"/>
              <a:gd name="connsiteY71" fmla="*/ 2216441 h 3193741"/>
              <a:gd name="connsiteX72" fmla="*/ 4826122 w 5470628"/>
              <a:gd name="connsiteY72" fmla="*/ 2315331 h 3193741"/>
              <a:gd name="connsiteX73" fmla="*/ 2544647 w 5470628"/>
              <a:gd name="connsiteY73" fmla="*/ 3190975 h 3193741"/>
              <a:gd name="connsiteX74" fmla="*/ 1328257 w 5470628"/>
              <a:gd name="connsiteY74" fmla="*/ 3153006 h 3193741"/>
              <a:gd name="connsiteX75" fmla="*/ 977943 w 5470628"/>
              <a:gd name="connsiteY75" fmla="*/ 3082502 h 3193741"/>
              <a:gd name="connsiteX76" fmla="*/ 854473 w 5470628"/>
              <a:gd name="connsiteY76" fmla="*/ 2994250 h 3193741"/>
              <a:gd name="connsiteX77" fmla="*/ 811593 w 5470628"/>
              <a:gd name="connsiteY77" fmla="*/ 2970498 h 3193741"/>
              <a:gd name="connsiteX78" fmla="*/ 707024 w 5470628"/>
              <a:gd name="connsiteY78" fmla="*/ 2945439 h 3193741"/>
              <a:gd name="connsiteX79" fmla="*/ 523487 w 5470628"/>
              <a:gd name="connsiteY79" fmla="*/ 2886053 h 3193741"/>
              <a:gd name="connsiteX80" fmla="*/ 587884 w 5470628"/>
              <a:gd name="connsiteY80" fmla="*/ 2859746 h 3193741"/>
              <a:gd name="connsiteX81" fmla="*/ 779426 w 5470628"/>
              <a:gd name="connsiteY81" fmla="*/ 2885897 h 3193741"/>
              <a:gd name="connsiteX82" fmla="*/ 917288 w 5470628"/>
              <a:gd name="connsiteY82" fmla="*/ 2882248 h 3193741"/>
              <a:gd name="connsiteX83" fmla="*/ 718684 w 5470628"/>
              <a:gd name="connsiteY83" fmla="*/ 2819941 h 3193741"/>
              <a:gd name="connsiteX84" fmla="*/ 524650 w 5470628"/>
              <a:gd name="connsiteY84" fmla="*/ 2731220 h 3193741"/>
              <a:gd name="connsiteX85" fmla="*/ 670138 w 5470628"/>
              <a:gd name="connsiteY85" fmla="*/ 2735189 h 3193741"/>
              <a:gd name="connsiteX86" fmla="*/ 675382 w 5470628"/>
              <a:gd name="connsiteY86" fmla="*/ 2719369 h 3193741"/>
              <a:gd name="connsiteX87" fmla="*/ 542021 w 5470628"/>
              <a:gd name="connsiteY87" fmla="*/ 2601946 h 3193741"/>
              <a:gd name="connsiteX88" fmla="*/ 476895 w 5470628"/>
              <a:gd name="connsiteY88" fmla="*/ 2555976 h 3193741"/>
              <a:gd name="connsiteX89" fmla="*/ 188751 w 5470628"/>
              <a:gd name="connsiteY89" fmla="*/ 2428830 h 3193741"/>
              <a:gd name="connsiteX90" fmla="*/ 456762 w 5470628"/>
              <a:gd name="connsiteY90" fmla="*/ 2468731 h 3193741"/>
              <a:gd name="connsiteX91" fmla="*/ 174514 w 5470628"/>
              <a:gd name="connsiteY91" fmla="*/ 2345378 h 3193741"/>
              <a:gd name="connsiteX92" fmla="*/ 38827 w 5470628"/>
              <a:gd name="connsiteY92" fmla="*/ 2303685 h 3193741"/>
              <a:gd name="connsiteX93" fmla="*/ 3281 w 5470628"/>
              <a:gd name="connsiteY93" fmla="*/ 2273587 h 3193741"/>
              <a:gd name="connsiteX94" fmla="*/ 61590 w 5470628"/>
              <a:gd name="connsiteY94" fmla="*/ 2259170 h 3193741"/>
              <a:gd name="connsiteX95" fmla="*/ 242291 w 5470628"/>
              <a:gd name="connsiteY95" fmla="*/ 2250569 h 3193741"/>
              <a:gd name="connsiteX96" fmla="*/ 13205 w 5470628"/>
              <a:gd name="connsiteY96" fmla="*/ 2172263 h 3193741"/>
              <a:gd name="connsiteX97" fmla="*/ 180810 w 5470628"/>
              <a:gd name="connsiteY97" fmla="*/ 2168333 h 3193741"/>
              <a:gd name="connsiteX98" fmla="*/ 226020 w 5470628"/>
              <a:gd name="connsiteY98" fmla="*/ 2121100 h 3193741"/>
              <a:gd name="connsiteX99" fmla="*/ 299145 w 5470628"/>
              <a:gd name="connsiteY99" fmla="*/ 2044862 h 3193741"/>
              <a:gd name="connsiteX100" fmla="*/ 350236 w 5470628"/>
              <a:gd name="connsiteY100" fmla="*/ 2001187 h 3193741"/>
              <a:gd name="connsiteX101" fmla="*/ 365223 w 5470628"/>
              <a:gd name="connsiteY101" fmla="*/ 1881218 h 3193741"/>
              <a:gd name="connsiteX102" fmla="*/ 310707 w 5470628"/>
              <a:gd name="connsiteY102" fmla="*/ 1758752 h 3193741"/>
              <a:gd name="connsiteX103" fmla="*/ 181659 w 5470628"/>
              <a:gd name="connsiteY103" fmla="*/ 1709137 h 3193741"/>
              <a:gd name="connsiteX104" fmla="*/ 213063 w 5470628"/>
              <a:gd name="connsiteY104" fmla="*/ 1632021 h 3193741"/>
              <a:gd name="connsiteX105" fmla="*/ 481390 w 5470628"/>
              <a:gd name="connsiteY105" fmla="*/ 1644125 h 3193741"/>
              <a:gd name="connsiteX106" fmla="*/ 68930 w 5470628"/>
              <a:gd name="connsiteY106" fmla="*/ 1457537 h 3193741"/>
              <a:gd name="connsiteX107" fmla="*/ 135138 w 5470628"/>
              <a:gd name="connsiteY107" fmla="*/ 1440976 h 3193741"/>
              <a:gd name="connsiteX108" fmla="*/ 131611 w 5470628"/>
              <a:gd name="connsiteY108" fmla="*/ 1427642 h 3193741"/>
              <a:gd name="connsiteX109" fmla="*/ 130443 w 5470628"/>
              <a:gd name="connsiteY109" fmla="*/ 1343795 h 3193741"/>
              <a:gd name="connsiteX110" fmla="*/ 138930 w 5470628"/>
              <a:gd name="connsiteY110" fmla="*/ 1304094 h 3193741"/>
              <a:gd name="connsiteX111" fmla="*/ 118409 w 5470628"/>
              <a:gd name="connsiteY111" fmla="*/ 1262212 h 3193741"/>
              <a:gd name="connsiteX112" fmla="*/ 421410 w 5470628"/>
              <a:gd name="connsiteY112" fmla="*/ 1304757 h 3193741"/>
              <a:gd name="connsiteX113" fmla="*/ 655702 w 5470628"/>
              <a:gd name="connsiteY113" fmla="*/ 1291801 h 3193741"/>
              <a:gd name="connsiteX114" fmla="*/ 648299 w 5470628"/>
              <a:gd name="connsiteY114" fmla="*/ 1287715 h 3193741"/>
              <a:gd name="connsiteX115" fmla="*/ 531027 w 5470628"/>
              <a:gd name="connsiteY115" fmla="*/ 1193967 h 3193741"/>
              <a:gd name="connsiteX116" fmla="*/ 526433 w 5470628"/>
              <a:gd name="connsiteY116" fmla="*/ 1191913 h 3193741"/>
              <a:gd name="connsiteX117" fmla="*/ 504666 w 5470628"/>
              <a:gd name="connsiteY117" fmla="*/ 1177230 h 3193741"/>
              <a:gd name="connsiteX118" fmla="*/ 482307 w 5470628"/>
              <a:gd name="connsiteY118" fmla="*/ 1162618 h 3193741"/>
              <a:gd name="connsiteX119" fmla="*/ 479029 w 5470628"/>
              <a:gd name="connsiteY119" fmla="*/ 1162540 h 3193741"/>
              <a:gd name="connsiteX120" fmla="*/ 447663 w 5470628"/>
              <a:gd name="connsiteY120" fmla="*/ 1132649 h 3193741"/>
              <a:gd name="connsiteX121" fmla="*/ 438547 w 5470628"/>
              <a:gd name="connsiteY121" fmla="*/ 1110977 h 3193741"/>
              <a:gd name="connsiteX122" fmla="*/ 405343 w 5470628"/>
              <a:gd name="connsiteY122" fmla="*/ 1089612 h 3193741"/>
              <a:gd name="connsiteX123" fmla="*/ 371373 w 5470628"/>
              <a:gd name="connsiteY123" fmla="*/ 1070238 h 3193741"/>
              <a:gd name="connsiteX124" fmla="*/ 290358 w 5470628"/>
              <a:gd name="connsiteY124" fmla="*/ 1059884 h 3193741"/>
              <a:gd name="connsiteX125" fmla="*/ 235140 w 5470628"/>
              <a:gd name="connsiteY125" fmla="*/ 1029322 h 3193741"/>
              <a:gd name="connsiteX126" fmla="*/ 300494 w 5470628"/>
              <a:gd name="connsiteY126" fmla="*/ 1032083 h 3193741"/>
              <a:gd name="connsiteX127" fmla="*/ 239661 w 5470628"/>
              <a:gd name="connsiteY127" fmla="*/ 997457 h 3193741"/>
              <a:gd name="connsiteX128" fmla="*/ 204788 w 5470628"/>
              <a:gd name="connsiteY128" fmla="*/ 959211 h 3193741"/>
              <a:gd name="connsiteX129" fmla="*/ 207583 w 5470628"/>
              <a:gd name="connsiteY129" fmla="*/ 947009 h 3193741"/>
              <a:gd name="connsiteX130" fmla="*/ 223061 w 5470628"/>
              <a:gd name="connsiteY130" fmla="*/ 947033 h 3193741"/>
              <a:gd name="connsiteX131" fmla="*/ 280015 w 5470628"/>
              <a:gd name="connsiteY131" fmla="*/ 972164 h 3193741"/>
              <a:gd name="connsiteX132" fmla="*/ 353948 w 5470628"/>
              <a:gd name="connsiteY132" fmla="*/ 1006865 h 3193741"/>
              <a:gd name="connsiteX133" fmla="*/ 240466 w 5470628"/>
              <a:gd name="connsiteY133" fmla="*/ 939943 h 3193741"/>
              <a:gd name="connsiteX134" fmla="*/ 158812 w 5470628"/>
              <a:gd name="connsiteY134" fmla="*/ 891467 h 3193741"/>
              <a:gd name="connsiteX135" fmla="*/ 139551 w 5470628"/>
              <a:gd name="connsiteY135" fmla="*/ 855364 h 3193741"/>
              <a:gd name="connsiteX136" fmla="*/ 145731 w 5470628"/>
              <a:gd name="connsiteY136" fmla="*/ 844888 h 3193741"/>
              <a:gd name="connsiteX137" fmla="*/ 158154 w 5470628"/>
              <a:gd name="connsiteY137" fmla="*/ 848366 h 3193741"/>
              <a:gd name="connsiteX138" fmla="*/ 169370 w 5470628"/>
              <a:gd name="connsiteY138" fmla="*/ 856260 h 3193741"/>
              <a:gd name="connsiteX139" fmla="*/ 288295 w 5470628"/>
              <a:gd name="connsiteY139" fmla="*/ 915169 h 3193741"/>
              <a:gd name="connsiteX140" fmla="*/ 462694 w 5470628"/>
              <a:gd name="connsiteY140" fmla="*/ 994643 h 3193741"/>
              <a:gd name="connsiteX141" fmla="*/ 531910 w 5470628"/>
              <a:gd name="connsiteY141" fmla="*/ 1006664 h 3193741"/>
              <a:gd name="connsiteX142" fmla="*/ 333940 w 5470628"/>
              <a:gd name="connsiteY142" fmla="*/ 893507 h 3193741"/>
              <a:gd name="connsiteX143" fmla="*/ 181443 w 5470628"/>
              <a:gd name="connsiteY143" fmla="*/ 746608 h 3193741"/>
              <a:gd name="connsiteX144" fmla="*/ 162678 w 5470628"/>
              <a:gd name="connsiteY144" fmla="*/ 737018 h 3193741"/>
              <a:gd name="connsiteX145" fmla="*/ 156307 w 5470628"/>
              <a:gd name="connsiteY145" fmla="*/ 730435 h 3193741"/>
              <a:gd name="connsiteX146" fmla="*/ 117227 w 5470628"/>
              <a:gd name="connsiteY146" fmla="*/ 677515 h 3193741"/>
              <a:gd name="connsiteX147" fmla="*/ 113655 w 5470628"/>
              <a:gd name="connsiteY147" fmla="*/ 663474 h 3193741"/>
              <a:gd name="connsiteX148" fmla="*/ 115226 w 5470628"/>
              <a:gd name="connsiteY148" fmla="*/ 636712 h 3193741"/>
              <a:gd name="connsiteX149" fmla="*/ 105067 w 5470628"/>
              <a:gd name="connsiteY149" fmla="*/ 622046 h 3193741"/>
              <a:gd name="connsiteX150" fmla="*/ 104113 w 5470628"/>
              <a:gd name="connsiteY150" fmla="*/ 611722 h 3193741"/>
              <a:gd name="connsiteX151" fmla="*/ 118895 w 5470628"/>
              <a:gd name="connsiteY151" fmla="*/ 610169 h 3193741"/>
              <a:gd name="connsiteX152" fmla="*/ 163095 w 5470628"/>
              <a:gd name="connsiteY152" fmla="*/ 640642 h 3193741"/>
              <a:gd name="connsiteX153" fmla="*/ 185766 w 5470628"/>
              <a:gd name="connsiteY153" fmla="*/ 641454 h 3193741"/>
              <a:gd name="connsiteX154" fmla="*/ 212892 w 5470628"/>
              <a:gd name="connsiteY154" fmla="*/ 637457 h 3193741"/>
              <a:gd name="connsiteX155" fmla="*/ 223932 w 5470628"/>
              <a:gd name="connsiteY155" fmla="*/ 647271 h 3193741"/>
              <a:gd name="connsiteX156" fmla="*/ 287167 w 5470628"/>
              <a:gd name="connsiteY156" fmla="*/ 691571 h 3193741"/>
              <a:gd name="connsiteX157" fmla="*/ 330380 w 5470628"/>
              <a:gd name="connsiteY157" fmla="*/ 692506 h 3193741"/>
              <a:gd name="connsiteX158" fmla="*/ 296172 w 5470628"/>
              <a:gd name="connsiteY158" fmla="*/ 688108 h 3193741"/>
              <a:gd name="connsiteX159" fmla="*/ 286974 w 5470628"/>
              <a:gd name="connsiteY159" fmla="*/ 674512 h 3193741"/>
              <a:gd name="connsiteX160" fmla="*/ 286166 w 5470628"/>
              <a:gd name="connsiteY160" fmla="*/ 661798 h 3193741"/>
              <a:gd name="connsiteX161" fmla="*/ 236268 w 5470628"/>
              <a:gd name="connsiteY161" fmla="*/ 635338 h 3193741"/>
              <a:gd name="connsiteX162" fmla="*/ 231734 w 5470628"/>
              <a:gd name="connsiteY162" fmla="*/ 634225 h 3193741"/>
              <a:gd name="connsiteX163" fmla="*/ 221253 w 5470628"/>
              <a:gd name="connsiteY163" fmla="*/ 623870 h 3193741"/>
              <a:gd name="connsiteX164" fmla="*/ 237564 w 5470628"/>
              <a:gd name="connsiteY164" fmla="*/ 613590 h 3193741"/>
              <a:gd name="connsiteX165" fmla="*/ 282259 w 5470628"/>
              <a:gd name="connsiteY165" fmla="*/ 619091 h 3193741"/>
              <a:gd name="connsiteX166" fmla="*/ 370630 w 5470628"/>
              <a:gd name="connsiteY166" fmla="*/ 665566 h 3193741"/>
              <a:gd name="connsiteX167" fmla="*/ 498017 w 5470628"/>
              <a:gd name="connsiteY167" fmla="*/ 740532 h 3193741"/>
              <a:gd name="connsiteX168" fmla="*/ 918036 w 5470628"/>
              <a:gd name="connsiteY168" fmla="*/ 924307 h 3193741"/>
              <a:gd name="connsiteX169" fmla="*/ 1079304 w 5470628"/>
              <a:gd name="connsiteY169" fmla="*/ 984494 h 3193741"/>
              <a:gd name="connsiteX170" fmla="*/ 1079935 w 5470628"/>
              <a:gd name="connsiteY170" fmla="*/ 980383 h 3193741"/>
              <a:gd name="connsiteX171" fmla="*/ 1079695 w 5470628"/>
              <a:gd name="connsiteY171" fmla="*/ 976616 h 3193741"/>
              <a:gd name="connsiteX172" fmla="*/ 966178 w 5470628"/>
              <a:gd name="connsiteY172" fmla="*/ 937219 h 3193741"/>
              <a:gd name="connsiteX173" fmla="*/ 720106 w 5470628"/>
              <a:gd name="connsiteY173" fmla="*/ 807112 h 3193741"/>
              <a:gd name="connsiteX174" fmla="*/ 698823 w 5470628"/>
              <a:gd name="connsiteY174" fmla="*/ 804708 h 3193741"/>
              <a:gd name="connsiteX175" fmla="*/ 664513 w 5470628"/>
              <a:gd name="connsiteY175" fmla="*/ 784663 h 3193741"/>
              <a:gd name="connsiteX176" fmla="*/ 660380 w 5470628"/>
              <a:gd name="connsiteY176" fmla="*/ 771165 h 3193741"/>
              <a:gd name="connsiteX177" fmla="*/ 584959 w 5470628"/>
              <a:gd name="connsiteY177" fmla="*/ 722409 h 3193741"/>
              <a:gd name="connsiteX178" fmla="*/ 435649 w 5470628"/>
              <a:gd name="connsiteY178" fmla="*/ 639659 h 3193741"/>
              <a:gd name="connsiteX179" fmla="*/ 404944 w 5470628"/>
              <a:gd name="connsiteY179" fmla="*/ 606128 h 3193741"/>
              <a:gd name="connsiteX180" fmla="*/ 408476 w 5470628"/>
              <a:gd name="connsiteY180" fmla="*/ 591466 h 3193741"/>
              <a:gd name="connsiteX181" fmla="*/ 425225 w 5470628"/>
              <a:gd name="connsiteY181" fmla="*/ 592759 h 3193741"/>
              <a:gd name="connsiteX182" fmla="*/ 487115 w 5470628"/>
              <a:gd name="connsiteY182" fmla="*/ 620614 h 3193741"/>
              <a:gd name="connsiteX183" fmla="*/ 550277 w 5470628"/>
              <a:gd name="connsiteY183" fmla="*/ 649738 h 3193741"/>
              <a:gd name="connsiteX184" fmla="*/ 544421 w 5470628"/>
              <a:gd name="connsiteY184" fmla="*/ 641907 h 3193741"/>
              <a:gd name="connsiteX185" fmla="*/ 431905 w 5470628"/>
              <a:gd name="connsiteY185" fmla="*/ 580799 h 3193741"/>
              <a:gd name="connsiteX186" fmla="*/ 351177 w 5470628"/>
              <a:gd name="connsiteY186" fmla="*/ 528177 h 3193741"/>
              <a:gd name="connsiteX187" fmla="*/ 339749 w 5470628"/>
              <a:gd name="connsiteY187" fmla="*/ 498244 h 3193741"/>
              <a:gd name="connsiteX188" fmla="*/ 346313 w 5470628"/>
              <a:gd name="connsiteY188" fmla="*/ 489145 h 3193741"/>
              <a:gd name="connsiteX189" fmla="*/ 356579 w 5470628"/>
              <a:gd name="connsiteY189" fmla="*/ 491460 h 3193741"/>
              <a:gd name="connsiteX190" fmla="*/ 371505 w 5470628"/>
              <a:gd name="connsiteY190" fmla="*/ 501516 h 3193741"/>
              <a:gd name="connsiteX191" fmla="*/ 476275 w 5470628"/>
              <a:gd name="connsiteY191" fmla="*/ 553122 h 3193741"/>
              <a:gd name="connsiteX192" fmla="*/ 649952 w 5470628"/>
              <a:gd name="connsiteY192" fmla="*/ 635294 h 3193741"/>
              <a:gd name="connsiteX193" fmla="*/ 727161 w 5470628"/>
              <a:gd name="connsiteY193" fmla="*/ 651328 h 3193741"/>
              <a:gd name="connsiteX194" fmla="*/ 722417 w 5470628"/>
              <a:gd name="connsiteY194" fmla="*/ 646921 h 3193741"/>
              <a:gd name="connsiteX195" fmla="*/ 546079 w 5470628"/>
              <a:gd name="connsiteY195" fmla="*/ 546328 h 3193741"/>
              <a:gd name="connsiteX196" fmla="*/ 378182 w 5470628"/>
              <a:gd name="connsiteY196" fmla="*/ 386585 h 3193741"/>
              <a:gd name="connsiteX197" fmla="*/ 370158 w 5470628"/>
              <a:gd name="connsiteY197" fmla="*/ 382100 h 3193741"/>
              <a:gd name="connsiteX198" fmla="*/ 357861 w 5470628"/>
              <a:gd name="connsiteY198" fmla="*/ 371252 h 3193741"/>
              <a:gd name="connsiteX199" fmla="*/ 331313 w 5470628"/>
              <a:gd name="connsiteY199" fmla="*/ 328203 h 3193741"/>
              <a:gd name="connsiteX200" fmla="*/ 319354 w 5470628"/>
              <a:gd name="connsiteY200" fmla="*/ 299282 h 3193741"/>
              <a:gd name="connsiteX201" fmla="*/ 319682 w 5470628"/>
              <a:gd name="connsiteY201" fmla="*/ 285719 h 3193741"/>
              <a:gd name="connsiteX202" fmla="*/ 306391 w 5470628"/>
              <a:gd name="connsiteY202" fmla="*/ 268585 h 3193741"/>
              <a:gd name="connsiteX203" fmla="*/ 303294 w 5470628"/>
              <a:gd name="connsiteY203" fmla="*/ 257334 h 3193741"/>
              <a:gd name="connsiteX204" fmla="*/ 319242 w 5470628"/>
              <a:gd name="connsiteY204" fmla="*/ 255403 h 3193741"/>
              <a:gd name="connsiteX205" fmla="*/ 364093 w 5470628"/>
              <a:gd name="connsiteY205" fmla="*/ 286745 h 3193741"/>
              <a:gd name="connsiteX206" fmla="*/ 385301 w 5470628"/>
              <a:gd name="connsiteY206" fmla="*/ 287973 h 3193741"/>
              <a:gd name="connsiteX207" fmla="*/ 417598 w 5470628"/>
              <a:gd name="connsiteY207" fmla="*/ 285722 h 3193741"/>
              <a:gd name="connsiteX208" fmla="*/ 440155 w 5470628"/>
              <a:gd name="connsiteY208" fmla="*/ 308139 h 3193741"/>
              <a:gd name="connsiteX209" fmla="*/ 534406 w 5470628"/>
              <a:gd name="connsiteY209" fmla="*/ 339430 h 3193741"/>
              <a:gd name="connsiteX210" fmla="*/ 495633 w 5470628"/>
              <a:gd name="connsiteY210" fmla="*/ 333450 h 3193741"/>
              <a:gd name="connsiteX211" fmla="*/ 486289 w 5470628"/>
              <a:gd name="connsiteY211" fmla="*/ 322243 h 3193741"/>
              <a:gd name="connsiteX212" fmla="*/ 484000 w 5470628"/>
              <a:gd name="connsiteY212" fmla="*/ 304964 h 3193741"/>
              <a:gd name="connsiteX213" fmla="*/ 436911 w 5470628"/>
              <a:gd name="connsiteY213" fmla="*/ 280536 h 3193741"/>
              <a:gd name="connsiteX214" fmla="*/ 426865 w 5470628"/>
              <a:gd name="connsiteY214" fmla="*/ 277007 h 3193741"/>
              <a:gd name="connsiteX215" fmla="*/ 420654 w 5470628"/>
              <a:gd name="connsiteY215" fmla="*/ 268269 h 3193741"/>
              <a:gd name="connsiteX216" fmla="*/ 432329 w 5470628"/>
              <a:gd name="connsiteY216" fmla="*/ 259975 h 3193741"/>
              <a:gd name="connsiteX217" fmla="*/ 447672 w 5470628"/>
              <a:gd name="connsiteY217" fmla="*/ 257879 h 3193741"/>
              <a:gd name="connsiteX218" fmla="*/ 502242 w 5470628"/>
              <a:gd name="connsiteY218" fmla="*/ 273572 h 3193741"/>
              <a:gd name="connsiteX219" fmla="*/ 659874 w 5470628"/>
              <a:gd name="connsiteY219" fmla="*/ 365516 h 3193741"/>
              <a:gd name="connsiteX220" fmla="*/ 829177 w 5470628"/>
              <a:gd name="connsiteY220" fmla="*/ 444421 h 3193741"/>
              <a:gd name="connsiteX221" fmla="*/ 1231903 w 5470628"/>
              <a:gd name="connsiteY221" fmla="*/ 613682 h 3193741"/>
              <a:gd name="connsiteX222" fmla="*/ 1911736 w 5470628"/>
              <a:gd name="connsiteY222" fmla="*/ 685084 h 3193741"/>
              <a:gd name="connsiteX223" fmla="*/ 2564313 w 5470628"/>
              <a:gd name="connsiteY223" fmla="*/ 632143 h 3193741"/>
              <a:gd name="connsiteX224" fmla="*/ 2657304 w 5470628"/>
              <a:gd name="connsiteY224" fmla="*/ 624913 h 3193741"/>
              <a:gd name="connsiteX225" fmla="*/ 4235818 w 5470628"/>
              <a:gd name="connsiteY225" fmla="*/ 259339 h 3193741"/>
              <a:gd name="connsiteX226" fmla="*/ 4460331 w 5470628"/>
              <a:gd name="connsiteY226" fmla="*/ 176864 h 3193741"/>
              <a:gd name="connsiteX227" fmla="*/ 4499578 w 5470628"/>
              <a:gd name="connsiteY227" fmla="*/ 186791 h 3193741"/>
              <a:gd name="connsiteX228" fmla="*/ 4514640 w 5470628"/>
              <a:gd name="connsiteY228" fmla="*/ 188841 h 3193741"/>
              <a:gd name="connsiteX229" fmla="*/ 4516523 w 5470628"/>
              <a:gd name="connsiteY229" fmla="*/ 189988 h 3193741"/>
              <a:gd name="connsiteX230" fmla="*/ 4518126 w 5470628"/>
              <a:gd name="connsiteY230" fmla="*/ 189316 h 3193741"/>
              <a:gd name="connsiteX231" fmla="*/ 4514640 w 5470628"/>
              <a:gd name="connsiteY231" fmla="*/ 188841 h 3193741"/>
              <a:gd name="connsiteX232" fmla="*/ 4511569 w 5470628"/>
              <a:gd name="connsiteY232" fmla="*/ 186970 h 3193741"/>
              <a:gd name="connsiteX233" fmla="*/ 4510888 w 5470628"/>
              <a:gd name="connsiteY233" fmla="*/ 180943 h 3193741"/>
              <a:gd name="connsiteX234" fmla="*/ 4531865 w 5470628"/>
              <a:gd name="connsiteY234" fmla="*/ 155151 h 3193741"/>
              <a:gd name="connsiteX235" fmla="*/ 4573441 w 5470628"/>
              <a:gd name="connsiteY235" fmla="*/ 139676 h 3193741"/>
              <a:gd name="connsiteX236" fmla="*/ 4594964 w 5470628"/>
              <a:gd name="connsiteY236" fmla="*/ 145847 h 3193741"/>
              <a:gd name="connsiteX237" fmla="*/ 4623059 w 5470628"/>
              <a:gd name="connsiteY237" fmla="*/ 152410 h 3193741"/>
              <a:gd name="connsiteX238" fmla="*/ 4748356 w 5470628"/>
              <a:gd name="connsiteY238" fmla="*/ 68192 h 3193741"/>
              <a:gd name="connsiteX239" fmla="*/ 4833812 w 5470628"/>
              <a:gd name="connsiteY239" fmla="*/ 8017 h 3193741"/>
              <a:gd name="connsiteX240" fmla="*/ 4850908 w 5470628"/>
              <a:gd name="connsiteY240" fmla="*/ 727 h 31937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</a:cxnLst>
            <a:rect l="l" t="t" r="r" b="b"/>
            <a:pathLst>
              <a:path w="5470628" h="3193741">
                <a:moveTo>
                  <a:pt x="5462602" y="1413608"/>
                </a:moveTo>
                <a:lnTo>
                  <a:pt x="5465724" y="1421881"/>
                </a:lnTo>
                <a:cubicBezTo>
                  <a:pt x="5472118" y="1444281"/>
                  <a:pt x="5472640" y="1461744"/>
                  <a:pt x="5465025" y="1466556"/>
                </a:cubicBezTo>
                <a:lnTo>
                  <a:pt x="5463208" y="1466226"/>
                </a:lnTo>
                <a:lnTo>
                  <a:pt x="5463242" y="1451866"/>
                </a:lnTo>
                <a:cubicBezTo>
                  <a:pt x="5463190" y="1441487"/>
                  <a:pt x="5463068" y="1431722"/>
                  <a:pt x="5462894" y="1423194"/>
                </a:cubicBezTo>
                <a:close/>
                <a:moveTo>
                  <a:pt x="5461417" y="1391849"/>
                </a:moveTo>
                <a:cubicBezTo>
                  <a:pt x="5461710" y="1392940"/>
                  <a:pt x="5461992" y="1396513"/>
                  <a:pt x="5462246" y="1401944"/>
                </a:cubicBezTo>
                <a:lnTo>
                  <a:pt x="5462602" y="1413608"/>
                </a:lnTo>
                <a:lnTo>
                  <a:pt x="5459078" y="1404268"/>
                </a:lnTo>
                <a:lnTo>
                  <a:pt x="5460137" y="1393780"/>
                </a:lnTo>
                <a:cubicBezTo>
                  <a:pt x="5460561" y="1391114"/>
                  <a:pt x="5460982" y="1390270"/>
                  <a:pt x="5461417" y="1391849"/>
                </a:cubicBezTo>
                <a:close/>
                <a:moveTo>
                  <a:pt x="614271" y="1052206"/>
                </a:moveTo>
                <a:cubicBezTo>
                  <a:pt x="613444" y="1053256"/>
                  <a:pt x="612323" y="1054339"/>
                  <a:pt x="611497" y="1055389"/>
                </a:cubicBezTo>
                <a:cubicBezTo>
                  <a:pt x="617673" y="1058912"/>
                  <a:pt x="624115" y="1061928"/>
                  <a:pt x="630277" y="1065215"/>
                </a:cubicBezTo>
                <a:cubicBezTo>
                  <a:pt x="637469" y="1066004"/>
                  <a:pt x="644958" y="1066759"/>
                  <a:pt x="651856" y="1067584"/>
                </a:cubicBezTo>
                <a:cubicBezTo>
                  <a:pt x="639327" y="1062458"/>
                  <a:pt x="626799" y="1057332"/>
                  <a:pt x="614271" y="1052206"/>
                </a:cubicBezTo>
                <a:close/>
                <a:moveTo>
                  <a:pt x="810628" y="695550"/>
                </a:moveTo>
                <a:cubicBezTo>
                  <a:pt x="873537" y="739416"/>
                  <a:pt x="951215" y="767494"/>
                  <a:pt x="1033084" y="791270"/>
                </a:cubicBezTo>
                <a:cubicBezTo>
                  <a:pt x="1034205" y="790184"/>
                  <a:pt x="1035031" y="789136"/>
                  <a:pt x="1036153" y="788050"/>
                </a:cubicBezTo>
                <a:cubicBezTo>
                  <a:pt x="960983" y="757296"/>
                  <a:pt x="885798" y="726306"/>
                  <a:pt x="810628" y="695550"/>
                </a:cubicBezTo>
                <a:close/>
                <a:moveTo>
                  <a:pt x="4850908" y="727"/>
                </a:moveTo>
                <a:cubicBezTo>
                  <a:pt x="4858191" y="2929"/>
                  <a:pt x="4860543" y="7152"/>
                  <a:pt x="4858584" y="13795"/>
                </a:cubicBezTo>
                <a:cubicBezTo>
                  <a:pt x="4855845" y="22194"/>
                  <a:pt x="4850092" y="30008"/>
                  <a:pt x="4843408" y="37224"/>
                </a:cubicBezTo>
                <a:cubicBezTo>
                  <a:pt x="4812232" y="71132"/>
                  <a:pt x="4827067" y="79774"/>
                  <a:pt x="4871062" y="78954"/>
                </a:cubicBezTo>
                <a:cubicBezTo>
                  <a:pt x="4910302" y="78234"/>
                  <a:pt x="4949507" y="72299"/>
                  <a:pt x="4989038" y="66799"/>
                </a:cubicBezTo>
                <a:cubicBezTo>
                  <a:pt x="5008500" y="63967"/>
                  <a:pt x="5009491" y="65509"/>
                  <a:pt x="5002636" y="79388"/>
                </a:cubicBezTo>
                <a:cubicBezTo>
                  <a:pt x="4991594" y="102315"/>
                  <a:pt x="4990844" y="123285"/>
                  <a:pt x="5008332" y="140859"/>
                </a:cubicBezTo>
                <a:cubicBezTo>
                  <a:pt x="5012456" y="144868"/>
                  <a:pt x="5015428" y="149491"/>
                  <a:pt x="5014326" y="155555"/>
                </a:cubicBezTo>
                <a:cubicBezTo>
                  <a:pt x="5009356" y="180357"/>
                  <a:pt x="5019874" y="200674"/>
                  <a:pt x="5030704" y="221190"/>
                </a:cubicBezTo>
                <a:cubicBezTo>
                  <a:pt x="5048958" y="255517"/>
                  <a:pt x="5072099" y="287116"/>
                  <a:pt x="5097262" y="317759"/>
                </a:cubicBezTo>
                <a:cubicBezTo>
                  <a:pt x="5115004" y="339336"/>
                  <a:pt x="5126222" y="365974"/>
                  <a:pt x="5165084" y="373367"/>
                </a:cubicBezTo>
                <a:cubicBezTo>
                  <a:pt x="5174420" y="375083"/>
                  <a:pt x="5177498" y="381353"/>
                  <a:pt x="5174137" y="389353"/>
                </a:cubicBezTo>
                <a:cubicBezTo>
                  <a:pt x="5163026" y="415847"/>
                  <a:pt x="5172067" y="436343"/>
                  <a:pt x="5192507" y="453561"/>
                </a:cubicBezTo>
                <a:cubicBezTo>
                  <a:pt x="5199734" y="459565"/>
                  <a:pt x="5197020" y="463690"/>
                  <a:pt x="5187160" y="467732"/>
                </a:cubicBezTo>
                <a:cubicBezTo>
                  <a:pt x="5175836" y="472188"/>
                  <a:pt x="5167025" y="478711"/>
                  <a:pt x="5160106" y="486904"/>
                </a:cubicBezTo>
                <a:cubicBezTo>
                  <a:pt x="5148744" y="500143"/>
                  <a:pt x="5143396" y="514315"/>
                  <a:pt x="5138948" y="528614"/>
                </a:cubicBezTo>
                <a:cubicBezTo>
                  <a:pt x="5132042" y="551041"/>
                  <a:pt x="5123894" y="572670"/>
                  <a:pt x="5097016" y="589923"/>
                </a:cubicBezTo>
                <a:cubicBezTo>
                  <a:pt x="5089016" y="595163"/>
                  <a:pt x="5082598" y="601872"/>
                  <a:pt x="5075869" y="608381"/>
                </a:cubicBezTo>
                <a:cubicBezTo>
                  <a:pt x="5078016" y="614052"/>
                  <a:pt x="5083322" y="617918"/>
                  <a:pt x="5093172" y="618385"/>
                </a:cubicBezTo>
                <a:cubicBezTo>
                  <a:pt x="5155867" y="621469"/>
                  <a:pt x="5153088" y="652648"/>
                  <a:pt x="5153518" y="687474"/>
                </a:cubicBezTo>
                <a:cubicBezTo>
                  <a:pt x="5154177" y="730575"/>
                  <a:pt x="5118812" y="754787"/>
                  <a:pt x="5074984" y="776941"/>
                </a:cubicBezTo>
                <a:cubicBezTo>
                  <a:pt x="5059986" y="784451"/>
                  <a:pt x="5038116" y="786863"/>
                  <a:pt x="5033348" y="805473"/>
                </a:cubicBezTo>
                <a:cubicBezTo>
                  <a:pt x="5059529" y="819384"/>
                  <a:pt x="5089376" y="802009"/>
                  <a:pt x="5116847" y="803426"/>
                </a:cubicBezTo>
                <a:cubicBezTo>
                  <a:pt x="5139548" y="804709"/>
                  <a:pt x="5176330" y="798120"/>
                  <a:pt x="5147902" y="833118"/>
                </a:cubicBezTo>
                <a:cubicBezTo>
                  <a:pt x="5139626" y="843373"/>
                  <a:pt x="5150382" y="848714"/>
                  <a:pt x="5161665" y="848297"/>
                </a:cubicBezTo>
                <a:cubicBezTo>
                  <a:pt x="5253064" y="844106"/>
                  <a:pt x="5215170" y="912756"/>
                  <a:pt x="5246520" y="942412"/>
                </a:cubicBezTo>
                <a:cubicBezTo>
                  <a:pt x="5255359" y="950358"/>
                  <a:pt x="5247812" y="967405"/>
                  <a:pt x="5235368" y="972946"/>
                </a:cubicBezTo>
                <a:cubicBezTo>
                  <a:pt x="5156387" y="1008610"/>
                  <a:pt x="5149354" y="1071149"/>
                  <a:pt x="5113739" y="1128845"/>
                </a:cubicBezTo>
                <a:cubicBezTo>
                  <a:pt x="5157305" y="1144685"/>
                  <a:pt x="5208388" y="1143005"/>
                  <a:pt x="5255034" y="1151117"/>
                </a:cubicBezTo>
                <a:cubicBezTo>
                  <a:pt x="5303482" y="1159484"/>
                  <a:pt x="5304156" y="1170079"/>
                  <a:pt x="5267513" y="1216275"/>
                </a:cubicBezTo>
                <a:cubicBezTo>
                  <a:pt x="5370269" y="1212844"/>
                  <a:pt x="5370269" y="1212844"/>
                  <a:pt x="5343113" y="1281854"/>
                </a:cubicBezTo>
                <a:cubicBezTo>
                  <a:pt x="5386272" y="1279593"/>
                  <a:pt x="5428618" y="1334726"/>
                  <a:pt x="5452014" y="1385543"/>
                </a:cubicBezTo>
                <a:lnTo>
                  <a:pt x="5459078" y="1404268"/>
                </a:lnTo>
                <a:lnTo>
                  <a:pt x="5458838" y="1406644"/>
                </a:lnTo>
                <a:cubicBezTo>
                  <a:pt x="5457942" y="1418063"/>
                  <a:pt x="5456960" y="1434367"/>
                  <a:pt x="5455752" y="1450751"/>
                </a:cubicBezTo>
                <a:lnTo>
                  <a:pt x="5454594" y="1464662"/>
                </a:lnTo>
                <a:lnTo>
                  <a:pt x="5447215" y="1463321"/>
                </a:lnTo>
                <a:cubicBezTo>
                  <a:pt x="5441256" y="1459714"/>
                  <a:pt x="5437002" y="1458345"/>
                  <a:pt x="5433934" y="1458428"/>
                </a:cubicBezTo>
                <a:cubicBezTo>
                  <a:pt x="5424728" y="1458676"/>
                  <a:pt x="5426188" y="1471978"/>
                  <a:pt x="5424276" y="1477014"/>
                </a:cubicBezTo>
                <a:cubicBezTo>
                  <a:pt x="5417851" y="1492977"/>
                  <a:pt x="5433852" y="1501241"/>
                  <a:pt x="5444628" y="1511562"/>
                </a:cubicBezTo>
                <a:cubicBezTo>
                  <a:pt x="5448663" y="1515344"/>
                  <a:pt x="5451544" y="1497678"/>
                  <a:pt x="5453752" y="1474786"/>
                </a:cubicBezTo>
                <a:lnTo>
                  <a:pt x="5454594" y="1464662"/>
                </a:lnTo>
                <a:lnTo>
                  <a:pt x="5463208" y="1466226"/>
                </a:lnTo>
                <a:lnTo>
                  <a:pt x="5463164" y="1484226"/>
                </a:lnTo>
                <a:cubicBezTo>
                  <a:pt x="5462722" y="1528173"/>
                  <a:pt x="5460824" y="1571999"/>
                  <a:pt x="5456160" y="1575885"/>
                </a:cubicBezTo>
                <a:cubicBezTo>
                  <a:pt x="5406708" y="1617226"/>
                  <a:pt x="5442751" y="1692579"/>
                  <a:pt x="5345636" y="1714543"/>
                </a:cubicBezTo>
                <a:cubicBezTo>
                  <a:pt x="5301930" y="1724583"/>
                  <a:pt x="5282493" y="1755882"/>
                  <a:pt x="5251319" y="1775792"/>
                </a:cubicBezTo>
                <a:cubicBezTo>
                  <a:pt x="5142610" y="1844714"/>
                  <a:pt x="5072132" y="1925140"/>
                  <a:pt x="5043512" y="2027305"/>
                </a:cubicBezTo>
                <a:cubicBezTo>
                  <a:pt x="5035488" y="2055562"/>
                  <a:pt x="5000258" y="2081893"/>
                  <a:pt x="4978144" y="2108535"/>
                </a:cubicBezTo>
                <a:cubicBezTo>
                  <a:pt x="4990785" y="2124798"/>
                  <a:pt x="5050411" y="2079615"/>
                  <a:pt x="5031476" y="2128173"/>
                </a:cubicBezTo>
                <a:cubicBezTo>
                  <a:pt x="5017138" y="2164787"/>
                  <a:pt x="4975973" y="2191363"/>
                  <a:pt x="4937389" y="2216441"/>
                </a:cubicBezTo>
                <a:cubicBezTo>
                  <a:pt x="4893079" y="2245058"/>
                  <a:pt x="4843760" y="2269776"/>
                  <a:pt x="4826122" y="2315331"/>
                </a:cubicBezTo>
                <a:cubicBezTo>
                  <a:pt x="4822276" y="2325050"/>
                  <a:pt x="3896510" y="3112888"/>
                  <a:pt x="2544647" y="3190975"/>
                </a:cubicBezTo>
                <a:cubicBezTo>
                  <a:pt x="2323734" y="3203734"/>
                  <a:pt x="1445947" y="3169121"/>
                  <a:pt x="1328257" y="3153006"/>
                </a:cubicBezTo>
                <a:cubicBezTo>
                  <a:pt x="1207258" y="3136344"/>
                  <a:pt x="1101756" y="3091943"/>
                  <a:pt x="977943" y="3082502"/>
                </a:cubicBezTo>
                <a:cubicBezTo>
                  <a:pt x="912454" y="3077622"/>
                  <a:pt x="848655" y="3061861"/>
                  <a:pt x="854473" y="2994250"/>
                </a:cubicBezTo>
                <a:cubicBezTo>
                  <a:pt x="856228" y="2975057"/>
                  <a:pt x="838125" y="2961827"/>
                  <a:pt x="811593" y="2970498"/>
                </a:cubicBezTo>
                <a:cubicBezTo>
                  <a:pt x="761454" y="2987010"/>
                  <a:pt x="736680" y="2962489"/>
                  <a:pt x="707024" y="2945439"/>
                </a:cubicBezTo>
                <a:cubicBezTo>
                  <a:pt x="654509" y="2915262"/>
                  <a:pt x="603913" y="2882480"/>
                  <a:pt x="523487" y="2886053"/>
                </a:cubicBezTo>
                <a:cubicBezTo>
                  <a:pt x="537017" y="2855468"/>
                  <a:pt x="563587" y="2856758"/>
                  <a:pt x="587884" y="2859746"/>
                </a:cubicBezTo>
                <a:cubicBezTo>
                  <a:pt x="652090" y="2867866"/>
                  <a:pt x="715235" y="2878012"/>
                  <a:pt x="779426" y="2885897"/>
                </a:cubicBezTo>
                <a:cubicBezTo>
                  <a:pt x="821123" y="2891048"/>
                  <a:pt x="863074" y="2900202"/>
                  <a:pt x="917288" y="2882248"/>
                </a:cubicBezTo>
                <a:cubicBezTo>
                  <a:pt x="866364" y="2830288"/>
                  <a:pt x="785092" y="2829930"/>
                  <a:pt x="718684" y="2819941"/>
                </a:cubicBezTo>
                <a:cubicBezTo>
                  <a:pt x="635747" y="2807447"/>
                  <a:pt x="584925" y="2771133"/>
                  <a:pt x="524650" y="2731220"/>
                </a:cubicBezTo>
                <a:cubicBezTo>
                  <a:pt x="584180" y="2712621"/>
                  <a:pt x="623299" y="2742760"/>
                  <a:pt x="670138" y="2735189"/>
                </a:cubicBezTo>
                <a:cubicBezTo>
                  <a:pt x="672406" y="2728745"/>
                  <a:pt x="675988" y="2719532"/>
                  <a:pt x="675382" y="2719369"/>
                </a:cubicBezTo>
                <a:cubicBezTo>
                  <a:pt x="596666" y="2703042"/>
                  <a:pt x="557844" y="2658869"/>
                  <a:pt x="542021" y="2601946"/>
                </a:cubicBezTo>
                <a:cubicBezTo>
                  <a:pt x="533902" y="2572560"/>
                  <a:pt x="505246" y="2566541"/>
                  <a:pt x="476895" y="2555976"/>
                </a:cubicBezTo>
                <a:cubicBezTo>
                  <a:pt x="377189" y="2518466"/>
                  <a:pt x="272496" y="2486779"/>
                  <a:pt x="188751" y="2428830"/>
                </a:cubicBezTo>
                <a:cubicBezTo>
                  <a:pt x="280875" y="2426687"/>
                  <a:pt x="357216" y="2461808"/>
                  <a:pt x="456762" y="2468731"/>
                </a:cubicBezTo>
                <a:cubicBezTo>
                  <a:pt x="373794" y="2404281"/>
                  <a:pt x="269816" y="2379152"/>
                  <a:pt x="174514" y="2345378"/>
                </a:cubicBezTo>
                <a:cubicBezTo>
                  <a:pt x="130977" y="2330009"/>
                  <a:pt x="90329" y="2308598"/>
                  <a:pt x="38827" y="2303685"/>
                </a:cubicBezTo>
                <a:cubicBezTo>
                  <a:pt x="20556" y="2301864"/>
                  <a:pt x="-10092" y="2297272"/>
                  <a:pt x="3281" y="2273587"/>
                </a:cubicBezTo>
                <a:cubicBezTo>
                  <a:pt x="14533" y="2253956"/>
                  <a:pt x="39095" y="2256437"/>
                  <a:pt x="61590" y="2259170"/>
                </a:cubicBezTo>
                <a:cubicBezTo>
                  <a:pt x="115591" y="2265916"/>
                  <a:pt x="170539" y="2259497"/>
                  <a:pt x="242291" y="2250569"/>
                </a:cubicBezTo>
                <a:cubicBezTo>
                  <a:pt x="178223" y="2197829"/>
                  <a:pt x="68904" y="2229102"/>
                  <a:pt x="13205" y="2172263"/>
                </a:cubicBezTo>
                <a:cubicBezTo>
                  <a:pt x="77196" y="2153598"/>
                  <a:pt x="128251" y="2170191"/>
                  <a:pt x="180810" y="2168333"/>
                </a:cubicBezTo>
                <a:cubicBezTo>
                  <a:pt x="228319" y="2166612"/>
                  <a:pt x="239444" y="2154350"/>
                  <a:pt x="226020" y="2121100"/>
                </a:cubicBezTo>
                <a:cubicBezTo>
                  <a:pt x="205165" y="2069293"/>
                  <a:pt x="229388" y="2038364"/>
                  <a:pt x="299145" y="2044862"/>
                </a:cubicBezTo>
                <a:cubicBezTo>
                  <a:pt x="363822" y="2051027"/>
                  <a:pt x="369032" y="2029991"/>
                  <a:pt x="350236" y="2001187"/>
                </a:cubicBezTo>
                <a:cubicBezTo>
                  <a:pt x="322862" y="1959187"/>
                  <a:pt x="348423" y="1921214"/>
                  <a:pt x="365223" y="1881218"/>
                </a:cubicBezTo>
                <a:cubicBezTo>
                  <a:pt x="390527" y="1820499"/>
                  <a:pt x="376326" y="1793748"/>
                  <a:pt x="310707" y="1758752"/>
                </a:cubicBezTo>
                <a:cubicBezTo>
                  <a:pt x="273754" y="1739265"/>
                  <a:pt x="234367" y="1723631"/>
                  <a:pt x="181659" y="1709137"/>
                </a:cubicBezTo>
                <a:cubicBezTo>
                  <a:pt x="299387" y="1683727"/>
                  <a:pt x="172918" y="1660608"/>
                  <a:pt x="213063" y="1632021"/>
                </a:cubicBezTo>
                <a:cubicBezTo>
                  <a:pt x="296030" y="1612244"/>
                  <a:pt x="369047" y="1679323"/>
                  <a:pt x="481390" y="1644125"/>
                </a:cubicBezTo>
                <a:cubicBezTo>
                  <a:pt x="336659" y="1595935"/>
                  <a:pt x="176348" y="1532074"/>
                  <a:pt x="68930" y="1457537"/>
                </a:cubicBezTo>
                <a:cubicBezTo>
                  <a:pt x="91299" y="1434897"/>
                  <a:pt x="115799" y="1450436"/>
                  <a:pt x="135138" y="1440976"/>
                </a:cubicBezTo>
                <a:cubicBezTo>
                  <a:pt x="133952" y="1436374"/>
                  <a:pt x="135290" y="1429332"/>
                  <a:pt x="131611" y="1427642"/>
                </a:cubicBezTo>
                <a:cubicBezTo>
                  <a:pt x="52402" y="1389548"/>
                  <a:pt x="51441" y="1388478"/>
                  <a:pt x="130443" y="1343795"/>
                </a:cubicBezTo>
                <a:cubicBezTo>
                  <a:pt x="158017" y="1328118"/>
                  <a:pt x="154966" y="1317573"/>
                  <a:pt x="138930" y="1304094"/>
                </a:cubicBezTo>
                <a:cubicBezTo>
                  <a:pt x="127608" y="1294551"/>
                  <a:pt x="113720" y="1286742"/>
                  <a:pt x="118409" y="1262212"/>
                </a:cubicBezTo>
                <a:cubicBezTo>
                  <a:pt x="164937" y="1287183"/>
                  <a:pt x="383505" y="1312432"/>
                  <a:pt x="421410" y="1304757"/>
                </a:cubicBezTo>
                <a:cubicBezTo>
                  <a:pt x="464009" y="1296037"/>
                  <a:pt x="610877" y="1288926"/>
                  <a:pt x="655702" y="1291801"/>
                </a:cubicBezTo>
                <a:cubicBezTo>
                  <a:pt x="653235" y="1290438"/>
                  <a:pt x="650767" y="1289077"/>
                  <a:pt x="648299" y="1287715"/>
                </a:cubicBezTo>
                <a:cubicBezTo>
                  <a:pt x="603999" y="1260339"/>
                  <a:pt x="559107" y="1233035"/>
                  <a:pt x="531027" y="1193967"/>
                </a:cubicBezTo>
                <a:cubicBezTo>
                  <a:pt x="529741" y="1192462"/>
                  <a:pt x="529061" y="1191120"/>
                  <a:pt x="526433" y="1191913"/>
                </a:cubicBezTo>
                <a:cubicBezTo>
                  <a:pt x="503415" y="1199684"/>
                  <a:pt x="505590" y="1187083"/>
                  <a:pt x="504666" y="1177230"/>
                </a:cubicBezTo>
                <a:cubicBezTo>
                  <a:pt x="503726" y="1167141"/>
                  <a:pt x="499378" y="1159602"/>
                  <a:pt x="482307" y="1162618"/>
                </a:cubicBezTo>
                <a:cubicBezTo>
                  <a:pt x="481421" y="1162726"/>
                  <a:pt x="480226" y="1162633"/>
                  <a:pt x="479029" y="1162540"/>
                </a:cubicBezTo>
                <a:cubicBezTo>
                  <a:pt x="470949" y="1161859"/>
                  <a:pt x="444139" y="1138059"/>
                  <a:pt x="447663" y="1132649"/>
                </a:cubicBezTo>
                <a:cubicBezTo>
                  <a:pt x="455539" y="1120781"/>
                  <a:pt x="446335" y="1116439"/>
                  <a:pt x="438547" y="1110977"/>
                </a:cubicBezTo>
                <a:cubicBezTo>
                  <a:pt x="427656" y="1103517"/>
                  <a:pt x="416795" y="1096529"/>
                  <a:pt x="405343" y="1089612"/>
                </a:cubicBezTo>
                <a:cubicBezTo>
                  <a:pt x="394202" y="1082895"/>
                  <a:pt x="382794" y="1076684"/>
                  <a:pt x="371373" y="1070238"/>
                </a:cubicBezTo>
                <a:cubicBezTo>
                  <a:pt x="344889" y="1065616"/>
                  <a:pt x="318169" y="1061972"/>
                  <a:pt x="290358" y="1059884"/>
                </a:cubicBezTo>
                <a:cubicBezTo>
                  <a:pt x="269709" y="1058114"/>
                  <a:pt x="246624" y="1055453"/>
                  <a:pt x="235140" y="1029322"/>
                </a:cubicBezTo>
                <a:cubicBezTo>
                  <a:pt x="256895" y="1029771"/>
                  <a:pt x="278695" y="1030927"/>
                  <a:pt x="300494" y="1032083"/>
                </a:cubicBezTo>
                <a:cubicBezTo>
                  <a:pt x="279542" y="1020860"/>
                  <a:pt x="259181" y="1009565"/>
                  <a:pt x="239661" y="997457"/>
                </a:cubicBezTo>
                <a:cubicBezTo>
                  <a:pt x="223540" y="987309"/>
                  <a:pt x="210281" y="975391"/>
                  <a:pt x="204788" y="959211"/>
                </a:cubicBezTo>
                <a:cubicBezTo>
                  <a:pt x="203337" y="955117"/>
                  <a:pt x="202166" y="950750"/>
                  <a:pt x="207583" y="947009"/>
                </a:cubicBezTo>
                <a:cubicBezTo>
                  <a:pt x="213561" y="942727"/>
                  <a:pt x="218466" y="944980"/>
                  <a:pt x="223061" y="947033"/>
                </a:cubicBezTo>
                <a:cubicBezTo>
                  <a:pt x="242046" y="955410"/>
                  <a:pt x="261311" y="963516"/>
                  <a:pt x="280015" y="972164"/>
                </a:cubicBezTo>
                <a:cubicBezTo>
                  <a:pt x="304852" y="983629"/>
                  <a:pt x="329408" y="995365"/>
                  <a:pt x="353948" y="1006865"/>
                </a:cubicBezTo>
                <a:cubicBezTo>
                  <a:pt x="319294" y="981405"/>
                  <a:pt x="281290" y="959435"/>
                  <a:pt x="240466" y="939943"/>
                </a:cubicBezTo>
                <a:cubicBezTo>
                  <a:pt x="210990" y="925718"/>
                  <a:pt x="181514" y="911494"/>
                  <a:pt x="158812" y="891467"/>
                </a:cubicBezTo>
                <a:cubicBezTo>
                  <a:pt x="147166" y="881489"/>
                  <a:pt x="141336" y="869384"/>
                  <a:pt x="139551" y="855364"/>
                </a:cubicBezTo>
                <a:cubicBezTo>
                  <a:pt x="139312" y="851597"/>
                  <a:pt x="139634" y="847287"/>
                  <a:pt x="145731" y="844888"/>
                </a:cubicBezTo>
                <a:cubicBezTo>
                  <a:pt x="151843" y="842724"/>
                  <a:pt x="155581" y="845356"/>
                  <a:pt x="158154" y="848366"/>
                </a:cubicBezTo>
                <a:cubicBezTo>
                  <a:pt x="161052" y="851811"/>
                  <a:pt x="164496" y="854479"/>
                  <a:pt x="169370" y="856260"/>
                </a:cubicBezTo>
                <a:cubicBezTo>
                  <a:pt x="212096" y="872913"/>
                  <a:pt x="249775" y="894448"/>
                  <a:pt x="288295" y="915169"/>
                </a:cubicBezTo>
                <a:cubicBezTo>
                  <a:pt x="343452" y="944788"/>
                  <a:pt x="397769" y="975222"/>
                  <a:pt x="462694" y="994643"/>
                </a:cubicBezTo>
                <a:cubicBezTo>
                  <a:pt x="487260" y="1001870"/>
                  <a:pt x="512622" y="1007575"/>
                  <a:pt x="531910" y="1006664"/>
                </a:cubicBezTo>
                <a:cubicBezTo>
                  <a:pt x="460990" y="972547"/>
                  <a:pt x="394087" y="936046"/>
                  <a:pt x="333940" y="893507"/>
                </a:cubicBezTo>
                <a:cubicBezTo>
                  <a:pt x="273173" y="850568"/>
                  <a:pt x="219876" y="803403"/>
                  <a:pt x="181443" y="746608"/>
                </a:cubicBezTo>
                <a:cubicBezTo>
                  <a:pt x="177494" y="740681"/>
                  <a:pt x="175038" y="734810"/>
                  <a:pt x="162678" y="737018"/>
                </a:cubicBezTo>
                <a:cubicBezTo>
                  <a:pt x="157082" y="737933"/>
                  <a:pt x="155070" y="734381"/>
                  <a:pt x="156307" y="730435"/>
                </a:cubicBezTo>
                <a:cubicBezTo>
                  <a:pt x="164051" y="702450"/>
                  <a:pt x="145532" y="687373"/>
                  <a:pt x="117227" y="677515"/>
                </a:cubicBezTo>
                <a:cubicBezTo>
                  <a:pt x="108392" y="674314"/>
                  <a:pt x="107546" y="670384"/>
                  <a:pt x="113655" y="663474"/>
                </a:cubicBezTo>
                <a:cubicBezTo>
                  <a:pt x="121976" y="653926"/>
                  <a:pt x="120506" y="644851"/>
                  <a:pt x="115226" y="636712"/>
                </a:cubicBezTo>
                <a:cubicBezTo>
                  <a:pt x="112224" y="631619"/>
                  <a:pt x="108350" y="626868"/>
                  <a:pt x="105067" y="622046"/>
                </a:cubicBezTo>
                <a:cubicBezTo>
                  <a:pt x="102790" y="619000"/>
                  <a:pt x="99022" y="615897"/>
                  <a:pt x="104113" y="611722"/>
                </a:cubicBezTo>
                <a:cubicBezTo>
                  <a:pt x="108939" y="608053"/>
                  <a:pt x="114081" y="609328"/>
                  <a:pt x="118895" y="610169"/>
                </a:cubicBezTo>
                <a:cubicBezTo>
                  <a:pt x="142040" y="613772"/>
                  <a:pt x="156094" y="624170"/>
                  <a:pt x="163095" y="640642"/>
                </a:cubicBezTo>
                <a:cubicBezTo>
                  <a:pt x="168334" y="652819"/>
                  <a:pt x="173104" y="652953"/>
                  <a:pt x="185766" y="641454"/>
                </a:cubicBezTo>
                <a:cubicBezTo>
                  <a:pt x="195327" y="632704"/>
                  <a:pt x="204232" y="632337"/>
                  <a:pt x="212892" y="637457"/>
                </a:cubicBezTo>
                <a:cubicBezTo>
                  <a:pt x="217516" y="639981"/>
                  <a:pt x="220444" y="643897"/>
                  <a:pt x="223932" y="647271"/>
                </a:cubicBezTo>
                <a:cubicBezTo>
                  <a:pt x="241420" y="664845"/>
                  <a:pt x="259762" y="681841"/>
                  <a:pt x="287167" y="691571"/>
                </a:cubicBezTo>
                <a:cubicBezTo>
                  <a:pt x="299355" y="696027"/>
                  <a:pt x="312354" y="699197"/>
                  <a:pt x="330380" y="692506"/>
                </a:cubicBezTo>
                <a:cubicBezTo>
                  <a:pt x="318517" y="688486"/>
                  <a:pt x="306954" y="689175"/>
                  <a:pt x="296172" y="688108"/>
                </a:cubicBezTo>
                <a:cubicBezTo>
                  <a:pt x="285390" y="687041"/>
                  <a:pt x="279539" y="683953"/>
                  <a:pt x="286974" y="674512"/>
                </a:cubicBezTo>
                <a:cubicBezTo>
                  <a:pt x="291105" y="669267"/>
                  <a:pt x="290555" y="665301"/>
                  <a:pt x="286166" y="661798"/>
                </a:cubicBezTo>
                <a:cubicBezTo>
                  <a:pt x="272052" y="650459"/>
                  <a:pt x="264416" y="633352"/>
                  <a:pt x="236268" y="635338"/>
                </a:cubicBezTo>
                <a:cubicBezTo>
                  <a:pt x="234792" y="635517"/>
                  <a:pt x="233255" y="634754"/>
                  <a:pt x="231734" y="634225"/>
                </a:cubicBezTo>
                <a:cubicBezTo>
                  <a:pt x="225957" y="632316"/>
                  <a:pt x="219575" y="630241"/>
                  <a:pt x="221253" y="623870"/>
                </a:cubicBezTo>
                <a:cubicBezTo>
                  <a:pt x="223227" y="617462"/>
                  <a:pt x="230816" y="615119"/>
                  <a:pt x="237564" y="613590"/>
                </a:cubicBezTo>
                <a:cubicBezTo>
                  <a:pt x="254884" y="609831"/>
                  <a:pt x="268844" y="614072"/>
                  <a:pt x="282259" y="619091"/>
                </a:cubicBezTo>
                <a:cubicBezTo>
                  <a:pt x="314893" y="631509"/>
                  <a:pt x="342201" y="649080"/>
                  <a:pt x="370630" y="665566"/>
                </a:cubicBezTo>
                <a:cubicBezTo>
                  <a:pt x="413275" y="690295"/>
                  <a:pt x="451153" y="719635"/>
                  <a:pt x="498017" y="740532"/>
                </a:cubicBezTo>
                <a:cubicBezTo>
                  <a:pt x="637369" y="802423"/>
                  <a:pt x="774774" y="866448"/>
                  <a:pt x="918036" y="924307"/>
                </a:cubicBezTo>
                <a:cubicBezTo>
                  <a:pt x="970882" y="945666"/>
                  <a:pt x="1024819" y="965469"/>
                  <a:pt x="1079304" y="984494"/>
                </a:cubicBezTo>
                <a:cubicBezTo>
                  <a:pt x="1079509" y="983045"/>
                  <a:pt x="1079744" y="982067"/>
                  <a:pt x="1079935" y="980383"/>
                </a:cubicBezTo>
                <a:cubicBezTo>
                  <a:pt x="1079860" y="979206"/>
                  <a:pt x="1079770" y="977793"/>
                  <a:pt x="1079695" y="976616"/>
                </a:cubicBezTo>
                <a:cubicBezTo>
                  <a:pt x="1041139" y="964679"/>
                  <a:pt x="1003098" y="951491"/>
                  <a:pt x="966178" y="937219"/>
                </a:cubicBezTo>
                <a:cubicBezTo>
                  <a:pt x="875541" y="901932"/>
                  <a:pt x="791930" y="860100"/>
                  <a:pt x="720106" y="807112"/>
                </a:cubicBezTo>
                <a:cubicBezTo>
                  <a:pt x="714181" y="802848"/>
                  <a:pt x="707904" y="802421"/>
                  <a:pt x="698823" y="804708"/>
                </a:cubicBezTo>
                <a:cubicBezTo>
                  <a:pt x="669544" y="812288"/>
                  <a:pt x="659939" y="806334"/>
                  <a:pt x="664513" y="784663"/>
                </a:cubicBezTo>
                <a:cubicBezTo>
                  <a:pt x="665660" y="779304"/>
                  <a:pt x="665686" y="775031"/>
                  <a:pt x="660380" y="771165"/>
                </a:cubicBezTo>
                <a:cubicBezTo>
                  <a:pt x="636661" y="753871"/>
                  <a:pt x="611807" y="737427"/>
                  <a:pt x="584959" y="722409"/>
                </a:cubicBezTo>
                <a:cubicBezTo>
                  <a:pt x="535282" y="694735"/>
                  <a:pt x="482226" y="670082"/>
                  <a:pt x="435649" y="639659"/>
                </a:cubicBezTo>
                <a:cubicBezTo>
                  <a:pt x="421965" y="630403"/>
                  <a:pt x="411440" y="619340"/>
                  <a:pt x="404944" y="606128"/>
                </a:cubicBezTo>
                <a:cubicBezTo>
                  <a:pt x="402872" y="601635"/>
                  <a:pt x="401613" y="595856"/>
                  <a:pt x="408476" y="591466"/>
                </a:cubicBezTo>
                <a:cubicBezTo>
                  <a:pt x="415044" y="587111"/>
                  <a:pt x="420320" y="590506"/>
                  <a:pt x="425225" y="592759"/>
                </a:cubicBezTo>
                <a:cubicBezTo>
                  <a:pt x="445746" y="601899"/>
                  <a:pt x="466578" y="611238"/>
                  <a:pt x="487115" y="620614"/>
                </a:cubicBezTo>
                <a:cubicBezTo>
                  <a:pt x="507947" y="629954"/>
                  <a:pt x="528514" y="639800"/>
                  <a:pt x="550277" y="649738"/>
                </a:cubicBezTo>
                <a:cubicBezTo>
                  <a:pt x="551408" y="644145"/>
                  <a:pt x="546904" y="643504"/>
                  <a:pt x="544421" y="641907"/>
                </a:cubicBezTo>
                <a:cubicBezTo>
                  <a:pt x="509355" y="619344"/>
                  <a:pt x="471190" y="599529"/>
                  <a:pt x="431905" y="580799"/>
                </a:cubicBezTo>
                <a:cubicBezTo>
                  <a:pt x="401512" y="566211"/>
                  <a:pt x="371947" y="550574"/>
                  <a:pt x="351177" y="528177"/>
                </a:cubicBezTo>
                <a:cubicBezTo>
                  <a:pt x="343180" y="519419"/>
                  <a:pt x="338696" y="509759"/>
                  <a:pt x="339749" y="498244"/>
                </a:cubicBezTo>
                <a:cubicBezTo>
                  <a:pt x="340115" y="494641"/>
                  <a:pt x="340481" y="491037"/>
                  <a:pt x="346313" y="489145"/>
                </a:cubicBezTo>
                <a:cubicBezTo>
                  <a:pt x="350979" y="487631"/>
                  <a:pt x="354067" y="489392"/>
                  <a:pt x="356579" y="491460"/>
                </a:cubicBezTo>
                <a:cubicBezTo>
                  <a:pt x="360984" y="495197"/>
                  <a:pt x="365388" y="498934"/>
                  <a:pt x="371505" y="501516"/>
                </a:cubicBezTo>
                <a:cubicBezTo>
                  <a:pt x="408203" y="517000"/>
                  <a:pt x="442659" y="534654"/>
                  <a:pt x="476275" y="553122"/>
                </a:cubicBezTo>
                <a:cubicBezTo>
                  <a:pt x="531461" y="583213"/>
                  <a:pt x="586103" y="614082"/>
                  <a:pt x="649952" y="635294"/>
                </a:cubicBezTo>
                <a:cubicBezTo>
                  <a:pt x="673972" y="643298"/>
                  <a:pt x="698805" y="650018"/>
                  <a:pt x="727161" y="651328"/>
                </a:cubicBezTo>
                <a:cubicBezTo>
                  <a:pt x="726126" y="649081"/>
                  <a:pt x="724263" y="647883"/>
                  <a:pt x="722417" y="646921"/>
                </a:cubicBezTo>
                <a:cubicBezTo>
                  <a:pt x="660627" y="615969"/>
                  <a:pt x="600830" y="583590"/>
                  <a:pt x="546079" y="546328"/>
                </a:cubicBezTo>
                <a:cubicBezTo>
                  <a:pt x="478576" y="500409"/>
                  <a:pt x="420223" y="448637"/>
                  <a:pt x="378182" y="386585"/>
                </a:cubicBezTo>
                <a:cubicBezTo>
                  <a:pt x="376229" y="383975"/>
                  <a:pt x="374884" y="381528"/>
                  <a:pt x="370158" y="382100"/>
                </a:cubicBezTo>
                <a:cubicBezTo>
                  <a:pt x="358064" y="383802"/>
                  <a:pt x="356583" y="379236"/>
                  <a:pt x="357861" y="371252"/>
                </a:cubicBezTo>
                <a:cubicBezTo>
                  <a:pt x="361373" y="351608"/>
                  <a:pt x="352380" y="336565"/>
                  <a:pt x="331313" y="328203"/>
                </a:cubicBezTo>
                <a:cubicBezTo>
                  <a:pt x="316037" y="321986"/>
                  <a:pt x="303183" y="316425"/>
                  <a:pt x="319354" y="299282"/>
                </a:cubicBezTo>
                <a:cubicBezTo>
                  <a:pt x="323265" y="295249"/>
                  <a:pt x="321459" y="290249"/>
                  <a:pt x="319682" y="285719"/>
                </a:cubicBezTo>
                <a:cubicBezTo>
                  <a:pt x="317166" y="278905"/>
                  <a:pt x="312080" y="273828"/>
                  <a:pt x="306391" y="268585"/>
                </a:cubicBezTo>
                <a:cubicBezTo>
                  <a:pt x="303227" y="265647"/>
                  <a:pt x="299399" y="261602"/>
                  <a:pt x="303294" y="257334"/>
                </a:cubicBezTo>
                <a:cubicBezTo>
                  <a:pt x="307735" y="252289"/>
                  <a:pt x="314131" y="254598"/>
                  <a:pt x="319242" y="255403"/>
                </a:cubicBezTo>
                <a:cubicBezTo>
                  <a:pt x="342683" y="258970"/>
                  <a:pt x="357062" y="269803"/>
                  <a:pt x="364093" y="286745"/>
                </a:cubicBezTo>
                <a:cubicBezTo>
                  <a:pt x="368651" y="297582"/>
                  <a:pt x="374307" y="297608"/>
                  <a:pt x="385301" y="287973"/>
                </a:cubicBezTo>
                <a:cubicBezTo>
                  <a:pt x="397712" y="277216"/>
                  <a:pt x="408079" y="276436"/>
                  <a:pt x="417598" y="285722"/>
                </a:cubicBezTo>
                <a:cubicBezTo>
                  <a:pt x="425226" y="293339"/>
                  <a:pt x="431406" y="301607"/>
                  <a:pt x="440155" y="308139"/>
                </a:cubicBezTo>
                <a:cubicBezTo>
                  <a:pt x="463623" y="326175"/>
                  <a:pt x="485720" y="346039"/>
                  <a:pt x="534406" y="339430"/>
                </a:cubicBezTo>
                <a:cubicBezTo>
                  <a:pt x="520872" y="332528"/>
                  <a:pt x="507316" y="334645"/>
                  <a:pt x="495633" y="333450"/>
                </a:cubicBezTo>
                <a:cubicBezTo>
                  <a:pt x="487244" y="332567"/>
                  <a:pt x="478750" y="330037"/>
                  <a:pt x="486289" y="322243"/>
                </a:cubicBezTo>
                <a:cubicBezTo>
                  <a:pt x="494951" y="313365"/>
                  <a:pt x="489365" y="309771"/>
                  <a:pt x="484000" y="304964"/>
                </a:cubicBezTo>
                <a:cubicBezTo>
                  <a:pt x="471673" y="293645"/>
                  <a:pt x="461604" y="280392"/>
                  <a:pt x="436911" y="280536"/>
                </a:cubicBezTo>
                <a:cubicBezTo>
                  <a:pt x="433041" y="280530"/>
                  <a:pt x="429923" y="278297"/>
                  <a:pt x="426865" y="277007"/>
                </a:cubicBezTo>
                <a:cubicBezTo>
                  <a:pt x="422581" y="275154"/>
                  <a:pt x="418872" y="272993"/>
                  <a:pt x="420654" y="268269"/>
                </a:cubicBezTo>
                <a:cubicBezTo>
                  <a:pt x="422468" y="264016"/>
                  <a:pt x="426748" y="261125"/>
                  <a:pt x="432329" y="259975"/>
                </a:cubicBezTo>
                <a:cubicBezTo>
                  <a:pt x="437320" y="258895"/>
                  <a:pt x="442621" y="258016"/>
                  <a:pt x="447672" y="257879"/>
                </a:cubicBezTo>
                <a:cubicBezTo>
                  <a:pt x="470223" y="256809"/>
                  <a:pt x="486254" y="265543"/>
                  <a:pt x="502242" y="273572"/>
                </a:cubicBezTo>
                <a:cubicBezTo>
                  <a:pt x="558179" y="301436"/>
                  <a:pt x="607891" y="334326"/>
                  <a:pt x="659874" y="365516"/>
                </a:cubicBezTo>
                <a:cubicBezTo>
                  <a:pt x="711842" y="396471"/>
                  <a:pt x="772192" y="418818"/>
                  <a:pt x="829177" y="444421"/>
                </a:cubicBezTo>
                <a:cubicBezTo>
                  <a:pt x="960626" y="503711"/>
                  <a:pt x="1092650" y="562693"/>
                  <a:pt x="1231903" y="613682"/>
                </a:cubicBezTo>
                <a:cubicBezTo>
                  <a:pt x="1368099" y="663381"/>
                  <a:pt x="1823141" y="686561"/>
                  <a:pt x="1911736" y="685084"/>
                </a:cubicBezTo>
                <a:cubicBezTo>
                  <a:pt x="2024994" y="682992"/>
                  <a:pt x="2291986" y="655399"/>
                  <a:pt x="2564313" y="632143"/>
                </a:cubicBezTo>
                <a:cubicBezTo>
                  <a:pt x="2595089" y="629364"/>
                  <a:pt x="2625288" y="626893"/>
                  <a:pt x="2657304" y="624913"/>
                </a:cubicBezTo>
                <a:cubicBezTo>
                  <a:pt x="3564401" y="568191"/>
                  <a:pt x="4203594" y="276765"/>
                  <a:pt x="4235818" y="259339"/>
                </a:cubicBezTo>
                <a:cubicBezTo>
                  <a:pt x="4287616" y="231474"/>
                  <a:pt x="4460006" y="176429"/>
                  <a:pt x="4460331" y="176864"/>
                </a:cubicBezTo>
                <a:cubicBezTo>
                  <a:pt x="4464175" y="181144"/>
                  <a:pt x="4483735" y="184529"/>
                  <a:pt x="4499578" y="186791"/>
                </a:cubicBezTo>
                <a:lnTo>
                  <a:pt x="4514640" y="188841"/>
                </a:lnTo>
                <a:lnTo>
                  <a:pt x="4516523" y="189988"/>
                </a:lnTo>
                <a:cubicBezTo>
                  <a:pt x="4522035" y="190091"/>
                  <a:pt x="4521760" y="189857"/>
                  <a:pt x="4518126" y="189316"/>
                </a:cubicBezTo>
                <a:lnTo>
                  <a:pt x="4514640" y="188841"/>
                </a:lnTo>
                <a:lnTo>
                  <a:pt x="4511569" y="186970"/>
                </a:lnTo>
                <a:cubicBezTo>
                  <a:pt x="4510788" y="185226"/>
                  <a:pt x="4510719" y="182981"/>
                  <a:pt x="4510888" y="180943"/>
                </a:cubicBezTo>
                <a:cubicBezTo>
                  <a:pt x="4511690" y="170169"/>
                  <a:pt x="4517648" y="160906"/>
                  <a:pt x="4531865" y="155151"/>
                </a:cubicBezTo>
                <a:cubicBezTo>
                  <a:pt x="4545507" y="149703"/>
                  <a:pt x="4559473" y="144689"/>
                  <a:pt x="4573441" y="139676"/>
                </a:cubicBezTo>
                <a:cubicBezTo>
                  <a:pt x="4585075" y="135420"/>
                  <a:pt x="4593048" y="134454"/>
                  <a:pt x="4594964" y="145847"/>
                </a:cubicBezTo>
                <a:cubicBezTo>
                  <a:pt x="4596879" y="157242"/>
                  <a:pt x="4613452" y="160454"/>
                  <a:pt x="4623059" y="152410"/>
                </a:cubicBezTo>
                <a:cubicBezTo>
                  <a:pt x="4660632" y="120811"/>
                  <a:pt x="4705757" y="95654"/>
                  <a:pt x="4748356" y="68192"/>
                </a:cubicBezTo>
                <a:cubicBezTo>
                  <a:pt x="4778098" y="49168"/>
                  <a:pt x="4809406" y="31378"/>
                  <a:pt x="4833812" y="8017"/>
                </a:cubicBezTo>
                <a:cubicBezTo>
                  <a:pt x="4838299" y="3678"/>
                  <a:pt x="4842399" y="-2039"/>
                  <a:pt x="4850908" y="727"/>
                </a:cubicBez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D777FB9-5ACD-1E50-69F9-DB61632657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0941" y="685801"/>
            <a:ext cx="3494859" cy="5491162"/>
          </a:xfrm>
        </p:spPr>
        <p:txBody>
          <a:bodyPr>
            <a:normAutofit/>
          </a:bodyPr>
          <a:lstStyle/>
          <a:p>
            <a:r>
              <a:rPr lang="en-GB" dirty="0"/>
              <a:t>Key case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7853935-06C6-CA58-4FDF-E6952B09780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7720178"/>
              </p:ext>
            </p:extLst>
          </p:nvPr>
        </p:nvGraphicFramePr>
        <p:xfrm>
          <a:off x="4702547" y="838199"/>
          <a:ext cx="6651253" cy="53387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9050905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517A47C-B2E5-4B79-8061-D74B1311A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Freeform: Shape 10">
            <a:extLst>
              <a:ext uri="{FF2B5EF4-FFF2-40B4-BE49-F238E27FC236}">
                <a16:creationId xmlns:a16="http://schemas.microsoft.com/office/drawing/2014/main" id="{C505E780-2083-4CB5-A42A-5E0E2908EC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818889" cy="6858000"/>
          </a:xfrm>
          <a:custGeom>
            <a:avLst/>
            <a:gdLst>
              <a:gd name="connsiteX0" fmla="*/ 0 w 4818889"/>
              <a:gd name="connsiteY0" fmla="*/ 0 h 6858000"/>
              <a:gd name="connsiteX1" fmla="*/ 3605911 w 4818889"/>
              <a:gd name="connsiteY1" fmla="*/ 0 h 6858000"/>
              <a:gd name="connsiteX2" fmla="*/ 3668894 w 4818889"/>
              <a:gd name="connsiteY2" fmla="*/ 69271 h 6858000"/>
              <a:gd name="connsiteX3" fmla="*/ 4818889 w 4818889"/>
              <a:gd name="connsiteY3" fmla="*/ 3429000 h 6858000"/>
              <a:gd name="connsiteX4" fmla="*/ 3668894 w 4818889"/>
              <a:gd name="connsiteY4" fmla="*/ 6788730 h 6858000"/>
              <a:gd name="connsiteX5" fmla="*/ 3605911 w 4818889"/>
              <a:gd name="connsiteY5" fmla="*/ 6858000 h 6858000"/>
              <a:gd name="connsiteX6" fmla="*/ 0 w 481888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8889" h="6858000">
                <a:moveTo>
                  <a:pt x="0" y="0"/>
                </a:moveTo>
                <a:lnTo>
                  <a:pt x="3605911" y="0"/>
                </a:lnTo>
                <a:lnTo>
                  <a:pt x="3668894" y="69271"/>
                </a:lnTo>
                <a:cubicBezTo>
                  <a:pt x="4379420" y="929100"/>
                  <a:pt x="4818889" y="2116944"/>
                  <a:pt x="4818889" y="3429000"/>
                </a:cubicBezTo>
                <a:cubicBezTo>
                  <a:pt x="4818889" y="4741056"/>
                  <a:pt x="4379420" y="5928900"/>
                  <a:pt x="3668894" y="6788730"/>
                </a:cubicBezTo>
                <a:lnTo>
                  <a:pt x="3605911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889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D2C0AE1C-0118-41AE-8A10-7CDCBF10E9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811477" cy="6858000"/>
          </a:xfrm>
          <a:custGeom>
            <a:avLst/>
            <a:gdLst>
              <a:gd name="connsiteX0" fmla="*/ 0 w 4811477"/>
              <a:gd name="connsiteY0" fmla="*/ 0 h 6858000"/>
              <a:gd name="connsiteX1" fmla="*/ 3598499 w 4811477"/>
              <a:gd name="connsiteY1" fmla="*/ 0 h 6858000"/>
              <a:gd name="connsiteX2" fmla="*/ 3661482 w 4811477"/>
              <a:gd name="connsiteY2" fmla="*/ 69271 h 6858000"/>
              <a:gd name="connsiteX3" fmla="*/ 4811477 w 4811477"/>
              <a:gd name="connsiteY3" fmla="*/ 3429000 h 6858000"/>
              <a:gd name="connsiteX4" fmla="*/ 3661482 w 4811477"/>
              <a:gd name="connsiteY4" fmla="*/ 6788730 h 6858000"/>
              <a:gd name="connsiteX5" fmla="*/ 3598499 w 4811477"/>
              <a:gd name="connsiteY5" fmla="*/ 6858000 h 6858000"/>
              <a:gd name="connsiteX6" fmla="*/ 0 w 481147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1477" h="6858000">
                <a:moveTo>
                  <a:pt x="0" y="0"/>
                </a:moveTo>
                <a:lnTo>
                  <a:pt x="3598499" y="0"/>
                </a:lnTo>
                <a:lnTo>
                  <a:pt x="3661482" y="69271"/>
                </a:lnTo>
                <a:cubicBezTo>
                  <a:pt x="4372008" y="929100"/>
                  <a:pt x="4811477" y="2116944"/>
                  <a:pt x="4811477" y="3429000"/>
                </a:cubicBezTo>
                <a:cubicBezTo>
                  <a:pt x="4811477" y="4741056"/>
                  <a:pt x="4372008" y="5928900"/>
                  <a:pt x="3661482" y="6788730"/>
                </a:cubicBezTo>
                <a:lnTo>
                  <a:pt x="359849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9E3DA62-33B3-4DD5-1FF3-6C2FBE811B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1792" y="1161288"/>
            <a:ext cx="3602736" cy="4526280"/>
          </a:xfrm>
        </p:spPr>
        <p:txBody>
          <a:bodyPr>
            <a:normAutofit/>
          </a:bodyPr>
          <a:lstStyle/>
          <a:p>
            <a:r>
              <a:rPr lang="en-GB" sz="4000"/>
              <a:t>Research 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63EEC44-1BA3-44ED-81FC-A644B04B2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081528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655A24D-22EB-044F-B967-48F43CC33A8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42370795"/>
              </p:ext>
            </p:extLst>
          </p:nvPr>
        </p:nvGraphicFramePr>
        <p:xfrm>
          <a:off x="5303520" y="676656"/>
          <a:ext cx="6364224" cy="55138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5134407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517A47C-B2E5-4B79-8061-D74B1311A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Freeform: Shape 10">
            <a:extLst>
              <a:ext uri="{FF2B5EF4-FFF2-40B4-BE49-F238E27FC236}">
                <a16:creationId xmlns:a16="http://schemas.microsoft.com/office/drawing/2014/main" id="{C505E780-2083-4CB5-A42A-5E0E2908EC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818889" cy="6858000"/>
          </a:xfrm>
          <a:custGeom>
            <a:avLst/>
            <a:gdLst>
              <a:gd name="connsiteX0" fmla="*/ 0 w 4818889"/>
              <a:gd name="connsiteY0" fmla="*/ 0 h 6858000"/>
              <a:gd name="connsiteX1" fmla="*/ 3605911 w 4818889"/>
              <a:gd name="connsiteY1" fmla="*/ 0 h 6858000"/>
              <a:gd name="connsiteX2" fmla="*/ 3668894 w 4818889"/>
              <a:gd name="connsiteY2" fmla="*/ 69271 h 6858000"/>
              <a:gd name="connsiteX3" fmla="*/ 4818889 w 4818889"/>
              <a:gd name="connsiteY3" fmla="*/ 3429000 h 6858000"/>
              <a:gd name="connsiteX4" fmla="*/ 3668894 w 4818889"/>
              <a:gd name="connsiteY4" fmla="*/ 6788730 h 6858000"/>
              <a:gd name="connsiteX5" fmla="*/ 3605911 w 4818889"/>
              <a:gd name="connsiteY5" fmla="*/ 6858000 h 6858000"/>
              <a:gd name="connsiteX6" fmla="*/ 0 w 481888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8889" h="6858000">
                <a:moveTo>
                  <a:pt x="0" y="0"/>
                </a:moveTo>
                <a:lnTo>
                  <a:pt x="3605911" y="0"/>
                </a:lnTo>
                <a:lnTo>
                  <a:pt x="3668894" y="69271"/>
                </a:lnTo>
                <a:cubicBezTo>
                  <a:pt x="4379420" y="929100"/>
                  <a:pt x="4818889" y="2116944"/>
                  <a:pt x="4818889" y="3429000"/>
                </a:cubicBezTo>
                <a:cubicBezTo>
                  <a:pt x="4818889" y="4741056"/>
                  <a:pt x="4379420" y="5928900"/>
                  <a:pt x="3668894" y="6788730"/>
                </a:cubicBezTo>
                <a:lnTo>
                  <a:pt x="3605911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889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D2C0AE1C-0118-41AE-8A10-7CDCBF10E9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811477" cy="6858000"/>
          </a:xfrm>
          <a:custGeom>
            <a:avLst/>
            <a:gdLst>
              <a:gd name="connsiteX0" fmla="*/ 0 w 4811477"/>
              <a:gd name="connsiteY0" fmla="*/ 0 h 6858000"/>
              <a:gd name="connsiteX1" fmla="*/ 3598499 w 4811477"/>
              <a:gd name="connsiteY1" fmla="*/ 0 h 6858000"/>
              <a:gd name="connsiteX2" fmla="*/ 3661482 w 4811477"/>
              <a:gd name="connsiteY2" fmla="*/ 69271 h 6858000"/>
              <a:gd name="connsiteX3" fmla="*/ 4811477 w 4811477"/>
              <a:gd name="connsiteY3" fmla="*/ 3429000 h 6858000"/>
              <a:gd name="connsiteX4" fmla="*/ 3661482 w 4811477"/>
              <a:gd name="connsiteY4" fmla="*/ 6788730 h 6858000"/>
              <a:gd name="connsiteX5" fmla="*/ 3598499 w 4811477"/>
              <a:gd name="connsiteY5" fmla="*/ 6858000 h 6858000"/>
              <a:gd name="connsiteX6" fmla="*/ 0 w 481147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1477" h="6858000">
                <a:moveTo>
                  <a:pt x="0" y="0"/>
                </a:moveTo>
                <a:lnTo>
                  <a:pt x="3598499" y="0"/>
                </a:lnTo>
                <a:lnTo>
                  <a:pt x="3661482" y="69271"/>
                </a:lnTo>
                <a:cubicBezTo>
                  <a:pt x="4372008" y="929100"/>
                  <a:pt x="4811477" y="2116944"/>
                  <a:pt x="4811477" y="3429000"/>
                </a:cubicBezTo>
                <a:cubicBezTo>
                  <a:pt x="4811477" y="4741056"/>
                  <a:pt x="4372008" y="5928900"/>
                  <a:pt x="3661482" y="6788730"/>
                </a:cubicBezTo>
                <a:lnTo>
                  <a:pt x="359849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9BB8952-AA9A-683D-A2DF-2ED9486566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1792" y="1161288"/>
            <a:ext cx="3602736" cy="4526280"/>
          </a:xfrm>
        </p:spPr>
        <p:txBody>
          <a:bodyPr>
            <a:normAutofit/>
          </a:bodyPr>
          <a:lstStyle/>
          <a:p>
            <a:r>
              <a:rPr lang="en-GB" sz="4000"/>
              <a:t>Research 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63EEC44-1BA3-44ED-81FC-A644B04B2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081528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32A1A9D-8E5E-5D0B-6B54-05255209D90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63443242"/>
              </p:ext>
            </p:extLst>
          </p:nvPr>
        </p:nvGraphicFramePr>
        <p:xfrm>
          <a:off x="5303520" y="676656"/>
          <a:ext cx="6364224" cy="55138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8463260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9B7AD9F6-8CE7-4299-8FC6-328F4DCD3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1101DCF-FC59-0DFF-0E93-7A4ED62124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0338" y="640080"/>
            <a:ext cx="3734014" cy="356616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/>
              <a:t>Case example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38AFA3-5B06-353E-0F5E-2B0A31BD41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90339" y="4636008"/>
            <a:ext cx="3734014" cy="1572768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sz="2400"/>
              <a:t>Ms R </a:t>
            </a:r>
          </a:p>
        </p:txBody>
      </p:sp>
      <p:sp>
        <p:nvSpPr>
          <p:cNvPr id="12" name="sketchy line">
            <a:extLst>
              <a:ext uri="{FF2B5EF4-FFF2-40B4-BE49-F238E27FC236}">
                <a16:creationId xmlns:a16="http://schemas.microsoft.com/office/drawing/2014/main" id="{F49775AF-8896-43EE-92C6-83497D6DC5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0338" y="4409267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19800D2-A594-7CD2-C2DA-CA7C0763E4A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917" r="29130" b="-1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59919719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2A2A61-350D-E95B-B3BA-858F552937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points based system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E3C52D-A6AE-CC89-1C76-04BB6C2664C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036296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DBC8166-481C-4473-95F5-9A5B9073B7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A5A5CE6E-90AF-4D43-A014-1F9EC83EB9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4512467" cy="6858000"/>
          </a:xfrm>
          <a:custGeom>
            <a:avLst/>
            <a:gdLst>
              <a:gd name="connsiteX0" fmla="*/ 0 w 4512467"/>
              <a:gd name="connsiteY0" fmla="*/ 0 h 6858000"/>
              <a:gd name="connsiteX1" fmla="*/ 2579526 w 4512467"/>
              <a:gd name="connsiteY1" fmla="*/ 0 h 6858000"/>
              <a:gd name="connsiteX2" fmla="*/ 2583267 w 4512467"/>
              <a:gd name="connsiteY2" fmla="*/ 2151 h 6858000"/>
              <a:gd name="connsiteX3" fmla="*/ 4512467 w 4512467"/>
              <a:gd name="connsiteY3" fmla="*/ 3429000 h 6858000"/>
              <a:gd name="connsiteX4" fmla="*/ 2583267 w 4512467"/>
              <a:gd name="connsiteY4" fmla="*/ 6855849 h 6858000"/>
              <a:gd name="connsiteX5" fmla="*/ 2579526 w 4512467"/>
              <a:gd name="connsiteY5" fmla="*/ 6858000 h 6858000"/>
              <a:gd name="connsiteX6" fmla="*/ 0 w 451246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512467" h="6858000">
                <a:moveTo>
                  <a:pt x="0" y="0"/>
                </a:moveTo>
                <a:lnTo>
                  <a:pt x="2579526" y="0"/>
                </a:lnTo>
                <a:lnTo>
                  <a:pt x="2583267" y="2151"/>
                </a:lnTo>
                <a:cubicBezTo>
                  <a:pt x="3739868" y="704919"/>
                  <a:pt x="4512467" y="1976735"/>
                  <a:pt x="4512467" y="3429000"/>
                </a:cubicBezTo>
                <a:cubicBezTo>
                  <a:pt x="4512467" y="4881266"/>
                  <a:pt x="3739868" y="6153081"/>
                  <a:pt x="2583267" y="6855849"/>
                </a:cubicBezTo>
                <a:lnTo>
                  <a:pt x="2579526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24359A4-BFE2-EF04-A7AA-8246D05BC6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43467"/>
            <a:ext cx="2951205" cy="5571066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Activity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7C3AE60-0C30-70E1-C061-430BAD30538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02144084"/>
              </p:ext>
            </p:extLst>
          </p:nvPr>
        </p:nvGraphicFramePr>
        <p:xfrm>
          <a:off x="5207640" y="643466"/>
          <a:ext cx="6291714" cy="553073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5770404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735395C-AF5C-2C2F-82AF-EAC441B4A3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GB" sz="4000" u="sng" dirty="0"/>
              <a:t>Continued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55EBFE-B37E-83DC-E2DD-6F783A4F46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43200"/>
            <a:ext cx="4646905" cy="3613149"/>
          </a:xfrm>
        </p:spPr>
        <p:txBody>
          <a:bodyPr anchor="ctr">
            <a:normAutofit/>
          </a:bodyPr>
          <a:lstStyle/>
          <a:p>
            <a:r>
              <a:rPr lang="en-GB" sz="2000"/>
              <a:t>Each of you will be given the change to add something to each section. </a:t>
            </a:r>
          </a:p>
          <a:p>
            <a:endParaRPr lang="en-GB" sz="2000"/>
          </a:p>
          <a:p>
            <a:r>
              <a:rPr lang="en-GB" sz="2000"/>
              <a:t>Then you must circle the three most urgent barriers and draw arrows to possible solutions </a:t>
            </a:r>
          </a:p>
        </p:txBody>
      </p:sp>
      <p:pic>
        <p:nvPicPr>
          <p:cNvPr id="5" name="Picture 4" descr="Red dot with arrows pointing to it">
            <a:extLst>
              <a:ext uri="{FF2B5EF4-FFF2-40B4-BE49-F238E27FC236}">
                <a16:creationId xmlns:a16="http://schemas.microsoft.com/office/drawing/2014/main" id="{1C538F11-32D2-6D5C-907A-171986A1147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7337" r="13263" b="-2"/>
          <a:stretch>
            <a:fillRect/>
          </a:stretch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566327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94E58C0-7400-7C79-A66E-946E92B383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pPr algn="ctr"/>
            <a:r>
              <a:rPr lang="en-GB" sz="5400" u="sng" dirty="0"/>
              <a:t>Continued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CCC48A-A348-37E3-6A71-EC094725B3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43200"/>
            <a:ext cx="4646905" cy="3613149"/>
          </a:xfrm>
        </p:spPr>
        <p:txBody>
          <a:bodyPr anchor="ctr">
            <a:normAutofit/>
          </a:bodyPr>
          <a:lstStyle/>
          <a:p>
            <a:r>
              <a:rPr lang="en-GB" sz="2000"/>
              <a:t>Now I will assign you all a role. </a:t>
            </a:r>
          </a:p>
          <a:p>
            <a:endParaRPr lang="en-GB" sz="2000"/>
          </a:p>
          <a:p>
            <a:r>
              <a:rPr lang="en-GB" sz="2000"/>
              <a:t>Now I will present to you the circles problem and ask you to role play a short meeting where you will negotiate how to implement the solutions. </a:t>
            </a:r>
          </a:p>
          <a:p>
            <a:endParaRPr lang="en-GB" sz="2000"/>
          </a:p>
          <a:p>
            <a:endParaRPr lang="en-GB" sz="2000"/>
          </a:p>
        </p:txBody>
      </p:sp>
      <p:pic>
        <p:nvPicPr>
          <p:cNvPr id="5" name="Picture 4" descr="Multi-colored push pins connected by a black wire">
            <a:extLst>
              <a:ext uri="{FF2B5EF4-FFF2-40B4-BE49-F238E27FC236}">
                <a16:creationId xmlns:a16="http://schemas.microsoft.com/office/drawing/2014/main" id="{16650AAB-B309-E0B3-4E23-775FD90104F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40599" b="-2"/>
          <a:stretch>
            <a:fillRect/>
          </a:stretch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419500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74751229-0244-4FBB-BED1-407467F4C9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64E7421-3FFE-BBB1-8129-F5BC5C4000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97101" y="735283"/>
            <a:ext cx="4978399" cy="316504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2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Continued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A87FA0-2160-75A3-A2CB-C3C5E04B0F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97101" y="4078423"/>
            <a:ext cx="4978399" cy="2058657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sz="24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Now let’s debrief. </a:t>
            </a:r>
          </a:p>
        </p:txBody>
      </p:sp>
      <p:pic>
        <p:nvPicPr>
          <p:cNvPr id="7" name="Graphic 6" descr="Thought bubble">
            <a:extLst>
              <a:ext uri="{FF2B5EF4-FFF2-40B4-BE49-F238E27FC236}">
                <a16:creationId xmlns:a16="http://schemas.microsoft.com/office/drawing/2014/main" id="{9FB877D4-F64B-E21F-901A-B5F8E70EC66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17549" y="2776619"/>
            <a:ext cx="1289051" cy="1289051"/>
          </a:xfrm>
          <a:prstGeom prst="rect">
            <a:avLst/>
          </a:prstGeom>
        </p:spPr>
      </p:pic>
      <p:pic>
        <p:nvPicPr>
          <p:cNvPr id="9" name="Graphic 8" descr="Thought bubble">
            <a:extLst>
              <a:ext uri="{FF2B5EF4-FFF2-40B4-BE49-F238E27FC236}">
                <a16:creationId xmlns:a16="http://schemas.microsoft.com/office/drawing/2014/main" id="{2C9990C0-ED4E-4AFE-A449-796A812ED2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5000"/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607815" y="716407"/>
            <a:ext cx="5411343" cy="5411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303254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657F69E0-C4B0-4BEC-A689-4F8D877F05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Magnifying glass and question mark">
            <a:extLst>
              <a:ext uri="{FF2B5EF4-FFF2-40B4-BE49-F238E27FC236}">
                <a16:creationId xmlns:a16="http://schemas.microsoft.com/office/drawing/2014/main" id="{A3FF943D-7085-C46C-4CD5-735369C796CD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"/>
          <a:stretch>
            <a:fillRect/>
          </a:stretch>
        </p:blipFill>
        <p:spPr>
          <a:xfrm>
            <a:off x="20" y="10"/>
            <a:ext cx="12188930" cy="6857990"/>
          </a:xfrm>
          <a:prstGeom prst="rect">
            <a:avLst/>
          </a:pr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151294F2-71CD-8D6C-5FB3-F065EBDECED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3063240"/>
          </a:xfrm>
        </p:spPr>
        <p:txBody>
          <a:bodyPr>
            <a:normAutofit/>
          </a:bodyPr>
          <a:lstStyle/>
          <a:p>
            <a:r>
              <a:rPr lang="en-GB" sz="6600">
                <a:solidFill>
                  <a:schemeClr val="bg1"/>
                </a:solidFill>
              </a:rPr>
              <a:t>Reform?</a:t>
            </a:r>
          </a:p>
        </p:txBody>
      </p:sp>
      <p:sp>
        <p:nvSpPr>
          <p:cNvPr id="14" name="sketchy line">
            <a:extLst>
              <a:ext uri="{FF2B5EF4-FFF2-40B4-BE49-F238E27FC236}">
                <a16:creationId xmlns:a16="http://schemas.microsoft.com/office/drawing/2014/main" id="{9F6380B4-6A1C-481E-8408-B4E6C75B9B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74206" y="4368623"/>
            <a:ext cx="4243589" cy="18288"/>
          </a:xfrm>
          <a:custGeom>
            <a:avLst/>
            <a:gdLst>
              <a:gd name="csX0" fmla="*/ 0 w 4243589"/>
              <a:gd name="csY0" fmla="*/ 0 h 18288"/>
              <a:gd name="csX1" fmla="*/ 478919 w 4243589"/>
              <a:gd name="csY1" fmla="*/ 0 h 18288"/>
              <a:gd name="csX2" fmla="*/ 957839 w 4243589"/>
              <a:gd name="csY2" fmla="*/ 0 h 18288"/>
              <a:gd name="csX3" fmla="*/ 1521630 w 4243589"/>
              <a:gd name="csY3" fmla="*/ 0 h 18288"/>
              <a:gd name="csX4" fmla="*/ 2212729 w 4243589"/>
              <a:gd name="csY4" fmla="*/ 0 h 18288"/>
              <a:gd name="csX5" fmla="*/ 2734084 w 4243589"/>
              <a:gd name="csY5" fmla="*/ 0 h 18288"/>
              <a:gd name="csX6" fmla="*/ 3255439 w 4243589"/>
              <a:gd name="csY6" fmla="*/ 0 h 18288"/>
              <a:gd name="csX7" fmla="*/ 4243589 w 4243589"/>
              <a:gd name="csY7" fmla="*/ 0 h 18288"/>
              <a:gd name="csX8" fmla="*/ 4243589 w 4243589"/>
              <a:gd name="csY8" fmla="*/ 18288 h 18288"/>
              <a:gd name="csX9" fmla="*/ 3594926 w 4243589"/>
              <a:gd name="csY9" fmla="*/ 18288 h 18288"/>
              <a:gd name="csX10" fmla="*/ 3073571 w 4243589"/>
              <a:gd name="csY10" fmla="*/ 18288 h 18288"/>
              <a:gd name="csX11" fmla="*/ 2552216 w 4243589"/>
              <a:gd name="csY11" fmla="*/ 18288 h 18288"/>
              <a:gd name="csX12" fmla="*/ 1903553 w 4243589"/>
              <a:gd name="csY12" fmla="*/ 18288 h 18288"/>
              <a:gd name="csX13" fmla="*/ 1212454 w 4243589"/>
              <a:gd name="csY13" fmla="*/ 18288 h 18288"/>
              <a:gd name="csX14" fmla="*/ 733535 w 4243589"/>
              <a:gd name="csY14" fmla="*/ 18288 h 18288"/>
              <a:gd name="csX15" fmla="*/ 0 w 4243589"/>
              <a:gd name="csY15" fmla="*/ 18288 h 18288"/>
              <a:gd name="csX16" fmla="*/ 0 w 4243589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rgbClr val="FFFFFF">
              <a:alpha val="75000"/>
            </a:srgbClr>
          </a:solidFill>
          <a:ln w="44450" cap="rnd">
            <a:solidFill>
              <a:schemeClr val="bg1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85097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313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F98EAC9-CE41-37EC-20A1-8A6B40ED00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9394" y="1070800"/>
            <a:ext cx="3939688" cy="5583126"/>
          </a:xfrm>
        </p:spPr>
        <p:txBody>
          <a:bodyPr>
            <a:normAutofit/>
          </a:bodyPr>
          <a:lstStyle/>
          <a:p>
            <a:pPr algn="r"/>
            <a:r>
              <a:rPr lang="en-GB" sz="6800" u="sng"/>
              <a:t>Human Trafficking 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28053" y="1132114"/>
            <a:ext cx="0" cy="5717573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471EF07-A68D-AA25-20E6-B79F622B3BF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2420710"/>
              </p:ext>
            </p:extLst>
          </p:nvPr>
        </p:nvGraphicFramePr>
        <p:xfrm>
          <a:off x="5108535" y="1070800"/>
          <a:ext cx="6245265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08805786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313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8C7B1FF-780B-BE4F-F826-1179D4C136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9394" y="1070800"/>
            <a:ext cx="3939688" cy="5583126"/>
          </a:xfrm>
        </p:spPr>
        <p:txBody>
          <a:bodyPr>
            <a:normAutofit/>
          </a:bodyPr>
          <a:lstStyle/>
          <a:p>
            <a:pPr algn="r"/>
            <a:r>
              <a:rPr lang="en-GB" sz="8000" u="sng" dirty="0"/>
              <a:t>County lines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28053" y="1132114"/>
            <a:ext cx="0" cy="5717573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A49222C-771B-41BC-E03D-90AFDB73D5B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32665491"/>
              </p:ext>
            </p:extLst>
          </p:nvPr>
        </p:nvGraphicFramePr>
        <p:xfrm>
          <a:off x="5108535" y="1070800"/>
          <a:ext cx="6245265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07322928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5B3EFBC-A59C-F818-80C3-C69528A6FA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GB" sz="5000" u="sng" dirty="0"/>
              <a:t>Immigration and asylum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sX0" fmla="*/ 0 w 5410200"/>
              <a:gd name="csY0" fmla="*/ 0 h 18288"/>
              <a:gd name="csX1" fmla="*/ 568071 w 5410200"/>
              <a:gd name="csY1" fmla="*/ 0 h 18288"/>
              <a:gd name="csX2" fmla="*/ 1298448 w 5410200"/>
              <a:gd name="csY2" fmla="*/ 0 h 18288"/>
              <a:gd name="csX3" fmla="*/ 1920621 w 5410200"/>
              <a:gd name="csY3" fmla="*/ 0 h 18288"/>
              <a:gd name="csX4" fmla="*/ 2488692 w 5410200"/>
              <a:gd name="csY4" fmla="*/ 0 h 18288"/>
              <a:gd name="csX5" fmla="*/ 3219069 w 5410200"/>
              <a:gd name="csY5" fmla="*/ 0 h 18288"/>
              <a:gd name="csX6" fmla="*/ 3895344 w 5410200"/>
              <a:gd name="csY6" fmla="*/ 0 h 18288"/>
              <a:gd name="csX7" fmla="*/ 4571619 w 5410200"/>
              <a:gd name="csY7" fmla="*/ 0 h 18288"/>
              <a:gd name="csX8" fmla="*/ 5410200 w 5410200"/>
              <a:gd name="csY8" fmla="*/ 0 h 18288"/>
              <a:gd name="csX9" fmla="*/ 5410200 w 5410200"/>
              <a:gd name="csY9" fmla="*/ 18288 h 18288"/>
              <a:gd name="csX10" fmla="*/ 4842129 w 5410200"/>
              <a:gd name="csY10" fmla="*/ 18288 h 18288"/>
              <a:gd name="csX11" fmla="*/ 4328160 w 5410200"/>
              <a:gd name="csY11" fmla="*/ 18288 h 18288"/>
              <a:gd name="csX12" fmla="*/ 3597783 w 5410200"/>
              <a:gd name="csY12" fmla="*/ 18288 h 18288"/>
              <a:gd name="csX13" fmla="*/ 3029712 w 5410200"/>
              <a:gd name="csY13" fmla="*/ 18288 h 18288"/>
              <a:gd name="csX14" fmla="*/ 2299335 w 5410200"/>
              <a:gd name="csY14" fmla="*/ 18288 h 18288"/>
              <a:gd name="csX15" fmla="*/ 1514856 w 5410200"/>
              <a:gd name="csY15" fmla="*/ 18288 h 18288"/>
              <a:gd name="csX16" fmla="*/ 892683 w 5410200"/>
              <a:gd name="csY16" fmla="*/ 18288 h 18288"/>
              <a:gd name="csX17" fmla="*/ 0 w 5410200"/>
              <a:gd name="csY17" fmla="*/ 18288 h 18288"/>
              <a:gd name="csX18" fmla="*/ 0 w 5410200"/>
              <a:gd name="csY18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E1C2FFE-1CE7-E1AF-21EA-48343F5D0F8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76408868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63575882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313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0F96299-9EEF-42E6-3819-8A92A4728E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9394" y="1070800"/>
            <a:ext cx="3939688" cy="5583126"/>
          </a:xfrm>
        </p:spPr>
        <p:txBody>
          <a:bodyPr>
            <a:normAutofit/>
          </a:bodyPr>
          <a:lstStyle/>
          <a:p>
            <a:pPr algn="r"/>
            <a:r>
              <a:rPr lang="en-GB" sz="6800" b="1" i="1" u="sng"/>
              <a:t>Summary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28053" y="1132114"/>
            <a:ext cx="0" cy="5717573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E2C0697-8ACD-721B-649F-94986E4883D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57563836"/>
              </p:ext>
            </p:extLst>
          </p:nvPr>
        </p:nvGraphicFramePr>
        <p:xfrm>
          <a:off x="5108535" y="1070800"/>
          <a:ext cx="6245265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84262599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B0DD35E9-BBF2-539E-2241-32055BD2187D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</a:blip>
          <a:srcRect b="15730"/>
          <a:stretch>
            <a:fillRect/>
          </a:stretch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3B49CBBD-2DCE-736F-A426-B201067747F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2"/>
            <a:ext cx="9144000" cy="290051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Thank you!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47F1C0B0-9F37-1840-8154-086683CC014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159404"/>
            <a:ext cx="9144000" cy="1098395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279825837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669</Words>
  <Application>Microsoft Office PowerPoint</Application>
  <PresentationFormat>Widescreen</PresentationFormat>
  <Paragraphs>135</Paragraphs>
  <Slides>32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32</vt:i4>
      </vt:variant>
    </vt:vector>
  </HeadingPairs>
  <TitlesOfParts>
    <vt:vector size="37" baseType="lpstr">
      <vt:lpstr>Aptos</vt:lpstr>
      <vt:lpstr>Aptos Display</vt:lpstr>
      <vt:lpstr>Arial</vt:lpstr>
      <vt:lpstr>Calibri</vt:lpstr>
      <vt:lpstr>Office Theme</vt:lpstr>
      <vt:lpstr>Immigration and Asylum </vt:lpstr>
      <vt:lpstr>Content </vt:lpstr>
      <vt:lpstr>Aims and Learning Objectives</vt:lpstr>
      <vt:lpstr>What is immigration?</vt:lpstr>
      <vt:lpstr>Continued</vt:lpstr>
      <vt:lpstr>Continued </vt:lpstr>
      <vt:lpstr>Gaining asylum in the Uk</vt:lpstr>
      <vt:lpstr>Continued</vt:lpstr>
      <vt:lpstr>Others </vt:lpstr>
      <vt:lpstr>Continued</vt:lpstr>
      <vt:lpstr>What is asylum?</vt:lpstr>
      <vt:lpstr>Activity </vt:lpstr>
      <vt:lpstr>Continued</vt:lpstr>
      <vt:lpstr>Continued</vt:lpstr>
      <vt:lpstr>Take a break</vt:lpstr>
      <vt:lpstr>Offences </vt:lpstr>
      <vt:lpstr>Continued</vt:lpstr>
      <vt:lpstr>Key case</vt:lpstr>
      <vt:lpstr>Research </vt:lpstr>
      <vt:lpstr>Research </vt:lpstr>
      <vt:lpstr>Case example </vt:lpstr>
      <vt:lpstr>The points based system </vt:lpstr>
      <vt:lpstr>Activity </vt:lpstr>
      <vt:lpstr>Continued</vt:lpstr>
      <vt:lpstr>Continued</vt:lpstr>
      <vt:lpstr>Continued</vt:lpstr>
      <vt:lpstr>Reform?</vt:lpstr>
      <vt:lpstr>Human Trafficking </vt:lpstr>
      <vt:lpstr>County lines</vt:lpstr>
      <vt:lpstr>Immigration and asylum</vt:lpstr>
      <vt:lpstr>Summary</vt:lpstr>
      <vt:lpstr>Thank you!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Zita Draper</dc:creator>
  <cp:lastModifiedBy>Zita Draper</cp:lastModifiedBy>
  <cp:revision>1</cp:revision>
  <dcterms:created xsi:type="dcterms:W3CDTF">2026-03-06T12:20:25Z</dcterms:created>
  <dcterms:modified xsi:type="dcterms:W3CDTF">2026-03-21T22:17:07Z</dcterms:modified>
</cp:coreProperties>
</file>