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64" d="100"/>
          <a:sy n="64" d="100"/>
        </p:scale>
        <p:origin x="60" y="7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322D0AE3-A9DE-7A11-F009-36B4354A7E66}"/>
    <pc:docChg chg="modSld">
      <pc:chgData name="Justin Evans" userId="S::j.d.evans@uwtsd.ac.uk::2ee3c1af-825e-450d-8b1e-d59252291e99" providerId="AD" clId="Web-{322D0AE3-A9DE-7A11-F009-36B4354A7E66}" dt="2026-02-13T09:37:24.279" v="2"/>
      <pc:docMkLst>
        <pc:docMk/>
      </pc:docMkLst>
      <pc:sldChg chg="modNotes">
        <pc:chgData name="Justin Evans" userId="S::j.d.evans@uwtsd.ac.uk::2ee3c1af-825e-450d-8b1e-d59252291e99" providerId="AD" clId="Web-{322D0AE3-A9DE-7A11-F009-36B4354A7E66}" dt="2026-02-13T09:35:54.401" v="0"/>
        <pc:sldMkLst>
          <pc:docMk/>
          <pc:sldMk cId="2162116250" sldId="259"/>
        </pc:sldMkLst>
      </pc:sldChg>
      <pc:sldChg chg="modNotes">
        <pc:chgData name="Justin Evans" userId="S::j.d.evans@uwtsd.ac.uk::2ee3c1af-825e-450d-8b1e-d59252291e99" providerId="AD" clId="Web-{322D0AE3-A9DE-7A11-F009-36B4354A7E66}" dt="2026-02-13T09:37:24.279" v="2"/>
        <pc:sldMkLst>
          <pc:docMk/>
          <pc:sldMk cId="832638687" sldId="26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41F6CF-8986-4479-A97E-889057CEFFEB}" type="datetimeFigureOut">
              <a:t>13/02/2026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156007-6428-40FE-ADB7-565634D1898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6884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investigation/investigative-strategies/search-powers-and-obtaining-and-executing-search-warrants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903811/pace-code-b-2013.pdf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Search powers, and obtaining and executing search warrants | College of Policing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56007-6428-40FE-ADB7-565634D18980}" type="slidenum"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2012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hlinkClick r:id="rId3"/>
              </a:rPr>
              <a:t>2013 PACE Code B (A5)</a:t>
            </a: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156007-6428-40FE-ADB7-565634D18980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9571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8CC53-0BDF-1893-66D1-C89C854CBE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030053-6790-4467-9518-0830531C75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74D0D7-DB40-4B80-6620-7C95CF89F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E8345-FA63-FAC6-7557-02DCB4E77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23867-5D95-CE93-282E-3FFED0658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5555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08F0E-6F19-C664-63BB-4295052C53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F9091-B379-98E0-FBFE-65BCEADEB2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886B31-9ADF-6C37-29C8-8836B5802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D583C-56DF-D9F2-B19B-84FC2AAAF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FD050-595C-5E87-03E2-A0EB13A75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180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90017-D716-1109-9378-3AE9CE165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CC52A7-870C-1EDA-1FA3-DA6A8EA010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6B589-F9B2-5B0A-43C2-659CCA417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74F609-ADAE-DF4C-6538-4C84D13C0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BAB7A8-702A-4411-2D26-D01D388363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723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F9AEE-366B-C12F-3AA4-DB59262F2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4B9E00-E2AD-4BA7-9C2C-007D8DF5BD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CB4DB0-AE40-4B26-DD3D-62708F4D48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6AEF7-685E-CCE6-8E47-0537DB68EE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A6DFB2-EE47-E6CB-EF9A-478A7708B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85CB1D-A0DC-F53C-3E92-E8D927222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287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B7F7D-E948-871A-F244-A0224A3356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DC7B90-BFD1-514D-A6DC-3113C6416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181BBB-40AE-5B6D-066D-947952C0B8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E40FC3-25C5-0BFC-833B-66DC9B51C3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20790F-9F40-CB29-620B-17E9E95401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D634CA-D96D-D20F-ABC2-FAE9CBAA76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D2E233-ED28-3AD8-93FF-3D0938F57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A1C9C3-82BA-2C4A-45CE-BEAA92B19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808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62695-CB46-E877-B547-D20CE031D4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9CE8CB-DA8B-1F7C-C497-461EECDDE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8F3FC6-BBA7-D072-E38C-D1F4A2882E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712793-C16F-86E3-60FF-124DAFC61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058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BE63DCF-8E1E-715A-BF61-801F990E8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FB4D2C5-6C63-3373-4CBC-02A480567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B6625-3455-DEEC-ABD0-8B2C75BB2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182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6D1EE-8F67-A8A0-F818-8F3FDED78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CE70D7-1925-BEE7-2621-3B20BDA2F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7DBC83-F264-A65F-4B41-F85DA360A7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EE66EE-373B-CC97-1FBD-CC7BDA14A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451D21-2C2D-0A3D-AA98-4D2F94F0C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283137-E2D1-32E2-0B5F-D35FEEC18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309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40BB7-3E16-3B43-EA79-606FD73778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52E647-FC88-5DF5-6143-9F2D7BD042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EE0CFA-E6DF-8652-713C-A12AB8C5D9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765A59-3DB4-DCAC-9ECA-3E400385D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A09991-E98F-62AE-1A3A-9B82FAF39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9B8D37-FB8D-CA55-180F-15EDF0516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054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4750B-B961-0801-183B-89E7E7BCF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6034DF-3D1B-FD3E-04A8-4A3D950D89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76C56D-9593-BE2A-31EA-5965F4736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BBEC1C-140A-FADE-7829-D5276D686B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F8745-B02D-4BEB-D3EA-EBE109A04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191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D601E4-8815-72AD-849D-8669D825812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C1E890-4402-585F-A22D-842BB0A8A5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5F7F4C-FF93-5BFF-3092-EF1B078EF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5CED74-19BF-65DF-79A0-0ED29B828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274BDC-EFB5-1E57-BE66-60BAE9C3A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217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5C8E787-B0B7-A4D5-40F3-B44485823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CDBB9C-3DBD-F49B-BB1A-14D8455842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2E15D-4E9C-C2E8-C8E0-82EFB38B5B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E7FACF-52BD-4B09-AADB-C35EC6116AB9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90C37-8766-6233-352F-1FC311C47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4E009-B281-4DFC-9092-EC9C4F3B4B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F0ED864-778F-4EAF-A497-0F262A58A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854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DB7E9E0-2071-386F-B83D-99B27AA6B43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EBF4EA2-64C0-BD29-5973-0B456805E3E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230" y="-14569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41535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E7C61D2-E374-EA81-BA09-508AD24980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03" b="2263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8E0F530-256C-3E20-9BDA-5522A3FB1E8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7996" y="5914465"/>
            <a:ext cx="2534004" cy="9431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18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0DB4F45-84D9-D774-9AFB-7687A77F24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07" b="1559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8F661FF-160A-3103-B5CF-652AF4E37E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756" y="6144384"/>
            <a:ext cx="1916243" cy="7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900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9AEF25D-9C5A-0F7C-3035-D91628C989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125" b="4341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4DB78D1-1222-41C8-6529-EF205C989FF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756" y="6144384"/>
            <a:ext cx="1916243" cy="7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1162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6E5454A-DD9A-8B1E-B91C-189205846BF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41" b="2425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C52CD01-2F17-9067-E06E-E5DC6B994B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756" y="6144384"/>
            <a:ext cx="1916243" cy="7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638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6EF56BE-A064-9BC8-B00B-9C7A19231E6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FEA797A-72ED-0CDB-CB17-3B69822522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756" y="6144384"/>
            <a:ext cx="1916243" cy="7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6386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3077C5-2C22-12F1-55D3-BD39B6D3AA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6D57C95-4E28-9656-9FB7-CF9E68F8A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4432" y="6144278"/>
            <a:ext cx="1914310" cy="7132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761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832378-2563-96F1-3E3F-95EEB80CC2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32BA3C2-1FC9-E0D7-1D77-29CC766B30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756" y="6144384"/>
            <a:ext cx="1916243" cy="7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836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2A72002-2867-1D67-7B4B-DD7D642733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0" b="512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EE1CAFE-0B62-F47A-7A8A-A2F5AB2FC47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756" y="6144384"/>
            <a:ext cx="1916243" cy="7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0409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B78DA94-4CEE-0AE0-092B-BA08212898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66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8CBC253-271A-7FF4-D1CF-D295C22567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756" y="6144384"/>
            <a:ext cx="1916243" cy="7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082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C5C8FC9-25B7-0A32-1965-C4EEC2D6C8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86" b="2680"/>
          <a:stretch>
            <a:fillRect/>
          </a:stretch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1FCE1AD-746D-559A-C6F8-3E2A910C04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5756" y="6144384"/>
            <a:ext cx="1916243" cy="713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2890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0</Words>
  <Application>Microsoft Office PowerPoint</Application>
  <PresentationFormat>Widescreen</PresentationFormat>
  <Paragraphs>0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Evans</dc:creator>
  <cp:lastModifiedBy>Justin Evans</cp:lastModifiedBy>
  <cp:revision>5</cp:revision>
  <dcterms:created xsi:type="dcterms:W3CDTF">2026-02-12T10:43:12Z</dcterms:created>
  <dcterms:modified xsi:type="dcterms:W3CDTF">2026-02-13T09:37:32Z</dcterms:modified>
</cp:coreProperties>
</file>