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8"/>
  </p:notesMasterIdLst>
  <p:sldIdLst>
    <p:sldId id="317" r:id="rId2"/>
    <p:sldId id="257" r:id="rId3"/>
    <p:sldId id="259" r:id="rId4"/>
    <p:sldId id="258" r:id="rId5"/>
    <p:sldId id="260" r:id="rId6"/>
    <p:sldId id="310" r:id="rId7"/>
    <p:sldId id="309" r:id="rId8"/>
    <p:sldId id="311" r:id="rId9"/>
    <p:sldId id="312" r:id="rId10"/>
    <p:sldId id="313" r:id="rId11"/>
    <p:sldId id="314" r:id="rId12"/>
    <p:sldId id="315" r:id="rId13"/>
    <p:sldId id="272" r:id="rId14"/>
    <p:sldId id="316" r:id="rId15"/>
    <p:sldId id="273" r:id="rId16"/>
    <p:sldId id="287" r:id="rId17"/>
  </p:sldIdLst>
  <p:sldSz cx="9144000" cy="5143500" type="screen16x9"/>
  <p:notesSz cx="6858000" cy="9144000"/>
  <p:embeddedFontLst>
    <p:embeddedFont>
      <p:font typeface="Barlow" panose="00000500000000000000" pitchFamily="2" charset="0"/>
      <p:regular r:id="rId19"/>
      <p:bold r:id="rId20"/>
      <p:italic r:id="rId21"/>
      <p:boldItalic r:id="rId22"/>
    </p:embeddedFont>
    <p:embeddedFont>
      <p:font typeface="Fira Sans Extra Condensed Medium" panose="020B0604020202020204" charset="0"/>
      <p:regular r:id="rId23"/>
      <p:bold r:id="rId24"/>
      <p:italic r:id="rId25"/>
      <p:boldItalic r:id="rId26"/>
    </p:embeddedFont>
    <p:embeddedFont>
      <p:font typeface="Montserrat" panose="00000500000000000000" pitchFamily="2" charset="-52"/>
      <p:regular r:id="rId27"/>
      <p:bold r:id="rId28"/>
      <p:italic r:id="rId29"/>
      <p:boldItalic r:id="rId30"/>
    </p:embeddedFont>
    <p:embeddedFont>
      <p:font typeface="Open Sans" panose="020B0606030504020204" pitchFamily="34"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3E675A9-5040-4863-99DB-F92CB005E9CD}">
  <a:tblStyle styleId="{13E675A9-5040-4863-99DB-F92CB005E9C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430" autoAdjust="0"/>
  </p:normalViewPr>
  <p:slideViewPr>
    <p:cSldViewPr>
      <p:cViewPr varScale="1">
        <p:scale>
          <a:sx n="90" d="100"/>
          <a:sy n="90" d="100"/>
        </p:scale>
        <p:origin x="1404" y="9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font" Target="fonts/font1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86872674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a9fa940987_3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a9fa940987_3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Good morning to all. It is my pleasure to discuss talent acquisition initiatives on behalf of the Restaurant Group as the talent acquisition manager. In this presentation, I'd like to talk about some sensible tactics and rewards that could aid in luring potential employees into our restaurant business.</a:t>
            </a: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In this section, I'd like to talk about talent acquisition tactics in this area to help the restaurant business find more workers. To attract suitable employees who can support our operations, talent acquisition is essential. It entails using a variety of tactics to hire the best candidates (Wright et al., 2018).</a:t>
            </a:r>
          </a:p>
          <a:p>
            <a:pPr marL="158750" indent="0">
              <a:buNone/>
            </a:pPr>
            <a:r>
              <a:rPr lang="en-US" sz="1100" b="0" i="0" u="none" strike="noStrike" cap="none" dirty="0">
                <a:solidFill>
                  <a:srgbClr val="000000"/>
                </a:solidFill>
                <a:effectLst/>
                <a:latin typeface="Arial"/>
                <a:ea typeface="Arial"/>
                <a:cs typeface="Arial"/>
                <a:sym typeface="Arial"/>
              </a:rPr>
              <a:t>We will discuss both short-term and long-term talent acquisition tactics in the slides that follow.</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a9469d1f4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a9469d1f4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When a business needs a resource for a shorter period or needs to swiftly fill a crucial position, they utilize a short-term acquisition plan. Three efficient short-term talent acquisition tactics that I'd like to discuss are 1. Recruitment Strategies,</a:t>
            </a:r>
            <a:r>
              <a:rPr lang="en-US" baseline="0" dirty="0"/>
              <a:t> 2</a:t>
            </a:r>
            <a:r>
              <a:rPr lang="en-US" dirty="0"/>
              <a:t>. Employee referral programs and,</a:t>
            </a:r>
            <a:r>
              <a:rPr lang="en-US" baseline="0" dirty="0"/>
              <a:t> 3. </a:t>
            </a:r>
            <a:r>
              <a:rPr lang="en-US" dirty="0"/>
              <a:t>Job fairs and open homes (Albert, 2019).</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Partnering with trustworthy recruitment firms is the first tactic we can use. These agencies are essential to our ability to quickly and effectively source and assess applicants. As they carefully match individuals to relevant roles, we may assure a better fit for our firm by making use of their knowledge and resources (</a:t>
            </a:r>
            <a:r>
              <a:rPr lang="en-US" sz="1100" b="0" i="0" u="none" strike="noStrike" cap="none" dirty="0" err="1">
                <a:solidFill>
                  <a:srgbClr val="000000"/>
                </a:solidFill>
                <a:effectLst/>
                <a:latin typeface="Arial"/>
                <a:ea typeface="Arial"/>
                <a:cs typeface="Arial"/>
                <a:sym typeface="Arial"/>
              </a:rPr>
              <a:t>Gagné</a:t>
            </a:r>
            <a:r>
              <a:rPr lang="en-US" sz="1100" b="0" i="0" u="none" strike="noStrike" cap="none" dirty="0">
                <a:solidFill>
                  <a:srgbClr val="000000"/>
                </a:solidFill>
                <a:effectLst/>
                <a:latin typeface="Arial"/>
                <a:ea typeface="Arial"/>
                <a:cs typeface="Arial"/>
                <a:sym typeface="Arial"/>
              </a:rPr>
              <a:t> et al., 2019).</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Our employee recommendation program is another successful short-term talent acquisition approach that we deploy. This gives our staff members the chance to suggest job candidates they think would fit our company well. We provide referral incentives, such as monetary bonuses or recognition programs, to motivate our staff.</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Job fairs and open houses provide another effective avenue for short-term talent acquisition. Attending or hosting these events allows us to reach a large number of potential candidates within a short period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Jaworski</a:t>
            </a:r>
            <a:r>
              <a:rPr lang="en-GB" sz="1100" b="0" i="0" u="none" strike="noStrike" cap="none" dirty="0">
                <a:solidFill>
                  <a:srgbClr val="000000"/>
                </a:solidFill>
                <a:effectLst/>
                <a:latin typeface="Arial"/>
                <a:ea typeface="Arial"/>
                <a:cs typeface="Arial"/>
                <a:sym typeface="Arial"/>
              </a:rPr>
              <a:t> et al., 2018)</a:t>
            </a:r>
            <a:r>
              <a:rPr lang="en-US" sz="1100" b="0" i="0" u="none" strike="noStrike" cap="none" dirty="0">
                <a:solidFill>
                  <a:srgbClr val="000000"/>
                </a:solidFill>
                <a:effectLst/>
                <a:latin typeface="Arial"/>
                <a:ea typeface="Arial"/>
                <a:cs typeface="Arial"/>
                <a:sym typeface="Arial"/>
              </a:rPr>
              <a:t>. They provide an invaluable opportunity for face-to-face interaction, enabling candidates to learn more about our organization and its unique culture. </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a9469d1f4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a9469d1f4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Long-term talent acquisition strategies are vital for our restaurant group's success in attracting and retaining exceptional individuals to work in our casual and fine dining operations. Three long-term talent acquisition strategies are 1. Employer branding, 2. University partnerships and 3. Talent pipeline development. Let's delve into each of these strategies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Bugg</a:t>
            </a:r>
            <a:r>
              <a:rPr lang="en-GB" sz="1100" b="0" i="0" u="none" strike="noStrike" cap="none" dirty="0">
                <a:solidFill>
                  <a:srgbClr val="000000"/>
                </a:solidFill>
                <a:effectLst/>
                <a:latin typeface="Arial"/>
                <a:ea typeface="Arial"/>
                <a:cs typeface="Arial"/>
                <a:sym typeface="Arial"/>
              </a:rPr>
              <a:t>, 2015)</a:t>
            </a:r>
            <a:r>
              <a:rPr lang="en-US" sz="1100" b="0" i="0" u="none" strike="noStrike" cap="none" dirty="0">
                <a:solidFill>
                  <a:srgbClr val="000000"/>
                </a:solidFill>
                <a:effectLst/>
                <a:latin typeface="Arial"/>
                <a:ea typeface="Arial"/>
                <a:cs typeface="Arial"/>
                <a:sym typeface="Arial"/>
              </a:rPr>
              <a:t>.</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Long-term talent acquisition strategies play a vital role in ensuring the continuous availability of skilled and motivated individuals to work in our restaurant operations. One such strategy is employer branding. We need to showcase our company's reputation, culture, and values to create a strong employer brand that resonates with potential candidates.</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Creating alliances with colleges and universities is another successful method. By establishing connections with academic institutions, we can access a pool of hardworking students and recent graduates who are enthusiastic about the hospitality sector. To engage and draw in young talent, we might look into possibilities like internship programs, campus recruitment, and mentorship activities.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 deliberate method for ensuring a steady stream of qualified people for long-term roles is talent pipeline development. We can locate high-potential employees inside our current team by putting talent mapping, succession planning, and internal development initiatives into place.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As we all know, the hospitality industry is facing significant </a:t>
            </a:r>
            <a:r>
              <a:rPr lang="en-US" sz="1100" b="0" i="0" u="none" strike="noStrike" cap="none" dirty="0" err="1">
                <a:solidFill>
                  <a:srgbClr val="000000"/>
                </a:solidFill>
                <a:effectLst/>
                <a:latin typeface="Arial"/>
                <a:ea typeface="Arial"/>
                <a:cs typeface="Arial"/>
                <a:sym typeface="Arial"/>
              </a:rPr>
              <a:t>labour</a:t>
            </a:r>
            <a:r>
              <a:rPr lang="en-US" sz="1100" b="0" i="0" u="none" strike="noStrike" cap="none" dirty="0">
                <a:solidFill>
                  <a:srgbClr val="000000"/>
                </a:solidFill>
                <a:effectLst/>
                <a:latin typeface="Arial"/>
                <a:ea typeface="Arial"/>
                <a:cs typeface="Arial"/>
                <a:sym typeface="Arial"/>
              </a:rPr>
              <a:t> shortages, making it increasingly challenging to find and retain talented individuals. However, by implementing the right incentive methods, we can stand out as an employer of choice and entice candidates to join our team </a:t>
            </a:r>
            <a:r>
              <a:rPr lang="en-GB" sz="1100" b="0" i="0" u="none" strike="noStrike" cap="none" dirty="0">
                <a:solidFill>
                  <a:srgbClr val="000000"/>
                </a:solidFill>
                <a:effectLst/>
                <a:latin typeface="Arial"/>
                <a:ea typeface="Arial"/>
                <a:cs typeface="Arial"/>
                <a:sym typeface="Arial"/>
              </a:rPr>
              <a:t>(Wright et al., 2018)</a:t>
            </a:r>
            <a:r>
              <a:rPr lang="en-US" sz="1100" b="0" i="0" u="none" strike="noStrike" cap="none" dirty="0">
                <a:solidFill>
                  <a:srgbClr val="000000"/>
                </a:solidFill>
                <a:effectLst/>
                <a:latin typeface="Arial"/>
                <a:ea typeface="Arial"/>
                <a:cs typeface="Arial"/>
                <a:sym typeface="Arial"/>
              </a:rPr>
              <a:t>.</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ga9fa940987_2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6" name="Google Shape;426;ga9fa940987_2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This section focuses on discussing 2 monetary incentive methods to attract potential candidates to work in restaurant operations, both casual and fine dining.</a:t>
            </a:r>
          </a:p>
          <a:p>
            <a:pPr lvl="0"/>
            <a:r>
              <a:rPr lang="en-US" sz="1100" b="1" i="0" u="none" strike="noStrike" cap="none" dirty="0">
                <a:solidFill>
                  <a:srgbClr val="000000"/>
                </a:solidFill>
                <a:effectLst/>
                <a:latin typeface="Arial"/>
                <a:ea typeface="Arial"/>
                <a:cs typeface="Arial"/>
                <a:sym typeface="Arial"/>
              </a:rPr>
              <a:t>Competitive Salaries and Benefits:</a:t>
            </a:r>
            <a:r>
              <a:rPr lang="en-US" sz="1100" b="0" i="0" u="none" strike="noStrike" cap="none" dirty="0">
                <a:solidFill>
                  <a:srgbClr val="000000"/>
                </a:solidFill>
                <a:effectLst/>
                <a:latin typeface="Arial"/>
                <a:ea typeface="Arial"/>
                <a:cs typeface="Arial"/>
                <a:sym typeface="Arial"/>
              </a:rPr>
              <a:t> It play a crucial role in attracting talented candidates. Additionally, a comprehensive benefits package demonstrates that the organization values its employees and their well-being </a:t>
            </a:r>
            <a:r>
              <a:rPr lang="en-GB" sz="1100" b="0" i="0" u="none" strike="noStrike" cap="none" dirty="0">
                <a:solidFill>
                  <a:srgbClr val="000000"/>
                </a:solidFill>
                <a:effectLst/>
                <a:latin typeface="Arial"/>
                <a:ea typeface="Arial"/>
                <a:cs typeface="Arial"/>
                <a:sym typeface="Arial"/>
              </a:rPr>
              <a:t>(</a:t>
            </a:r>
            <a:r>
              <a:rPr lang="en-GB" sz="1100" b="0" i="0" u="none" strike="noStrike" cap="none" dirty="0" err="1">
                <a:solidFill>
                  <a:srgbClr val="000000"/>
                </a:solidFill>
                <a:effectLst/>
                <a:latin typeface="Arial"/>
                <a:ea typeface="Arial"/>
                <a:cs typeface="Arial"/>
                <a:sym typeface="Arial"/>
              </a:rPr>
              <a:t>Bugg</a:t>
            </a:r>
            <a:r>
              <a:rPr lang="en-GB" sz="1100" b="0" i="0" u="none" strike="noStrike" cap="none" dirty="0">
                <a:solidFill>
                  <a:srgbClr val="000000"/>
                </a:solidFill>
                <a:effectLst/>
                <a:latin typeface="Arial"/>
                <a:ea typeface="Arial"/>
                <a:cs typeface="Arial"/>
                <a:sym typeface="Arial"/>
              </a:rPr>
              <a:t>, 2015)</a:t>
            </a:r>
            <a:r>
              <a:rPr lang="en-US" sz="1100" b="0" i="0" u="none" strike="noStrike" cap="none" dirty="0">
                <a:solidFill>
                  <a:srgbClr val="000000"/>
                </a:solidFill>
                <a:effectLst/>
                <a:latin typeface="Arial"/>
                <a:ea typeface="Arial"/>
                <a:cs typeface="Arial"/>
                <a:sym typeface="Arial"/>
              </a:rPr>
              <a:t>. </a:t>
            </a:r>
          </a:p>
          <a:p>
            <a:pPr lvl="0"/>
            <a:r>
              <a:rPr lang="en-US" sz="1100" b="1" i="0" u="none" strike="noStrike" cap="none" dirty="0">
                <a:solidFill>
                  <a:srgbClr val="000000"/>
                </a:solidFill>
                <a:effectLst/>
                <a:latin typeface="Arial"/>
                <a:ea typeface="Arial"/>
                <a:cs typeface="Arial"/>
                <a:sym typeface="Arial"/>
              </a:rPr>
              <a:t>Signing Bonuses and Relocation Assistance:</a:t>
            </a:r>
            <a:r>
              <a:rPr lang="en-US" sz="1100" b="0" i="0" u="none" strike="noStrike" cap="none" dirty="0">
                <a:solidFill>
                  <a:srgbClr val="000000"/>
                </a:solidFill>
                <a:effectLst/>
                <a:latin typeface="Arial"/>
                <a:ea typeface="Arial"/>
                <a:cs typeface="Arial"/>
                <a:sym typeface="Arial"/>
              </a:rPr>
              <a:t> To attract candidates from different locations, offering signing bonuses and relocation assistance can be highly effective. Signing bonuses provide a financial incentive upfront, typically upon joining the organization. Relocation assistance, on the other hand, helps candidates who need to relocate to accept the job offer </a:t>
            </a:r>
            <a:r>
              <a:rPr lang="en-GB" sz="1100" b="0" i="0" u="none" strike="noStrike" cap="none" dirty="0">
                <a:solidFill>
                  <a:srgbClr val="000000"/>
                </a:solidFill>
                <a:effectLst/>
                <a:latin typeface="Arial"/>
                <a:ea typeface="Arial"/>
                <a:cs typeface="Arial"/>
                <a:sym typeface="Arial"/>
              </a:rPr>
              <a:t>(Marybeth et al., 2019)</a:t>
            </a:r>
            <a:r>
              <a:rPr lang="en-US" sz="1100" b="0" i="0" u="none" strike="noStrike" cap="none" dirty="0">
                <a:solidFill>
                  <a:srgbClr val="000000"/>
                </a:solidFill>
                <a:effectLst/>
                <a:latin typeface="Arial"/>
                <a:ea typeface="Arial"/>
                <a:cs typeface="Arial"/>
                <a:sym typeface="Arial"/>
              </a:rPr>
              <a:t>.</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4"/>
        <p:cNvGrpSpPr/>
        <p:nvPr/>
      </p:nvGrpSpPr>
      <p:grpSpPr>
        <a:xfrm>
          <a:off x="0" y="0"/>
          <a:ext cx="0" cy="0"/>
          <a:chOff x="0" y="0"/>
          <a:chExt cx="0" cy="0"/>
        </a:xfrm>
      </p:grpSpPr>
      <p:sp>
        <p:nvSpPr>
          <p:cNvPr id="425" name="Google Shape;425;ga9fa940987_2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6" name="Google Shape;426;ga9fa940987_2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In this section, two specific methods are going to be discussed.</a:t>
            </a:r>
          </a:p>
          <a:p>
            <a:pPr lvl="0"/>
            <a:r>
              <a:rPr lang="en-US" sz="1100" b="1" i="0" u="none" strike="noStrike" cap="none" dirty="0">
                <a:solidFill>
                  <a:srgbClr val="000000"/>
                </a:solidFill>
                <a:effectLst/>
                <a:latin typeface="Arial"/>
                <a:ea typeface="Arial"/>
                <a:cs typeface="Arial"/>
                <a:sym typeface="Arial"/>
              </a:rPr>
              <a:t>Flexible Work Schedules:</a:t>
            </a:r>
            <a:r>
              <a:rPr lang="en-US" sz="1100" b="0" i="0" u="none" strike="noStrike" cap="none" dirty="0">
                <a:solidFill>
                  <a:srgbClr val="000000"/>
                </a:solidFill>
                <a:effectLst/>
                <a:latin typeface="Arial"/>
                <a:ea typeface="Arial"/>
                <a:cs typeface="Arial"/>
                <a:sym typeface="Arial"/>
              </a:rPr>
              <a:t> By providing flexible work schedules, restaurants can cater to candidates' needs and increase their interest in joining the organization.</a:t>
            </a:r>
          </a:p>
          <a:p>
            <a:pPr lvl="0"/>
            <a:r>
              <a:rPr lang="en-US" sz="1100" b="1" i="0" u="none" strike="noStrike" cap="none" dirty="0">
                <a:solidFill>
                  <a:srgbClr val="000000"/>
                </a:solidFill>
                <a:effectLst/>
                <a:latin typeface="Arial"/>
                <a:ea typeface="Arial"/>
                <a:cs typeface="Arial"/>
                <a:sym typeface="Arial"/>
              </a:rPr>
              <a:t>Professional Development Opportunities:</a:t>
            </a:r>
            <a:r>
              <a:rPr lang="en-US" sz="1100" b="0" i="0" u="none" strike="noStrike" cap="none" dirty="0">
                <a:solidFill>
                  <a:srgbClr val="000000"/>
                </a:solidFill>
                <a:effectLst/>
                <a:latin typeface="Arial"/>
                <a:ea typeface="Arial"/>
                <a:cs typeface="Arial"/>
                <a:sym typeface="Arial"/>
              </a:rPr>
              <a:t> Additionally, by providing opportunities for training, workshops, mentorship programs, and career advancement, restaurant operations can position themselves as an employer of choice </a:t>
            </a:r>
            <a:r>
              <a:rPr lang="en-GB" sz="1100" b="0" i="0" u="none" strike="noStrike" cap="none" dirty="0">
                <a:solidFill>
                  <a:srgbClr val="000000"/>
                </a:solidFill>
                <a:effectLst/>
                <a:latin typeface="Arial"/>
                <a:ea typeface="Arial"/>
                <a:cs typeface="Arial"/>
                <a:sym typeface="Arial"/>
              </a:rPr>
              <a:t>(Albert, 2019)</a:t>
            </a:r>
            <a:r>
              <a:rPr lang="en-US" sz="1100" b="0" i="0" u="none" strike="noStrike" cap="none" dirty="0">
                <a:solidFill>
                  <a:srgbClr val="000000"/>
                </a:solidFill>
                <a:effectLst/>
                <a:latin typeface="Arial"/>
                <a:ea typeface="Arial"/>
                <a:cs typeface="Arial"/>
                <a:sym typeface="Arial"/>
              </a:rPr>
              <a:t>.</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a9fa940987_1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a9fa940987_1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In conclusion, </a:t>
            </a:r>
            <a:r>
              <a:rPr lang="en-US" sz="1100" b="0" i="0" u="none" strike="noStrike" cap="none" dirty="0">
                <a:solidFill>
                  <a:srgbClr val="000000"/>
                </a:solidFill>
                <a:effectLst/>
                <a:latin typeface="Arial"/>
                <a:ea typeface="Arial"/>
                <a:cs typeface="Arial"/>
                <a:sym typeface="Arial"/>
              </a:rPr>
              <a:t>by effectively executing talent acquisition strategies and offering compelling incentives, we can position ourselves as an attractive employer, differentiate from competitors, and overcome the challenges posed by </a:t>
            </a:r>
            <a:r>
              <a:rPr lang="en-US" sz="1100" b="0" i="0" u="none" strike="noStrike" cap="none" dirty="0" err="1">
                <a:solidFill>
                  <a:srgbClr val="000000"/>
                </a:solidFill>
                <a:effectLst/>
                <a:latin typeface="Arial"/>
                <a:ea typeface="Arial"/>
                <a:cs typeface="Arial"/>
                <a:sym typeface="Arial"/>
              </a:rPr>
              <a:t>labour</a:t>
            </a:r>
            <a:r>
              <a:rPr lang="en-US" sz="1100" b="0" i="0" u="none" strike="noStrike" cap="none" dirty="0">
                <a:solidFill>
                  <a:srgbClr val="000000"/>
                </a:solidFill>
                <a:effectLst/>
                <a:latin typeface="Arial"/>
                <a:ea typeface="Arial"/>
                <a:cs typeface="Arial"/>
                <a:sym typeface="Arial"/>
              </a:rPr>
              <a:t> shortages. </a:t>
            </a:r>
          </a:p>
          <a:p>
            <a:pPr marL="158750" indent="0">
              <a:buNone/>
            </a:pPr>
            <a:r>
              <a:rPr lang="en-US" sz="1100" b="0" i="0" u="none" strike="noStrike" cap="none" dirty="0">
                <a:solidFill>
                  <a:srgbClr val="000000"/>
                </a:solidFill>
                <a:effectLst/>
                <a:latin typeface="Arial"/>
                <a:ea typeface="Arial"/>
                <a:cs typeface="Arial"/>
                <a:sym typeface="Arial"/>
              </a:rPr>
              <a:t>Thank you all for attending today's presentation on talent acquisition strategies and incentives. If you have any further questions feel free to reach out.</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ga9fa940987_2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9" name="Google Shape;629;ga9fa940987_2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3968425" y="2227050"/>
            <a:ext cx="4462500" cy="841800"/>
          </a:xfrm>
          <a:prstGeom prst="rect">
            <a:avLst/>
          </a:prstGeom>
        </p:spPr>
        <p:txBody>
          <a:bodyPr spcFirstLastPara="1" wrap="square" lIns="91425" tIns="91425" rIns="91425" bIns="91425" anchor="ctr" anchorCtr="0">
            <a:noAutofit/>
          </a:bodyPr>
          <a:lstStyle>
            <a:lvl1pPr lvl="0" algn="r">
              <a:spcBef>
                <a:spcPts val="0"/>
              </a:spcBef>
              <a:spcAft>
                <a:spcPts val="0"/>
              </a:spcAft>
              <a:buSzPts val="3600"/>
              <a:buNone/>
              <a:defRPr sz="4700">
                <a:solidFill>
                  <a:schemeClr val="accen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subTitle" idx="1"/>
          </p:nvPr>
        </p:nvSpPr>
        <p:spPr>
          <a:xfrm>
            <a:off x="3968275" y="3045375"/>
            <a:ext cx="4462500" cy="678000"/>
          </a:xfrm>
          <a:prstGeom prst="rect">
            <a:avLst/>
          </a:prstGeom>
        </p:spPr>
        <p:txBody>
          <a:bodyPr spcFirstLastPara="1" wrap="square" lIns="91425" tIns="91425" rIns="91425" bIns="91425" anchor="t" anchorCtr="0">
            <a:noAutofit/>
          </a:bodyPr>
          <a:lstStyle>
            <a:lvl1pPr lvl="0" algn="r">
              <a:spcBef>
                <a:spcPts val="0"/>
              </a:spcBef>
              <a:spcAft>
                <a:spcPts val="0"/>
              </a:spcAft>
              <a:buSzPts val="1800"/>
              <a:buNone/>
              <a:defRPr sz="14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5" name="Google Shape;15;p3"/>
          <p:cNvSpPr txBox="1">
            <a:spLocks noGrp="1"/>
          </p:cNvSpPr>
          <p:nvPr>
            <p:ph type="title" idx="2" hasCustomPrompt="1"/>
          </p:nvPr>
        </p:nvSpPr>
        <p:spPr>
          <a:xfrm>
            <a:off x="3968350" y="1262325"/>
            <a:ext cx="4462500" cy="1141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7200"/>
              <a:buNone/>
              <a:defRPr sz="72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6" name="Google Shape;16;p3"/>
          <p:cNvSpPr/>
          <p:nvPr/>
        </p:nvSpPr>
        <p:spPr>
          <a:xfrm rot="10800000" flipH="1">
            <a:off x="1441925" y="2571600"/>
            <a:ext cx="1216200" cy="1592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rot="10800000" flipH="1">
            <a:off x="2658125" y="0"/>
            <a:ext cx="12162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713225" y="1152475"/>
            <a:ext cx="77175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Font typeface="Barlow"/>
              <a:buChar char="●"/>
              <a:defRPr sz="1200"/>
            </a:lvl1pPr>
            <a:lvl2pPr marL="914400" lvl="1" indent="-317500">
              <a:spcBef>
                <a:spcPts val="1600"/>
              </a:spcBef>
              <a:spcAft>
                <a:spcPts val="0"/>
              </a:spcAft>
              <a:buSzPts val="1400"/>
              <a:buFont typeface="Barlow"/>
              <a:buChar char="○"/>
              <a:defRPr sz="1200"/>
            </a:lvl2pPr>
            <a:lvl3pPr marL="1371600" lvl="2" indent="-317500">
              <a:spcBef>
                <a:spcPts val="1600"/>
              </a:spcBef>
              <a:spcAft>
                <a:spcPts val="0"/>
              </a:spcAft>
              <a:buClr>
                <a:schemeClr val="lt1"/>
              </a:buClr>
              <a:buSzPts val="1400"/>
              <a:buFont typeface="Barlow"/>
              <a:buChar char="■"/>
              <a:defRPr/>
            </a:lvl3pPr>
            <a:lvl4pPr marL="1828800" lvl="3" indent="-317500">
              <a:spcBef>
                <a:spcPts val="1600"/>
              </a:spcBef>
              <a:spcAft>
                <a:spcPts val="0"/>
              </a:spcAft>
              <a:buClr>
                <a:schemeClr val="lt1"/>
              </a:buClr>
              <a:buSzPts val="1400"/>
              <a:buFont typeface="Barlow"/>
              <a:buChar char="●"/>
              <a:defRPr/>
            </a:lvl4pPr>
            <a:lvl5pPr marL="2286000" lvl="4" indent="-317500">
              <a:spcBef>
                <a:spcPts val="1600"/>
              </a:spcBef>
              <a:spcAft>
                <a:spcPts val="0"/>
              </a:spcAft>
              <a:buClr>
                <a:schemeClr val="lt1"/>
              </a:buClr>
              <a:buSzPts val="1400"/>
              <a:buFont typeface="Barlow"/>
              <a:buChar char="○"/>
              <a:defRPr/>
            </a:lvl5pPr>
            <a:lvl6pPr marL="2743200" lvl="5" indent="-317500">
              <a:spcBef>
                <a:spcPts val="1600"/>
              </a:spcBef>
              <a:spcAft>
                <a:spcPts val="0"/>
              </a:spcAft>
              <a:buClr>
                <a:schemeClr val="lt1"/>
              </a:buClr>
              <a:buSzPts val="1400"/>
              <a:buFont typeface="Barlow"/>
              <a:buChar char="■"/>
              <a:defRPr/>
            </a:lvl6pPr>
            <a:lvl7pPr marL="3200400" lvl="6" indent="-317500">
              <a:spcBef>
                <a:spcPts val="1600"/>
              </a:spcBef>
              <a:spcAft>
                <a:spcPts val="0"/>
              </a:spcAft>
              <a:buClr>
                <a:schemeClr val="lt1"/>
              </a:buClr>
              <a:buSzPts val="1400"/>
              <a:buFont typeface="Barlow"/>
              <a:buChar char="●"/>
              <a:defRPr/>
            </a:lvl7pPr>
            <a:lvl8pPr marL="3657600" lvl="7" indent="-317500">
              <a:spcBef>
                <a:spcPts val="1600"/>
              </a:spcBef>
              <a:spcAft>
                <a:spcPts val="0"/>
              </a:spcAft>
              <a:buClr>
                <a:schemeClr val="lt1"/>
              </a:buClr>
              <a:buSzPts val="1400"/>
              <a:buFont typeface="Barlow"/>
              <a:buChar char="○"/>
              <a:defRPr/>
            </a:lvl8pPr>
            <a:lvl9pPr marL="4114800" lvl="8" indent="-317500">
              <a:spcBef>
                <a:spcPts val="1600"/>
              </a:spcBef>
              <a:spcAft>
                <a:spcPts val="1600"/>
              </a:spcAft>
              <a:buClr>
                <a:schemeClr val="lt1"/>
              </a:buClr>
              <a:buSzPts val="1400"/>
              <a:buFont typeface="Barlow"/>
              <a:buChar char="■"/>
              <a:defRPr/>
            </a:lvl9pPr>
          </a:lstStyle>
          <a:p>
            <a:endParaRPr/>
          </a:p>
        </p:txBody>
      </p:sp>
      <p:sp>
        <p:nvSpPr>
          <p:cNvPr id="20" name="Google Shape;20;p4"/>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solidFill>
                  <a:schemeClr val="accent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1156525" y="2096100"/>
            <a:ext cx="4232100" cy="201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solidFill>
                  <a:schemeClr val="accent2"/>
                </a:solidFill>
              </a:defRPr>
            </a:lvl1pPr>
            <a:lvl2pPr marL="914400" lvl="1" indent="-304800">
              <a:spcBef>
                <a:spcPts val="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txBox="1">
            <a:spLocks noGrp="1"/>
          </p:cNvSpPr>
          <p:nvPr>
            <p:ph type="title"/>
          </p:nvPr>
        </p:nvSpPr>
        <p:spPr>
          <a:xfrm>
            <a:off x="713225" y="1170000"/>
            <a:ext cx="5533200" cy="28035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7400">
                <a:solidFill>
                  <a:schemeClr val="accent1"/>
                </a:solidFill>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9" name="Google Shape;39;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
        <p:nvSpPr>
          <p:cNvPr id="40" name="Google Shape;40;p8"/>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8"/>
          <p:cNvSpPr/>
          <p:nvPr/>
        </p:nvSpPr>
        <p:spPr>
          <a:xfrm>
            <a:off x="7951325" y="2571750"/>
            <a:ext cx="1216200" cy="134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CUSTOM_1">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717800" y="383175"/>
            <a:ext cx="77082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a:spcBef>
                <a:spcPts val="0"/>
              </a:spcBef>
              <a:spcAft>
                <a:spcPts val="0"/>
              </a:spcAft>
              <a:buSzPts val="2800"/>
              <a:buFont typeface="Montserrat"/>
              <a:buNone/>
              <a:defRPr>
                <a:latin typeface="Montserrat"/>
                <a:ea typeface="Montserrat"/>
                <a:cs typeface="Montserrat"/>
                <a:sym typeface="Montserrat"/>
              </a:defRPr>
            </a:lvl2pPr>
            <a:lvl3pPr lvl="2">
              <a:spcBef>
                <a:spcPts val="0"/>
              </a:spcBef>
              <a:spcAft>
                <a:spcPts val="0"/>
              </a:spcAft>
              <a:buSzPts val="2800"/>
              <a:buFont typeface="Montserrat"/>
              <a:buNone/>
              <a:defRPr>
                <a:latin typeface="Montserrat"/>
                <a:ea typeface="Montserrat"/>
                <a:cs typeface="Montserrat"/>
                <a:sym typeface="Montserrat"/>
              </a:defRPr>
            </a:lvl3pPr>
            <a:lvl4pPr lvl="3">
              <a:spcBef>
                <a:spcPts val="0"/>
              </a:spcBef>
              <a:spcAft>
                <a:spcPts val="0"/>
              </a:spcAft>
              <a:buSzPts val="2800"/>
              <a:buFont typeface="Montserrat"/>
              <a:buNone/>
              <a:defRPr>
                <a:latin typeface="Montserrat"/>
                <a:ea typeface="Montserrat"/>
                <a:cs typeface="Montserrat"/>
                <a:sym typeface="Montserrat"/>
              </a:defRPr>
            </a:lvl4pPr>
            <a:lvl5pPr lvl="4">
              <a:spcBef>
                <a:spcPts val="0"/>
              </a:spcBef>
              <a:spcAft>
                <a:spcPts val="0"/>
              </a:spcAft>
              <a:buSzPts val="2800"/>
              <a:buFont typeface="Montserrat"/>
              <a:buNone/>
              <a:defRPr>
                <a:latin typeface="Montserrat"/>
                <a:ea typeface="Montserrat"/>
                <a:cs typeface="Montserrat"/>
                <a:sym typeface="Montserrat"/>
              </a:defRPr>
            </a:lvl5pPr>
            <a:lvl6pPr lvl="5">
              <a:spcBef>
                <a:spcPts val="0"/>
              </a:spcBef>
              <a:spcAft>
                <a:spcPts val="0"/>
              </a:spcAft>
              <a:buSzPts val="2800"/>
              <a:buFont typeface="Montserrat"/>
              <a:buNone/>
              <a:defRPr>
                <a:latin typeface="Montserrat"/>
                <a:ea typeface="Montserrat"/>
                <a:cs typeface="Montserrat"/>
                <a:sym typeface="Montserrat"/>
              </a:defRPr>
            </a:lvl6pPr>
            <a:lvl7pPr lvl="6">
              <a:spcBef>
                <a:spcPts val="0"/>
              </a:spcBef>
              <a:spcAft>
                <a:spcPts val="0"/>
              </a:spcAft>
              <a:buSzPts val="2800"/>
              <a:buFont typeface="Montserrat"/>
              <a:buNone/>
              <a:defRPr>
                <a:latin typeface="Montserrat"/>
                <a:ea typeface="Montserrat"/>
                <a:cs typeface="Montserrat"/>
                <a:sym typeface="Montserrat"/>
              </a:defRPr>
            </a:lvl7pPr>
            <a:lvl8pPr lvl="7">
              <a:spcBef>
                <a:spcPts val="0"/>
              </a:spcBef>
              <a:spcAft>
                <a:spcPts val="0"/>
              </a:spcAft>
              <a:buSzPts val="2800"/>
              <a:buFont typeface="Montserrat"/>
              <a:buNone/>
              <a:defRPr>
                <a:latin typeface="Montserrat"/>
                <a:ea typeface="Montserrat"/>
                <a:cs typeface="Montserrat"/>
                <a:sym typeface="Montserrat"/>
              </a:defRPr>
            </a:lvl8pPr>
            <a:lvl9pPr lvl="8">
              <a:spcBef>
                <a:spcPts val="0"/>
              </a:spcBef>
              <a:spcAft>
                <a:spcPts val="0"/>
              </a:spcAft>
              <a:buSzPts val="2800"/>
              <a:buFont typeface="Montserrat"/>
              <a:buNone/>
              <a:defRPr>
                <a:latin typeface="Montserrat"/>
                <a:ea typeface="Montserrat"/>
                <a:cs typeface="Montserrat"/>
                <a:sym typeface="Montserrat"/>
              </a:defRPr>
            </a:lvl9pPr>
          </a:lstStyle>
          <a:p>
            <a:endParaRPr/>
          </a:p>
        </p:txBody>
      </p:sp>
      <p:sp>
        <p:nvSpPr>
          <p:cNvPr id="63" name="Google Shape;63;p14"/>
          <p:cNvSpPr txBox="1">
            <a:spLocks noGrp="1"/>
          </p:cNvSpPr>
          <p:nvPr>
            <p:ph type="ctrTitle" idx="2"/>
          </p:nvPr>
        </p:nvSpPr>
        <p:spPr>
          <a:xfrm>
            <a:off x="2310350" y="1446813"/>
            <a:ext cx="2150400" cy="3840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Font typeface="Montserrat"/>
              <a:buNone/>
              <a:defRPr sz="1800">
                <a:solidFill>
                  <a:schemeClr val="accent1"/>
                </a:solidFill>
                <a:latin typeface="Montserrat"/>
                <a:ea typeface="Montserrat"/>
                <a:cs typeface="Montserrat"/>
                <a:sym typeface="Montserrat"/>
              </a:defRPr>
            </a:lvl1pPr>
            <a:lvl2pPr lvl="1" rtl="0">
              <a:spcBef>
                <a:spcPts val="0"/>
              </a:spcBef>
              <a:spcAft>
                <a:spcPts val="0"/>
              </a:spcAft>
              <a:buSzPts val="2000"/>
              <a:buFont typeface="Montserrat"/>
              <a:buNone/>
              <a:defRPr sz="2000">
                <a:latin typeface="Montserrat"/>
                <a:ea typeface="Montserrat"/>
                <a:cs typeface="Montserrat"/>
                <a:sym typeface="Montserrat"/>
              </a:defRPr>
            </a:lvl2pPr>
            <a:lvl3pPr lvl="2" rtl="0">
              <a:spcBef>
                <a:spcPts val="0"/>
              </a:spcBef>
              <a:spcAft>
                <a:spcPts val="0"/>
              </a:spcAft>
              <a:buSzPts val="2000"/>
              <a:buFont typeface="Montserrat"/>
              <a:buNone/>
              <a:defRPr sz="2000">
                <a:latin typeface="Montserrat"/>
                <a:ea typeface="Montserrat"/>
                <a:cs typeface="Montserrat"/>
                <a:sym typeface="Montserrat"/>
              </a:defRPr>
            </a:lvl3pPr>
            <a:lvl4pPr lvl="3" rtl="0">
              <a:spcBef>
                <a:spcPts val="0"/>
              </a:spcBef>
              <a:spcAft>
                <a:spcPts val="0"/>
              </a:spcAft>
              <a:buSzPts val="2000"/>
              <a:buFont typeface="Montserrat"/>
              <a:buNone/>
              <a:defRPr sz="2000">
                <a:latin typeface="Montserrat"/>
                <a:ea typeface="Montserrat"/>
                <a:cs typeface="Montserrat"/>
                <a:sym typeface="Montserrat"/>
              </a:defRPr>
            </a:lvl4pPr>
            <a:lvl5pPr lvl="4" rtl="0">
              <a:spcBef>
                <a:spcPts val="0"/>
              </a:spcBef>
              <a:spcAft>
                <a:spcPts val="0"/>
              </a:spcAft>
              <a:buSzPts val="2000"/>
              <a:buFont typeface="Montserrat"/>
              <a:buNone/>
              <a:defRPr sz="2000">
                <a:latin typeface="Montserrat"/>
                <a:ea typeface="Montserrat"/>
                <a:cs typeface="Montserrat"/>
                <a:sym typeface="Montserrat"/>
              </a:defRPr>
            </a:lvl5pPr>
            <a:lvl6pPr lvl="5" rtl="0">
              <a:spcBef>
                <a:spcPts val="0"/>
              </a:spcBef>
              <a:spcAft>
                <a:spcPts val="0"/>
              </a:spcAft>
              <a:buSzPts val="2000"/>
              <a:buFont typeface="Montserrat"/>
              <a:buNone/>
              <a:defRPr sz="2000">
                <a:latin typeface="Montserrat"/>
                <a:ea typeface="Montserrat"/>
                <a:cs typeface="Montserrat"/>
                <a:sym typeface="Montserrat"/>
              </a:defRPr>
            </a:lvl6pPr>
            <a:lvl7pPr lvl="6" rtl="0">
              <a:spcBef>
                <a:spcPts val="0"/>
              </a:spcBef>
              <a:spcAft>
                <a:spcPts val="0"/>
              </a:spcAft>
              <a:buSzPts val="2000"/>
              <a:buFont typeface="Montserrat"/>
              <a:buNone/>
              <a:defRPr sz="2000">
                <a:latin typeface="Montserrat"/>
                <a:ea typeface="Montserrat"/>
                <a:cs typeface="Montserrat"/>
                <a:sym typeface="Montserrat"/>
              </a:defRPr>
            </a:lvl7pPr>
            <a:lvl8pPr lvl="7" rtl="0">
              <a:spcBef>
                <a:spcPts val="0"/>
              </a:spcBef>
              <a:spcAft>
                <a:spcPts val="0"/>
              </a:spcAft>
              <a:buSzPts val="2000"/>
              <a:buFont typeface="Montserrat"/>
              <a:buNone/>
              <a:defRPr sz="2000">
                <a:latin typeface="Montserrat"/>
                <a:ea typeface="Montserrat"/>
                <a:cs typeface="Montserrat"/>
                <a:sym typeface="Montserrat"/>
              </a:defRPr>
            </a:lvl8pPr>
            <a:lvl9pPr lvl="8" rtl="0">
              <a:spcBef>
                <a:spcPts val="0"/>
              </a:spcBef>
              <a:spcAft>
                <a:spcPts val="0"/>
              </a:spcAft>
              <a:buSzPts val="2000"/>
              <a:buFont typeface="Montserrat"/>
              <a:buNone/>
              <a:defRPr sz="2000">
                <a:latin typeface="Montserrat"/>
                <a:ea typeface="Montserrat"/>
                <a:cs typeface="Montserrat"/>
                <a:sym typeface="Montserrat"/>
              </a:defRPr>
            </a:lvl9pPr>
          </a:lstStyle>
          <a:p>
            <a:endParaRPr/>
          </a:p>
        </p:txBody>
      </p:sp>
      <p:sp>
        <p:nvSpPr>
          <p:cNvPr id="64" name="Google Shape;64;p14"/>
          <p:cNvSpPr txBox="1">
            <a:spLocks noGrp="1"/>
          </p:cNvSpPr>
          <p:nvPr>
            <p:ph type="title" idx="3" hasCustomPrompt="1"/>
          </p:nvPr>
        </p:nvSpPr>
        <p:spPr>
          <a:xfrm>
            <a:off x="717800" y="1521025"/>
            <a:ext cx="1493400" cy="9417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8000"/>
              <a:buNone/>
              <a:defRPr sz="7000">
                <a:solidFill>
                  <a:srgbClr val="4A8CFF"/>
                </a:solidFill>
              </a:defRPr>
            </a:lvl1pPr>
            <a:lvl2pPr lvl="1"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65" name="Google Shape;65;p14"/>
          <p:cNvSpPr txBox="1">
            <a:spLocks noGrp="1"/>
          </p:cNvSpPr>
          <p:nvPr>
            <p:ph type="subTitle" idx="1"/>
          </p:nvPr>
        </p:nvSpPr>
        <p:spPr>
          <a:xfrm>
            <a:off x="2310350" y="1858875"/>
            <a:ext cx="2150400" cy="7677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Montserrat"/>
              <a:buNone/>
              <a:defRPr sz="1400">
                <a:solidFill>
                  <a:schemeClr val="accent2"/>
                </a:solidFill>
                <a:latin typeface="Montserrat"/>
                <a:ea typeface="Montserrat"/>
                <a:cs typeface="Montserrat"/>
                <a:sym typeface="Montserrat"/>
              </a:defRPr>
            </a:lvl1pPr>
            <a:lvl2pPr lvl="1" rtl="0">
              <a:spcBef>
                <a:spcPts val="0"/>
              </a:spcBef>
              <a:spcAft>
                <a:spcPts val="0"/>
              </a:spcAft>
              <a:buSzPts val="1400"/>
              <a:buFont typeface="Montserrat"/>
              <a:buNone/>
              <a:defRPr>
                <a:latin typeface="Montserrat"/>
                <a:ea typeface="Montserrat"/>
                <a:cs typeface="Montserrat"/>
                <a:sym typeface="Montserrat"/>
              </a:defRPr>
            </a:lvl2pPr>
            <a:lvl3pPr lvl="2" rtl="0">
              <a:spcBef>
                <a:spcPts val="1600"/>
              </a:spcBef>
              <a:spcAft>
                <a:spcPts val="0"/>
              </a:spcAft>
              <a:buSzPts val="1400"/>
              <a:buFont typeface="Montserrat"/>
              <a:buNone/>
              <a:defRPr>
                <a:latin typeface="Montserrat"/>
                <a:ea typeface="Montserrat"/>
                <a:cs typeface="Montserrat"/>
                <a:sym typeface="Montserrat"/>
              </a:defRPr>
            </a:lvl3pPr>
            <a:lvl4pPr lvl="3" rtl="0">
              <a:spcBef>
                <a:spcPts val="1600"/>
              </a:spcBef>
              <a:spcAft>
                <a:spcPts val="0"/>
              </a:spcAft>
              <a:buSzPts val="1400"/>
              <a:buFont typeface="Montserrat"/>
              <a:buNone/>
              <a:defRPr>
                <a:latin typeface="Montserrat"/>
                <a:ea typeface="Montserrat"/>
                <a:cs typeface="Montserrat"/>
                <a:sym typeface="Montserrat"/>
              </a:defRPr>
            </a:lvl4pPr>
            <a:lvl5pPr lvl="4" rtl="0">
              <a:spcBef>
                <a:spcPts val="1600"/>
              </a:spcBef>
              <a:spcAft>
                <a:spcPts val="0"/>
              </a:spcAft>
              <a:buSzPts val="1400"/>
              <a:buFont typeface="Montserrat"/>
              <a:buNone/>
              <a:defRPr>
                <a:latin typeface="Montserrat"/>
                <a:ea typeface="Montserrat"/>
                <a:cs typeface="Montserrat"/>
                <a:sym typeface="Montserrat"/>
              </a:defRPr>
            </a:lvl5pPr>
            <a:lvl6pPr lvl="5" rtl="0">
              <a:spcBef>
                <a:spcPts val="1600"/>
              </a:spcBef>
              <a:spcAft>
                <a:spcPts val="0"/>
              </a:spcAft>
              <a:buSzPts val="1400"/>
              <a:buFont typeface="Montserrat"/>
              <a:buNone/>
              <a:defRPr>
                <a:latin typeface="Montserrat"/>
                <a:ea typeface="Montserrat"/>
                <a:cs typeface="Montserrat"/>
                <a:sym typeface="Montserrat"/>
              </a:defRPr>
            </a:lvl6pPr>
            <a:lvl7pPr lvl="6" rtl="0">
              <a:spcBef>
                <a:spcPts val="1600"/>
              </a:spcBef>
              <a:spcAft>
                <a:spcPts val="0"/>
              </a:spcAft>
              <a:buSzPts val="1400"/>
              <a:buFont typeface="Montserrat"/>
              <a:buNone/>
              <a:defRPr>
                <a:latin typeface="Montserrat"/>
                <a:ea typeface="Montserrat"/>
                <a:cs typeface="Montserrat"/>
                <a:sym typeface="Montserrat"/>
              </a:defRPr>
            </a:lvl7pPr>
            <a:lvl8pPr lvl="7" rtl="0">
              <a:spcBef>
                <a:spcPts val="1600"/>
              </a:spcBef>
              <a:spcAft>
                <a:spcPts val="0"/>
              </a:spcAft>
              <a:buSzPts val="1400"/>
              <a:buFont typeface="Montserrat"/>
              <a:buNone/>
              <a:defRPr>
                <a:latin typeface="Montserrat"/>
                <a:ea typeface="Montserrat"/>
                <a:cs typeface="Montserrat"/>
                <a:sym typeface="Montserrat"/>
              </a:defRPr>
            </a:lvl8pPr>
            <a:lvl9pPr lvl="8" rtl="0">
              <a:spcBef>
                <a:spcPts val="1600"/>
              </a:spcBef>
              <a:spcAft>
                <a:spcPts val="1600"/>
              </a:spcAft>
              <a:buSzPts val="1400"/>
              <a:buFont typeface="Montserrat"/>
              <a:buNone/>
              <a:defRPr>
                <a:latin typeface="Montserrat"/>
                <a:ea typeface="Montserrat"/>
                <a:cs typeface="Montserrat"/>
                <a:sym typeface="Montserrat"/>
              </a:defRPr>
            </a:lvl9pPr>
          </a:lstStyle>
          <a:p>
            <a:endParaRPr/>
          </a:p>
        </p:txBody>
      </p:sp>
      <p:sp>
        <p:nvSpPr>
          <p:cNvPr id="66" name="Google Shape;66;p14"/>
          <p:cNvSpPr txBox="1">
            <a:spLocks noGrp="1"/>
          </p:cNvSpPr>
          <p:nvPr>
            <p:ph type="ctrTitle" idx="4"/>
          </p:nvPr>
        </p:nvSpPr>
        <p:spPr>
          <a:xfrm>
            <a:off x="6233050" y="1446813"/>
            <a:ext cx="2150400" cy="3840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Font typeface="Montserrat"/>
              <a:buNone/>
              <a:defRPr sz="1800">
                <a:solidFill>
                  <a:schemeClr val="accent1"/>
                </a:solidFill>
                <a:latin typeface="Montserrat"/>
                <a:ea typeface="Montserrat"/>
                <a:cs typeface="Montserrat"/>
                <a:sym typeface="Montserrat"/>
              </a:defRPr>
            </a:lvl1pPr>
            <a:lvl2pPr lvl="1" rtl="0">
              <a:spcBef>
                <a:spcPts val="0"/>
              </a:spcBef>
              <a:spcAft>
                <a:spcPts val="0"/>
              </a:spcAft>
              <a:buSzPts val="2000"/>
              <a:buFont typeface="Montserrat"/>
              <a:buNone/>
              <a:defRPr sz="2000">
                <a:latin typeface="Montserrat"/>
                <a:ea typeface="Montserrat"/>
                <a:cs typeface="Montserrat"/>
                <a:sym typeface="Montserrat"/>
              </a:defRPr>
            </a:lvl2pPr>
            <a:lvl3pPr lvl="2" rtl="0">
              <a:spcBef>
                <a:spcPts val="0"/>
              </a:spcBef>
              <a:spcAft>
                <a:spcPts val="0"/>
              </a:spcAft>
              <a:buSzPts val="2000"/>
              <a:buFont typeface="Montserrat"/>
              <a:buNone/>
              <a:defRPr sz="2000">
                <a:latin typeface="Montserrat"/>
                <a:ea typeface="Montserrat"/>
                <a:cs typeface="Montserrat"/>
                <a:sym typeface="Montserrat"/>
              </a:defRPr>
            </a:lvl3pPr>
            <a:lvl4pPr lvl="3" rtl="0">
              <a:spcBef>
                <a:spcPts val="0"/>
              </a:spcBef>
              <a:spcAft>
                <a:spcPts val="0"/>
              </a:spcAft>
              <a:buSzPts val="2000"/>
              <a:buFont typeface="Montserrat"/>
              <a:buNone/>
              <a:defRPr sz="2000">
                <a:latin typeface="Montserrat"/>
                <a:ea typeface="Montserrat"/>
                <a:cs typeface="Montserrat"/>
                <a:sym typeface="Montserrat"/>
              </a:defRPr>
            </a:lvl4pPr>
            <a:lvl5pPr lvl="4" rtl="0">
              <a:spcBef>
                <a:spcPts val="0"/>
              </a:spcBef>
              <a:spcAft>
                <a:spcPts val="0"/>
              </a:spcAft>
              <a:buSzPts val="2000"/>
              <a:buFont typeface="Montserrat"/>
              <a:buNone/>
              <a:defRPr sz="2000">
                <a:latin typeface="Montserrat"/>
                <a:ea typeface="Montserrat"/>
                <a:cs typeface="Montserrat"/>
                <a:sym typeface="Montserrat"/>
              </a:defRPr>
            </a:lvl5pPr>
            <a:lvl6pPr lvl="5" rtl="0">
              <a:spcBef>
                <a:spcPts val="0"/>
              </a:spcBef>
              <a:spcAft>
                <a:spcPts val="0"/>
              </a:spcAft>
              <a:buSzPts val="2000"/>
              <a:buFont typeface="Montserrat"/>
              <a:buNone/>
              <a:defRPr sz="2000">
                <a:latin typeface="Montserrat"/>
                <a:ea typeface="Montserrat"/>
                <a:cs typeface="Montserrat"/>
                <a:sym typeface="Montserrat"/>
              </a:defRPr>
            </a:lvl6pPr>
            <a:lvl7pPr lvl="6" rtl="0">
              <a:spcBef>
                <a:spcPts val="0"/>
              </a:spcBef>
              <a:spcAft>
                <a:spcPts val="0"/>
              </a:spcAft>
              <a:buSzPts val="2000"/>
              <a:buFont typeface="Montserrat"/>
              <a:buNone/>
              <a:defRPr sz="2000">
                <a:latin typeface="Montserrat"/>
                <a:ea typeface="Montserrat"/>
                <a:cs typeface="Montserrat"/>
                <a:sym typeface="Montserrat"/>
              </a:defRPr>
            </a:lvl7pPr>
            <a:lvl8pPr lvl="7" rtl="0">
              <a:spcBef>
                <a:spcPts val="0"/>
              </a:spcBef>
              <a:spcAft>
                <a:spcPts val="0"/>
              </a:spcAft>
              <a:buSzPts val="2000"/>
              <a:buFont typeface="Montserrat"/>
              <a:buNone/>
              <a:defRPr sz="2000">
                <a:latin typeface="Montserrat"/>
                <a:ea typeface="Montserrat"/>
                <a:cs typeface="Montserrat"/>
                <a:sym typeface="Montserrat"/>
              </a:defRPr>
            </a:lvl8pPr>
            <a:lvl9pPr lvl="8" rtl="0">
              <a:spcBef>
                <a:spcPts val="0"/>
              </a:spcBef>
              <a:spcAft>
                <a:spcPts val="0"/>
              </a:spcAft>
              <a:buSzPts val="2000"/>
              <a:buFont typeface="Montserrat"/>
              <a:buNone/>
              <a:defRPr sz="2000">
                <a:latin typeface="Montserrat"/>
                <a:ea typeface="Montserrat"/>
                <a:cs typeface="Montserrat"/>
                <a:sym typeface="Montserrat"/>
              </a:defRPr>
            </a:lvl9pPr>
          </a:lstStyle>
          <a:p>
            <a:endParaRPr/>
          </a:p>
        </p:txBody>
      </p:sp>
      <p:sp>
        <p:nvSpPr>
          <p:cNvPr id="67" name="Google Shape;67;p14"/>
          <p:cNvSpPr txBox="1">
            <a:spLocks noGrp="1"/>
          </p:cNvSpPr>
          <p:nvPr>
            <p:ph type="title" idx="5" hasCustomPrompt="1"/>
          </p:nvPr>
        </p:nvSpPr>
        <p:spPr>
          <a:xfrm>
            <a:off x="4686400" y="1521025"/>
            <a:ext cx="1493400" cy="9417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8000"/>
              <a:buNone/>
              <a:defRPr sz="7000">
                <a:solidFill>
                  <a:srgbClr val="4A8CFF"/>
                </a:solidFill>
              </a:defRPr>
            </a:lvl1pPr>
            <a:lvl2pPr lvl="1"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68" name="Google Shape;68;p14"/>
          <p:cNvSpPr txBox="1">
            <a:spLocks noGrp="1"/>
          </p:cNvSpPr>
          <p:nvPr>
            <p:ph type="subTitle" idx="6"/>
          </p:nvPr>
        </p:nvSpPr>
        <p:spPr>
          <a:xfrm>
            <a:off x="6275800" y="1858878"/>
            <a:ext cx="2150400" cy="7677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Montserrat"/>
              <a:buNone/>
              <a:defRPr sz="1400">
                <a:solidFill>
                  <a:schemeClr val="accent2"/>
                </a:solidFill>
                <a:latin typeface="Montserrat"/>
                <a:ea typeface="Montserrat"/>
                <a:cs typeface="Montserrat"/>
                <a:sym typeface="Montserrat"/>
              </a:defRPr>
            </a:lvl1pPr>
            <a:lvl2pPr lvl="1" rtl="0">
              <a:spcBef>
                <a:spcPts val="0"/>
              </a:spcBef>
              <a:spcAft>
                <a:spcPts val="0"/>
              </a:spcAft>
              <a:buSzPts val="1400"/>
              <a:buFont typeface="Montserrat"/>
              <a:buNone/>
              <a:defRPr>
                <a:latin typeface="Montserrat"/>
                <a:ea typeface="Montserrat"/>
                <a:cs typeface="Montserrat"/>
                <a:sym typeface="Montserrat"/>
              </a:defRPr>
            </a:lvl2pPr>
            <a:lvl3pPr lvl="2" rtl="0">
              <a:spcBef>
                <a:spcPts val="1600"/>
              </a:spcBef>
              <a:spcAft>
                <a:spcPts val="0"/>
              </a:spcAft>
              <a:buSzPts val="1400"/>
              <a:buFont typeface="Montserrat"/>
              <a:buNone/>
              <a:defRPr>
                <a:latin typeface="Montserrat"/>
                <a:ea typeface="Montserrat"/>
                <a:cs typeface="Montserrat"/>
                <a:sym typeface="Montserrat"/>
              </a:defRPr>
            </a:lvl3pPr>
            <a:lvl4pPr lvl="3" rtl="0">
              <a:spcBef>
                <a:spcPts val="1600"/>
              </a:spcBef>
              <a:spcAft>
                <a:spcPts val="0"/>
              </a:spcAft>
              <a:buSzPts val="1400"/>
              <a:buFont typeface="Montserrat"/>
              <a:buNone/>
              <a:defRPr>
                <a:latin typeface="Montserrat"/>
                <a:ea typeface="Montserrat"/>
                <a:cs typeface="Montserrat"/>
                <a:sym typeface="Montserrat"/>
              </a:defRPr>
            </a:lvl4pPr>
            <a:lvl5pPr lvl="4" rtl="0">
              <a:spcBef>
                <a:spcPts val="1600"/>
              </a:spcBef>
              <a:spcAft>
                <a:spcPts val="0"/>
              </a:spcAft>
              <a:buSzPts val="1400"/>
              <a:buFont typeface="Montserrat"/>
              <a:buNone/>
              <a:defRPr>
                <a:latin typeface="Montserrat"/>
                <a:ea typeface="Montserrat"/>
                <a:cs typeface="Montserrat"/>
                <a:sym typeface="Montserrat"/>
              </a:defRPr>
            </a:lvl5pPr>
            <a:lvl6pPr lvl="5" rtl="0">
              <a:spcBef>
                <a:spcPts val="1600"/>
              </a:spcBef>
              <a:spcAft>
                <a:spcPts val="0"/>
              </a:spcAft>
              <a:buSzPts val="1400"/>
              <a:buFont typeface="Montserrat"/>
              <a:buNone/>
              <a:defRPr>
                <a:latin typeface="Montserrat"/>
                <a:ea typeface="Montserrat"/>
                <a:cs typeface="Montserrat"/>
                <a:sym typeface="Montserrat"/>
              </a:defRPr>
            </a:lvl6pPr>
            <a:lvl7pPr lvl="6" rtl="0">
              <a:spcBef>
                <a:spcPts val="1600"/>
              </a:spcBef>
              <a:spcAft>
                <a:spcPts val="0"/>
              </a:spcAft>
              <a:buSzPts val="1400"/>
              <a:buFont typeface="Montserrat"/>
              <a:buNone/>
              <a:defRPr>
                <a:latin typeface="Montserrat"/>
                <a:ea typeface="Montserrat"/>
                <a:cs typeface="Montserrat"/>
                <a:sym typeface="Montserrat"/>
              </a:defRPr>
            </a:lvl7pPr>
            <a:lvl8pPr lvl="7" rtl="0">
              <a:spcBef>
                <a:spcPts val="1600"/>
              </a:spcBef>
              <a:spcAft>
                <a:spcPts val="0"/>
              </a:spcAft>
              <a:buSzPts val="1400"/>
              <a:buFont typeface="Montserrat"/>
              <a:buNone/>
              <a:defRPr>
                <a:latin typeface="Montserrat"/>
                <a:ea typeface="Montserrat"/>
                <a:cs typeface="Montserrat"/>
                <a:sym typeface="Montserrat"/>
              </a:defRPr>
            </a:lvl8pPr>
            <a:lvl9pPr lvl="8" rtl="0">
              <a:spcBef>
                <a:spcPts val="1600"/>
              </a:spcBef>
              <a:spcAft>
                <a:spcPts val="1600"/>
              </a:spcAft>
              <a:buSzPts val="1400"/>
              <a:buFont typeface="Montserrat"/>
              <a:buNone/>
              <a:defRPr>
                <a:latin typeface="Montserrat"/>
                <a:ea typeface="Montserrat"/>
                <a:cs typeface="Montserrat"/>
                <a:sym typeface="Montserrat"/>
              </a:defRPr>
            </a:lvl9pPr>
          </a:lstStyle>
          <a:p>
            <a:endParaRPr/>
          </a:p>
        </p:txBody>
      </p:sp>
      <p:sp>
        <p:nvSpPr>
          <p:cNvPr id="69" name="Google Shape;69;p14"/>
          <p:cNvSpPr txBox="1">
            <a:spLocks noGrp="1"/>
          </p:cNvSpPr>
          <p:nvPr>
            <p:ph type="ctrTitle" idx="7"/>
          </p:nvPr>
        </p:nvSpPr>
        <p:spPr>
          <a:xfrm>
            <a:off x="2310350" y="2868777"/>
            <a:ext cx="2150400" cy="3840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Font typeface="Montserrat"/>
              <a:buNone/>
              <a:defRPr sz="1800">
                <a:solidFill>
                  <a:schemeClr val="accent1"/>
                </a:solidFill>
                <a:latin typeface="Montserrat"/>
                <a:ea typeface="Montserrat"/>
                <a:cs typeface="Montserrat"/>
                <a:sym typeface="Montserrat"/>
              </a:defRPr>
            </a:lvl1pPr>
            <a:lvl2pPr lvl="1" rtl="0">
              <a:spcBef>
                <a:spcPts val="0"/>
              </a:spcBef>
              <a:spcAft>
                <a:spcPts val="0"/>
              </a:spcAft>
              <a:buSzPts val="2000"/>
              <a:buFont typeface="Montserrat"/>
              <a:buNone/>
              <a:defRPr sz="2000">
                <a:latin typeface="Montserrat"/>
                <a:ea typeface="Montserrat"/>
                <a:cs typeface="Montserrat"/>
                <a:sym typeface="Montserrat"/>
              </a:defRPr>
            </a:lvl2pPr>
            <a:lvl3pPr lvl="2" rtl="0">
              <a:spcBef>
                <a:spcPts val="0"/>
              </a:spcBef>
              <a:spcAft>
                <a:spcPts val="0"/>
              </a:spcAft>
              <a:buSzPts val="2000"/>
              <a:buFont typeface="Montserrat"/>
              <a:buNone/>
              <a:defRPr sz="2000">
                <a:latin typeface="Montserrat"/>
                <a:ea typeface="Montserrat"/>
                <a:cs typeface="Montserrat"/>
                <a:sym typeface="Montserrat"/>
              </a:defRPr>
            </a:lvl3pPr>
            <a:lvl4pPr lvl="3" rtl="0">
              <a:spcBef>
                <a:spcPts val="0"/>
              </a:spcBef>
              <a:spcAft>
                <a:spcPts val="0"/>
              </a:spcAft>
              <a:buSzPts val="2000"/>
              <a:buFont typeface="Montserrat"/>
              <a:buNone/>
              <a:defRPr sz="2000">
                <a:latin typeface="Montserrat"/>
                <a:ea typeface="Montserrat"/>
                <a:cs typeface="Montserrat"/>
                <a:sym typeface="Montserrat"/>
              </a:defRPr>
            </a:lvl4pPr>
            <a:lvl5pPr lvl="4" rtl="0">
              <a:spcBef>
                <a:spcPts val="0"/>
              </a:spcBef>
              <a:spcAft>
                <a:spcPts val="0"/>
              </a:spcAft>
              <a:buSzPts val="2000"/>
              <a:buFont typeface="Montserrat"/>
              <a:buNone/>
              <a:defRPr sz="2000">
                <a:latin typeface="Montserrat"/>
                <a:ea typeface="Montserrat"/>
                <a:cs typeface="Montserrat"/>
                <a:sym typeface="Montserrat"/>
              </a:defRPr>
            </a:lvl5pPr>
            <a:lvl6pPr lvl="5" rtl="0">
              <a:spcBef>
                <a:spcPts val="0"/>
              </a:spcBef>
              <a:spcAft>
                <a:spcPts val="0"/>
              </a:spcAft>
              <a:buSzPts val="2000"/>
              <a:buFont typeface="Montserrat"/>
              <a:buNone/>
              <a:defRPr sz="2000">
                <a:latin typeface="Montserrat"/>
                <a:ea typeface="Montserrat"/>
                <a:cs typeface="Montserrat"/>
                <a:sym typeface="Montserrat"/>
              </a:defRPr>
            </a:lvl6pPr>
            <a:lvl7pPr lvl="6" rtl="0">
              <a:spcBef>
                <a:spcPts val="0"/>
              </a:spcBef>
              <a:spcAft>
                <a:spcPts val="0"/>
              </a:spcAft>
              <a:buSzPts val="2000"/>
              <a:buFont typeface="Montserrat"/>
              <a:buNone/>
              <a:defRPr sz="2000">
                <a:latin typeface="Montserrat"/>
                <a:ea typeface="Montserrat"/>
                <a:cs typeface="Montserrat"/>
                <a:sym typeface="Montserrat"/>
              </a:defRPr>
            </a:lvl7pPr>
            <a:lvl8pPr lvl="7" rtl="0">
              <a:spcBef>
                <a:spcPts val="0"/>
              </a:spcBef>
              <a:spcAft>
                <a:spcPts val="0"/>
              </a:spcAft>
              <a:buSzPts val="2000"/>
              <a:buFont typeface="Montserrat"/>
              <a:buNone/>
              <a:defRPr sz="2000">
                <a:latin typeface="Montserrat"/>
                <a:ea typeface="Montserrat"/>
                <a:cs typeface="Montserrat"/>
                <a:sym typeface="Montserrat"/>
              </a:defRPr>
            </a:lvl8pPr>
            <a:lvl9pPr lvl="8" rtl="0">
              <a:spcBef>
                <a:spcPts val="0"/>
              </a:spcBef>
              <a:spcAft>
                <a:spcPts val="0"/>
              </a:spcAft>
              <a:buSzPts val="2000"/>
              <a:buFont typeface="Montserrat"/>
              <a:buNone/>
              <a:defRPr sz="2000">
                <a:latin typeface="Montserrat"/>
                <a:ea typeface="Montserrat"/>
                <a:cs typeface="Montserrat"/>
                <a:sym typeface="Montserrat"/>
              </a:defRPr>
            </a:lvl9pPr>
          </a:lstStyle>
          <a:p>
            <a:endParaRPr/>
          </a:p>
        </p:txBody>
      </p:sp>
      <p:sp>
        <p:nvSpPr>
          <p:cNvPr id="70" name="Google Shape;70;p14"/>
          <p:cNvSpPr txBox="1">
            <a:spLocks noGrp="1"/>
          </p:cNvSpPr>
          <p:nvPr>
            <p:ph type="title" idx="8" hasCustomPrompt="1"/>
          </p:nvPr>
        </p:nvSpPr>
        <p:spPr>
          <a:xfrm>
            <a:off x="717800" y="2960450"/>
            <a:ext cx="1493400" cy="9417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8000"/>
              <a:buNone/>
              <a:defRPr sz="7000">
                <a:solidFill>
                  <a:srgbClr val="4A8CFF"/>
                </a:solidFill>
              </a:defRPr>
            </a:lvl1pPr>
            <a:lvl2pPr lvl="1"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71" name="Google Shape;71;p14"/>
          <p:cNvSpPr txBox="1">
            <a:spLocks noGrp="1"/>
          </p:cNvSpPr>
          <p:nvPr>
            <p:ph type="subTitle" idx="9"/>
          </p:nvPr>
        </p:nvSpPr>
        <p:spPr>
          <a:xfrm>
            <a:off x="2310350" y="3298325"/>
            <a:ext cx="2150400" cy="7677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Montserrat"/>
              <a:buNone/>
              <a:defRPr sz="1400">
                <a:solidFill>
                  <a:schemeClr val="accent2"/>
                </a:solidFill>
                <a:latin typeface="Montserrat"/>
                <a:ea typeface="Montserrat"/>
                <a:cs typeface="Montserrat"/>
                <a:sym typeface="Montserrat"/>
              </a:defRPr>
            </a:lvl1pPr>
            <a:lvl2pPr lvl="1" rtl="0">
              <a:spcBef>
                <a:spcPts val="0"/>
              </a:spcBef>
              <a:spcAft>
                <a:spcPts val="0"/>
              </a:spcAft>
              <a:buSzPts val="1400"/>
              <a:buFont typeface="Montserrat"/>
              <a:buNone/>
              <a:defRPr>
                <a:latin typeface="Montserrat"/>
                <a:ea typeface="Montserrat"/>
                <a:cs typeface="Montserrat"/>
                <a:sym typeface="Montserrat"/>
              </a:defRPr>
            </a:lvl2pPr>
            <a:lvl3pPr lvl="2" rtl="0">
              <a:spcBef>
                <a:spcPts val="1600"/>
              </a:spcBef>
              <a:spcAft>
                <a:spcPts val="0"/>
              </a:spcAft>
              <a:buSzPts val="1400"/>
              <a:buFont typeface="Montserrat"/>
              <a:buNone/>
              <a:defRPr>
                <a:latin typeface="Montserrat"/>
                <a:ea typeface="Montserrat"/>
                <a:cs typeface="Montserrat"/>
                <a:sym typeface="Montserrat"/>
              </a:defRPr>
            </a:lvl3pPr>
            <a:lvl4pPr lvl="3" rtl="0">
              <a:spcBef>
                <a:spcPts val="1600"/>
              </a:spcBef>
              <a:spcAft>
                <a:spcPts val="0"/>
              </a:spcAft>
              <a:buSzPts val="1400"/>
              <a:buFont typeface="Montserrat"/>
              <a:buNone/>
              <a:defRPr>
                <a:latin typeface="Montserrat"/>
                <a:ea typeface="Montserrat"/>
                <a:cs typeface="Montserrat"/>
                <a:sym typeface="Montserrat"/>
              </a:defRPr>
            </a:lvl4pPr>
            <a:lvl5pPr lvl="4" rtl="0">
              <a:spcBef>
                <a:spcPts val="1600"/>
              </a:spcBef>
              <a:spcAft>
                <a:spcPts val="0"/>
              </a:spcAft>
              <a:buSzPts val="1400"/>
              <a:buFont typeface="Montserrat"/>
              <a:buNone/>
              <a:defRPr>
                <a:latin typeface="Montserrat"/>
                <a:ea typeface="Montserrat"/>
                <a:cs typeface="Montserrat"/>
                <a:sym typeface="Montserrat"/>
              </a:defRPr>
            </a:lvl5pPr>
            <a:lvl6pPr lvl="5" rtl="0">
              <a:spcBef>
                <a:spcPts val="1600"/>
              </a:spcBef>
              <a:spcAft>
                <a:spcPts val="0"/>
              </a:spcAft>
              <a:buSzPts val="1400"/>
              <a:buFont typeface="Montserrat"/>
              <a:buNone/>
              <a:defRPr>
                <a:latin typeface="Montserrat"/>
                <a:ea typeface="Montserrat"/>
                <a:cs typeface="Montserrat"/>
                <a:sym typeface="Montserrat"/>
              </a:defRPr>
            </a:lvl6pPr>
            <a:lvl7pPr lvl="6" rtl="0">
              <a:spcBef>
                <a:spcPts val="1600"/>
              </a:spcBef>
              <a:spcAft>
                <a:spcPts val="0"/>
              </a:spcAft>
              <a:buSzPts val="1400"/>
              <a:buFont typeface="Montserrat"/>
              <a:buNone/>
              <a:defRPr>
                <a:latin typeface="Montserrat"/>
                <a:ea typeface="Montserrat"/>
                <a:cs typeface="Montserrat"/>
                <a:sym typeface="Montserrat"/>
              </a:defRPr>
            </a:lvl7pPr>
            <a:lvl8pPr lvl="7" rtl="0">
              <a:spcBef>
                <a:spcPts val="1600"/>
              </a:spcBef>
              <a:spcAft>
                <a:spcPts val="0"/>
              </a:spcAft>
              <a:buSzPts val="1400"/>
              <a:buFont typeface="Montserrat"/>
              <a:buNone/>
              <a:defRPr>
                <a:latin typeface="Montserrat"/>
                <a:ea typeface="Montserrat"/>
                <a:cs typeface="Montserrat"/>
                <a:sym typeface="Montserrat"/>
              </a:defRPr>
            </a:lvl8pPr>
            <a:lvl9pPr lvl="8" rtl="0">
              <a:spcBef>
                <a:spcPts val="1600"/>
              </a:spcBef>
              <a:spcAft>
                <a:spcPts val="1600"/>
              </a:spcAft>
              <a:buSzPts val="1400"/>
              <a:buFont typeface="Montserrat"/>
              <a:buNone/>
              <a:defRPr>
                <a:latin typeface="Montserrat"/>
                <a:ea typeface="Montserrat"/>
                <a:cs typeface="Montserrat"/>
                <a:sym typeface="Montserrat"/>
              </a:defRPr>
            </a:lvl9pPr>
          </a:lstStyle>
          <a:p>
            <a:endParaRPr/>
          </a:p>
        </p:txBody>
      </p:sp>
      <p:sp>
        <p:nvSpPr>
          <p:cNvPr id="72" name="Google Shape;72;p14"/>
          <p:cNvSpPr txBox="1">
            <a:spLocks noGrp="1"/>
          </p:cNvSpPr>
          <p:nvPr>
            <p:ph type="ctrTitle" idx="13"/>
          </p:nvPr>
        </p:nvSpPr>
        <p:spPr>
          <a:xfrm>
            <a:off x="6275650" y="2868775"/>
            <a:ext cx="2150400" cy="384000"/>
          </a:xfrm>
          <a:prstGeom prst="rect">
            <a:avLst/>
          </a:prstGeom>
        </p:spPr>
        <p:txBody>
          <a:bodyPr spcFirstLastPara="1" wrap="square" lIns="91425" tIns="91425" rIns="91425" bIns="91425" anchor="t" anchorCtr="0">
            <a:noAutofit/>
          </a:bodyPr>
          <a:lstStyle>
            <a:lvl1pPr lvl="0" rtl="0">
              <a:spcBef>
                <a:spcPts val="0"/>
              </a:spcBef>
              <a:spcAft>
                <a:spcPts val="0"/>
              </a:spcAft>
              <a:buSzPts val="2000"/>
              <a:buFont typeface="Montserrat"/>
              <a:buNone/>
              <a:defRPr sz="1800">
                <a:solidFill>
                  <a:schemeClr val="accent1"/>
                </a:solidFill>
                <a:latin typeface="Montserrat"/>
                <a:ea typeface="Montserrat"/>
                <a:cs typeface="Montserrat"/>
                <a:sym typeface="Montserrat"/>
              </a:defRPr>
            </a:lvl1pPr>
            <a:lvl2pPr lvl="1" rtl="0">
              <a:spcBef>
                <a:spcPts val="0"/>
              </a:spcBef>
              <a:spcAft>
                <a:spcPts val="0"/>
              </a:spcAft>
              <a:buSzPts val="2000"/>
              <a:buFont typeface="Montserrat"/>
              <a:buNone/>
              <a:defRPr sz="2000">
                <a:latin typeface="Montserrat"/>
                <a:ea typeface="Montserrat"/>
                <a:cs typeface="Montserrat"/>
                <a:sym typeface="Montserrat"/>
              </a:defRPr>
            </a:lvl2pPr>
            <a:lvl3pPr lvl="2" rtl="0">
              <a:spcBef>
                <a:spcPts val="0"/>
              </a:spcBef>
              <a:spcAft>
                <a:spcPts val="0"/>
              </a:spcAft>
              <a:buSzPts val="2000"/>
              <a:buFont typeface="Montserrat"/>
              <a:buNone/>
              <a:defRPr sz="2000">
                <a:latin typeface="Montserrat"/>
                <a:ea typeface="Montserrat"/>
                <a:cs typeface="Montserrat"/>
                <a:sym typeface="Montserrat"/>
              </a:defRPr>
            </a:lvl3pPr>
            <a:lvl4pPr lvl="3" rtl="0">
              <a:spcBef>
                <a:spcPts val="0"/>
              </a:spcBef>
              <a:spcAft>
                <a:spcPts val="0"/>
              </a:spcAft>
              <a:buSzPts val="2000"/>
              <a:buFont typeface="Montserrat"/>
              <a:buNone/>
              <a:defRPr sz="2000">
                <a:latin typeface="Montserrat"/>
                <a:ea typeface="Montserrat"/>
                <a:cs typeface="Montserrat"/>
                <a:sym typeface="Montserrat"/>
              </a:defRPr>
            </a:lvl4pPr>
            <a:lvl5pPr lvl="4" rtl="0">
              <a:spcBef>
                <a:spcPts val="0"/>
              </a:spcBef>
              <a:spcAft>
                <a:spcPts val="0"/>
              </a:spcAft>
              <a:buSzPts val="2000"/>
              <a:buFont typeface="Montserrat"/>
              <a:buNone/>
              <a:defRPr sz="2000">
                <a:latin typeface="Montserrat"/>
                <a:ea typeface="Montserrat"/>
                <a:cs typeface="Montserrat"/>
                <a:sym typeface="Montserrat"/>
              </a:defRPr>
            </a:lvl5pPr>
            <a:lvl6pPr lvl="5" rtl="0">
              <a:spcBef>
                <a:spcPts val="0"/>
              </a:spcBef>
              <a:spcAft>
                <a:spcPts val="0"/>
              </a:spcAft>
              <a:buSzPts val="2000"/>
              <a:buFont typeface="Montserrat"/>
              <a:buNone/>
              <a:defRPr sz="2000">
                <a:latin typeface="Montserrat"/>
                <a:ea typeface="Montserrat"/>
                <a:cs typeface="Montserrat"/>
                <a:sym typeface="Montserrat"/>
              </a:defRPr>
            </a:lvl6pPr>
            <a:lvl7pPr lvl="6" rtl="0">
              <a:spcBef>
                <a:spcPts val="0"/>
              </a:spcBef>
              <a:spcAft>
                <a:spcPts val="0"/>
              </a:spcAft>
              <a:buSzPts val="2000"/>
              <a:buFont typeface="Montserrat"/>
              <a:buNone/>
              <a:defRPr sz="2000">
                <a:latin typeface="Montserrat"/>
                <a:ea typeface="Montserrat"/>
                <a:cs typeface="Montserrat"/>
                <a:sym typeface="Montserrat"/>
              </a:defRPr>
            </a:lvl7pPr>
            <a:lvl8pPr lvl="7" rtl="0">
              <a:spcBef>
                <a:spcPts val="0"/>
              </a:spcBef>
              <a:spcAft>
                <a:spcPts val="0"/>
              </a:spcAft>
              <a:buSzPts val="2000"/>
              <a:buFont typeface="Montserrat"/>
              <a:buNone/>
              <a:defRPr sz="2000">
                <a:latin typeface="Montserrat"/>
                <a:ea typeface="Montserrat"/>
                <a:cs typeface="Montserrat"/>
                <a:sym typeface="Montserrat"/>
              </a:defRPr>
            </a:lvl8pPr>
            <a:lvl9pPr lvl="8" rtl="0">
              <a:spcBef>
                <a:spcPts val="0"/>
              </a:spcBef>
              <a:spcAft>
                <a:spcPts val="0"/>
              </a:spcAft>
              <a:buSzPts val="2000"/>
              <a:buFont typeface="Montserrat"/>
              <a:buNone/>
              <a:defRPr sz="2000">
                <a:latin typeface="Montserrat"/>
                <a:ea typeface="Montserrat"/>
                <a:cs typeface="Montserrat"/>
                <a:sym typeface="Montserrat"/>
              </a:defRPr>
            </a:lvl9pPr>
          </a:lstStyle>
          <a:p>
            <a:endParaRPr/>
          </a:p>
        </p:txBody>
      </p:sp>
      <p:sp>
        <p:nvSpPr>
          <p:cNvPr id="73" name="Google Shape;73;p14"/>
          <p:cNvSpPr txBox="1">
            <a:spLocks noGrp="1"/>
          </p:cNvSpPr>
          <p:nvPr>
            <p:ph type="title" idx="14" hasCustomPrompt="1"/>
          </p:nvPr>
        </p:nvSpPr>
        <p:spPr>
          <a:xfrm>
            <a:off x="4686400" y="2960450"/>
            <a:ext cx="1493400" cy="9417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8000"/>
              <a:buNone/>
              <a:defRPr sz="7000">
                <a:solidFill>
                  <a:srgbClr val="4A8CFF"/>
                </a:solidFill>
              </a:defRPr>
            </a:lvl1pPr>
            <a:lvl2pPr lvl="1"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8000"/>
              <a:buFont typeface="Fira Sans Extra Condensed Medium"/>
              <a:buNone/>
              <a:defRPr sz="8000">
                <a:latin typeface="Fira Sans Extra Condensed Medium"/>
                <a:ea typeface="Fira Sans Extra Condensed Medium"/>
                <a:cs typeface="Fira Sans Extra Condensed Medium"/>
                <a:sym typeface="Fira Sans Extra Condensed Medium"/>
              </a:defRPr>
            </a:lvl9pPr>
          </a:lstStyle>
          <a:p>
            <a:r>
              <a:t>xx%</a:t>
            </a:r>
          </a:p>
        </p:txBody>
      </p:sp>
      <p:sp>
        <p:nvSpPr>
          <p:cNvPr id="74" name="Google Shape;74;p14"/>
          <p:cNvSpPr txBox="1">
            <a:spLocks noGrp="1"/>
          </p:cNvSpPr>
          <p:nvPr>
            <p:ph type="subTitle" idx="15"/>
          </p:nvPr>
        </p:nvSpPr>
        <p:spPr>
          <a:xfrm>
            <a:off x="6275800" y="3298325"/>
            <a:ext cx="2150400" cy="7677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Font typeface="Montserrat"/>
              <a:buNone/>
              <a:defRPr sz="1400">
                <a:solidFill>
                  <a:schemeClr val="accent2"/>
                </a:solidFill>
                <a:latin typeface="Montserrat"/>
                <a:ea typeface="Montserrat"/>
                <a:cs typeface="Montserrat"/>
                <a:sym typeface="Montserrat"/>
              </a:defRPr>
            </a:lvl1pPr>
            <a:lvl2pPr lvl="1" rtl="0">
              <a:spcBef>
                <a:spcPts val="0"/>
              </a:spcBef>
              <a:spcAft>
                <a:spcPts val="0"/>
              </a:spcAft>
              <a:buSzPts val="1400"/>
              <a:buFont typeface="Montserrat"/>
              <a:buNone/>
              <a:defRPr>
                <a:latin typeface="Montserrat"/>
                <a:ea typeface="Montserrat"/>
                <a:cs typeface="Montserrat"/>
                <a:sym typeface="Montserrat"/>
              </a:defRPr>
            </a:lvl2pPr>
            <a:lvl3pPr lvl="2" rtl="0">
              <a:spcBef>
                <a:spcPts val="1600"/>
              </a:spcBef>
              <a:spcAft>
                <a:spcPts val="0"/>
              </a:spcAft>
              <a:buSzPts val="1400"/>
              <a:buFont typeface="Montserrat"/>
              <a:buNone/>
              <a:defRPr>
                <a:latin typeface="Montserrat"/>
                <a:ea typeface="Montserrat"/>
                <a:cs typeface="Montserrat"/>
                <a:sym typeface="Montserrat"/>
              </a:defRPr>
            </a:lvl3pPr>
            <a:lvl4pPr lvl="3" rtl="0">
              <a:spcBef>
                <a:spcPts val="1600"/>
              </a:spcBef>
              <a:spcAft>
                <a:spcPts val="0"/>
              </a:spcAft>
              <a:buSzPts val="1400"/>
              <a:buFont typeface="Montserrat"/>
              <a:buNone/>
              <a:defRPr>
                <a:latin typeface="Montserrat"/>
                <a:ea typeface="Montserrat"/>
                <a:cs typeface="Montserrat"/>
                <a:sym typeface="Montserrat"/>
              </a:defRPr>
            </a:lvl4pPr>
            <a:lvl5pPr lvl="4" rtl="0">
              <a:spcBef>
                <a:spcPts val="1600"/>
              </a:spcBef>
              <a:spcAft>
                <a:spcPts val="0"/>
              </a:spcAft>
              <a:buSzPts val="1400"/>
              <a:buFont typeface="Montserrat"/>
              <a:buNone/>
              <a:defRPr>
                <a:latin typeface="Montserrat"/>
                <a:ea typeface="Montserrat"/>
                <a:cs typeface="Montserrat"/>
                <a:sym typeface="Montserrat"/>
              </a:defRPr>
            </a:lvl5pPr>
            <a:lvl6pPr lvl="5" rtl="0">
              <a:spcBef>
                <a:spcPts val="1600"/>
              </a:spcBef>
              <a:spcAft>
                <a:spcPts val="0"/>
              </a:spcAft>
              <a:buSzPts val="1400"/>
              <a:buFont typeface="Montserrat"/>
              <a:buNone/>
              <a:defRPr>
                <a:latin typeface="Montserrat"/>
                <a:ea typeface="Montserrat"/>
                <a:cs typeface="Montserrat"/>
                <a:sym typeface="Montserrat"/>
              </a:defRPr>
            </a:lvl6pPr>
            <a:lvl7pPr lvl="6" rtl="0">
              <a:spcBef>
                <a:spcPts val="1600"/>
              </a:spcBef>
              <a:spcAft>
                <a:spcPts val="0"/>
              </a:spcAft>
              <a:buSzPts val="1400"/>
              <a:buFont typeface="Montserrat"/>
              <a:buNone/>
              <a:defRPr>
                <a:latin typeface="Montserrat"/>
                <a:ea typeface="Montserrat"/>
                <a:cs typeface="Montserrat"/>
                <a:sym typeface="Montserrat"/>
              </a:defRPr>
            </a:lvl7pPr>
            <a:lvl8pPr lvl="7" rtl="0">
              <a:spcBef>
                <a:spcPts val="1600"/>
              </a:spcBef>
              <a:spcAft>
                <a:spcPts val="0"/>
              </a:spcAft>
              <a:buSzPts val="1400"/>
              <a:buFont typeface="Montserrat"/>
              <a:buNone/>
              <a:defRPr>
                <a:latin typeface="Montserrat"/>
                <a:ea typeface="Montserrat"/>
                <a:cs typeface="Montserrat"/>
                <a:sym typeface="Montserrat"/>
              </a:defRPr>
            </a:lvl8pPr>
            <a:lvl9pPr lvl="8" rtl="0">
              <a:spcBef>
                <a:spcPts val="1600"/>
              </a:spcBef>
              <a:spcAft>
                <a:spcPts val="1600"/>
              </a:spcAft>
              <a:buSzPts val="1400"/>
              <a:buFont typeface="Montserrat"/>
              <a:buNone/>
              <a:defRPr>
                <a:latin typeface="Montserrat"/>
                <a:ea typeface="Montserrat"/>
                <a:cs typeface="Montserrat"/>
                <a:sym typeface="Montserrat"/>
              </a:defRPr>
            </a:lvl9pPr>
          </a:lstStyle>
          <a:p>
            <a:endParaRPr/>
          </a:p>
        </p:txBody>
      </p:sp>
      <p:sp>
        <p:nvSpPr>
          <p:cNvPr id="75" name="Google Shape;75;p14"/>
          <p:cNvSpPr/>
          <p:nvPr/>
        </p:nvSpPr>
        <p:spPr>
          <a:xfrm>
            <a:off x="50" y="4834275"/>
            <a:ext cx="4572000" cy="309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4"/>
          <p:cNvSpPr/>
          <p:nvPr/>
        </p:nvSpPr>
        <p:spPr>
          <a:xfrm>
            <a:off x="4572000" y="4834275"/>
            <a:ext cx="4572000" cy="3093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136"/>
        <p:cNvGrpSpPr/>
        <p:nvPr/>
      </p:nvGrpSpPr>
      <p:grpSpPr>
        <a:xfrm>
          <a:off x="0" y="0"/>
          <a:ext cx="0" cy="0"/>
          <a:chOff x="0" y="0"/>
          <a:chExt cx="0" cy="0"/>
        </a:xfrm>
      </p:grpSpPr>
      <p:sp>
        <p:nvSpPr>
          <p:cNvPr id="137" name="Google Shape;137;p22"/>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six columns">
  <p:cSld name="CUSTOM_12">
    <p:spTree>
      <p:nvGrpSpPr>
        <p:cNvPr id="1" name="Shape 156"/>
        <p:cNvGrpSpPr/>
        <p:nvPr/>
      </p:nvGrpSpPr>
      <p:grpSpPr>
        <a:xfrm>
          <a:off x="0" y="0"/>
          <a:ext cx="0" cy="0"/>
          <a:chOff x="0" y="0"/>
          <a:chExt cx="0" cy="0"/>
        </a:xfrm>
      </p:grpSpPr>
      <p:sp>
        <p:nvSpPr>
          <p:cNvPr id="157" name="Google Shape;157;p26"/>
          <p:cNvSpPr txBox="1">
            <a:spLocks noGrp="1"/>
          </p:cNvSpPr>
          <p:nvPr>
            <p:ph type="subTitle" idx="1"/>
          </p:nvPr>
        </p:nvSpPr>
        <p:spPr>
          <a:xfrm>
            <a:off x="711900" y="1476000"/>
            <a:ext cx="2261700" cy="408600"/>
          </a:xfrm>
          <a:prstGeom prst="rect">
            <a:avLst/>
          </a:prstGeom>
        </p:spPr>
        <p:txBody>
          <a:bodyPr spcFirstLastPara="1" wrap="square" lIns="91425" tIns="91425" rIns="91425" bIns="91425" anchor="t" anchorCtr="0">
            <a:noAutofit/>
          </a:bodyPr>
          <a:lstStyle>
            <a:lvl1pPr lvl="0" rtl="0">
              <a:spcBef>
                <a:spcPts val="0"/>
              </a:spcBef>
              <a:spcAft>
                <a:spcPts val="0"/>
              </a:spcAft>
              <a:buNone/>
              <a:defRPr b="1">
                <a:solidFill>
                  <a:schemeClr val="accent1"/>
                </a:solidFill>
              </a:defRPr>
            </a:lvl1pPr>
            <a:lvl2pPr lvl="1" rtl="0">
              <a:spcBef>
                <a:spcPts val="1600"/>
              </a:spcBef>
              <a:spcAft>
                <a:spcPts val="0"/>
              </a:spcAft>
              <a:buNone/>
              <a:defRPr b="1">
                <a:solidFill>
                  <a:schemeClr val="accent1"/>
                </a:solidFill>
              </a:defRPr>
            </a:lvl2pPr>
            <a:lvl3pPr lvl="2" rtl="0">
              <a:spcBef>
                <a:spcPts val="1600"/>
              </a:spcBef>
              <a:spcAft>
                <a:spcPts val="0"/>
              </a:spcAft>
              <a:buNone/>
              <a:defRPr b="1">
                <a:solidFill>
                  <a:schemeClr val="accent1"/>
                </a:solidFill>
              </a:defRPr>
            </a:lvl3pPr>
            <a:lvl4pPr lvl="3" rtl="0">
              <a:spcBef>
                <a:spcPts val="1600"/>
              </a:spcBef>
              <a:spcAft>
                <a:spcPts val="0"/>
              </a:spcAft>
              <a:buNone/>
              <a:defRPr b="1">
                <a:solidFill>
                  <a:schemeClr val="accent1"/>
                </a:solidFill>
              </a:defRPr>
            </a:lvl4pPr>
            <a:lvl5pPr lvl="4" rtl="0">
              <a:spcBef>
                <a:spcPts val="1600"/>
              </a:spcBef>
              <a:spcAft>
                <a:spcPts val="0"/>
              </a:spcAft>
              <a:buNone/>
              <a:defRPr b="1">
                <a:solidFill>
                  <a:schemeClr val="accent1"/>
                </a:solidFill>
              </a:defRPr>
            </a:lvl5pPr>
            <a:lvl6pPr lvl="5" rtl="0">
              <a:spcBef>
                <a:spcPts val="1600"/>
              </a:spcBef>
              <a:spcAft>
                <a:spcPts val="0"/>
              </a:spcAft>
              <a:buNone/>
              <a:defRPr b="1">
                <a:solidFill>
                  <a:schemeClr val="accent1"/>
                </a:solidFill>
              </a:defRPr>
            </a:lvl6pPr>
            <a:lvl7pPr lvl="6" rtl="0">
              <a:spcBef>
                <a:spcPts val="1600"/>
              </a:spcBef>
              <a:spcAft>
                <a:spcPts val="0"/>
              </a:spcAft>
              <a:buNone/>
              <a:defRPr b="1">
                <a:solidFill>
                  <a:schemeClr val="accent1"/>
                </a:solidFill>
              </a:defRPr>
            </a:lvl7pPr>
            <a:lvl8pPr lvl="7" rtl="0">
              <a:spcBef>
                <a:spcPts val="1600"/>
              </a:spcBef>
              <a:spcAft>
                <a:spcPts val="0"/>
              </a:spcAft>
              <a:buNone/>
              <a:defRPr b="1">
                <a:solidFill>
                  <a:schemeClr val="accent1"/>
                </a:solidFill>
              </a:defRPr>
            </a:lvl8pPr>
            <a:lvl9pPr lvl="8" rtl="0">
              <a:spcBef>
                <a:spcPts val="1600"/>
              </a:spcBef>
              <a:spcAft>
                <a:spcPts val="1600"/>
              </a:spcAft>
              <a:buNone/>
              <a:defRPr b="1">
                <a:solidFill>
                  <a:schemeClr val="accent1"/>
                </a:solidFill>
              </a:defRPr>
            </a:lvl9pPr>
          </a:lstStyle>
          <a:p>
            <a:endParaRPr/>
          </a:p>
        </p:txBody>
      </p:sp>
      <p:sp>
        <p:nvSpPr>
          <p:cNvPr id="158" name="Google Shape;158;p26"/>
          <p:cNvSpPr txBox="1">
            <a:spLocks noGrp="1"/>
          </p:cNvSpPr>
          <p:nvPr>
            <p:ph type="subTitle" idx="2"/>
          </p:nvPr>
        </p:nvSpPr>
        <p:spPr>
          <a:xfrm>
            <a:off x="711900" y="1851450"/>
            <a:ext cx="22617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solidFill>
                  <a:schemeClr val="dk1"/>
                </a:solidFill>
              </a:defRPr>
            </a:lvl1pPr>
            <a:lvl2pPr lvl="1" rtl="0">
              <a:lnSpc>
                <a:spcPct val="100000"/>
              </a:lnSpc>
              <a:spcBef>
                <a:spcPts val="1600"/>
              </a:spcBef>
              <a:spcAft>
                <a:spcPts val="0"/>
              </a:spcAft>
              <a:buNone/>
              <a:defRPr sz="1400">
                <a:solidFill>
                  <a:schemeClr val="dk1"/>
                </a:solidFill>
              </a:defRPr>
            </a:lvl2pPr>
            <a:lvl3pPr lvl="2" rtl="0">
              <a:lnSpc>
                <a:spcPct val="100000"/>
              </a:lnSpc>
              <a:spcBef>
                <a:spcPts val="1600"/>
              </a:spcBef>
              <a:spcAft>
                <a:spcPts val="0"/>
              </a:spcAft>
              <a:buNone/>
              <a:defRPr sz="1400">
                <a:solidFill>
                  <a:schemeClr val="dk1"/>
                </a:solidFill>
              </a:defRPr>
            </a:lvl3pPr>
            <a:lvl4pPr lvl="3" rtl="0">
              <a:lnSpc>
                <a:spcPct val="100000"/>
              </a:lnSpc>
              <a:spcBef>
                <a:spcPts val="1600"/>
              </a:spcBef>
              <a:spcAft>
                <a:spcPts val="0"/>
              </a:spcAft>
              <a:buNone/>
              <a:defRPr sz="1400">
                <a:solidFill>
                  <a:schemeClr val="dk1"/>
                </a:solidFill>
              </a:defRPr>
            </a:lvl4pPr>
            <a:lvl5pPr lvl="4" rtl="0">
              <a:lnSpc>
                <a:spcPct val="100000"/>
              </a:lnSpc>
              <a:spcBef>
                <a:spcPts val="1600"/>
              </a:spcBef>
              <a:spcAft>
                <a:spcPts val="0"/>
              </a:spcAft>
              <a:buNone/>
              <a:defRPr sz="1400">
                <a:solidFill>
                  <a:schemeClr val="dk1"/>
                </a:solidFill>
              </a:defRPr>
            </a:lvl5pPr>
            <a:lvl6pPr lvl="5" rtl="0">
              <a:lnSpc>
                <a:spcPct val="100000"/>
              </a:lnSpc>
              <a:spcBef>
                <a:spcPts val="1600"/>
              </a:spcBef>
              <a:spcAft>
                <a:spcPts val="0"/>
              </a:spcAft>
              <a:buNone/>
              <a:defRPr sz="1400">
                <a:solidFill>
                  <a:schemeClr val="dk1"/>
                </a:solidFill>
              </a:defRPr>
            </a:lvl6pPr>
            <a:lvl7pPr lvl="6" rtl="0">
              <a:lnSpc>
                <a:spcPct val="100000"/>
              </a:lnSpc>
              <a:spcBef>
                <a:spcPts val="1600"/>
              </a:spcBef>
              <a:spcAft>
                <a:spcPts val="0"/>
              </a:spcAft>
              <a:buNone/>
              <a:defRPr sz="1400">
                <a:solidFill>
                  <a:schemeClr val="dk1"/>
                </a:solidFill>
              </a:defRPr>
            </a:lvl7pPr>
            <a:lvl8pPr lvl="7" rtl="0">
              <a:lnSpc>
                <a:spcPct val="100000"/>
              </a:lnSpc>
              <a:spcBef>
                <a:spcPts val="1600"/>
              </a:spcBef>
              <a:spcAft>
                <a:spcPts val="0"/>
              </a:spcAft>
              <a:buNone/>
              <a:defRPr sz="1400">
                <a:solidFill>
                  <a:schemeClr val="dk1"/>
                </a:solidFill>
              </a:defRPr>
            </a:lvl8pPr>
            <a:lvl9pPr lvl="8" rtl="0">
              <a:lnSpc>
                <a:spcPct val="100000"/>
              </a:lnSpc>
              <a:spcBef>
                <a:spcPts val="1600"/>
              </a:spcBef>
              <a:spcAft>
                <a:spcPts val="1600"/>
              </a:spcAft>
              <a:buNone/>
              <a:defRPr sz="1400">
                <a:solidFill>
                  <a:schemeClr val="dk1"/>
                </a:solidFill>
              </a:defRPr>
            </a:lvl9pPr>
          </a:lstStyle>
          <a:p>
            <a:endParaRPr/>
          </a:p>
        </p:txBody>
      </p:sp>
      <p:sp>
        <p:nvSpPr>
          <p:cNvPr id="159" name="Google Shape;159;p26"/>
          <p:cNvSpPr txBox="1">
            <a:spLocks noGrp="1"/>
          </p:cNvSpPr>
          <p:nvPr>
            <p:ph type="subTitle" idx="3"/>
          </p:nvPr>
        </p:nvSpPr>
        <p:spPr>
          <a:xfrm>
            <a:off x="2983950" y="1476000"/>
            <a:ext cx="2261700" cy="408600"/>
          </a:xfrm>
          <a:prstGeom prst="rect">
            <a:avLst/>
          </a:prstGeom>
        </p:spPr>
        <p:txBody>
          <a:bodyPr spcFirstLastPara="1" wrap="square" lIns="91425" tIns="91425" rIns="91425" bIns="91425" anchor="t" anchorCtr="0">
            <a:noAutofit/>
          </a:bodyPr>
          <a:lstStyle>
            <a:lvl1pPr lvl="0" rtl="0">
              <a:spcBef>
                <a:spcPts val="0"/>
              </a:spcBef>
              <a:spcAft>
                <a:spcPts val="0"/>
              </a:spcAft>
              <a:buNone/>
              <a:defRPr b="1">
                <a:solidFill>
                  <a:schemeClr val="accent1"/>
                </a:solidFill>
              </a:defRPr>
            </a:lvl1pPr>
            <a:lvl2pPr lvl="1" rtl="0">
              <a:spcBef>
                <a:spcPts val="1600"/>
              </a:spcBef>
              <a:spcAft>
                <a:spcPts val="0"/>
              </a:spcAft>
              <a:buNone/>
              <a:defRPr b="1">
                <a:solidFill>
                  <a:schemeClr val="accent1"/>
                </a:solidFill>
              </a:defRPr>
            </a:lvl2pPr>
            <a:lvl3pPr lvl="2" rtl="0">
              <a:spcBef>
                <a:spcPts val="1600"/>
              </a:spcBef>
              <a:spcAft>
                <a:spcPts val="0"/>
              </a:spcAft>
              <a:buNone/>
              <a:defRPr b="1">
                <a:solidFill>
                  <a:schemeClr val="accent1"/>
                </a:solidFill>
              </a:defRPr>
            </a:lvl3pPr>
            <a:lvl4pPr lvl="3" rtl="0">
              <a:spcBef>
                <a:spcPts val="1600"/>
              </a:spcBef>
              <a:spcAft>
                <a:spcPts val="0"/>
              </a:spcAft>
              <a:buNone/>
              <a:defRPr b="1">
                <a:solidFill>
                  <a:schemeClr val="accent1"/>
                </a:solidFill>
              </a:defRPr>
            </a:lvl4pPr>
            <a:lvl5pPr lvl="4" rtl="0">
              <a:spcBef>
                <a:spcPts val="1600"/>
              </a:spcBef>
              <a:spcAft>
                <a:spcPts val="0"/>
              </a:spcAft>
              <a:buNone/>
              <a:defRPr b="1">
                <a:solidFill>
                  <a:schemeClr val="accent1"/>
                </a:solidFill>
              </a:defRPr>
            </a:lvl5pPr>
            <a:lvl6pPr lvl="5" rtl="0">
              <a:spcBef>
                <a:spcPts val="1600"/>
              </a:spcBef>
              <a:spcAft>
                <a:spcPts val="0"/>
              </a:spcAft>
              <a:buNone/>
              <a:defRPr b="1">
                <a:solidFill>
                  <a:schemeClr val="accent1"/>
                </a:solidFill>
              </a:defRPr>
            </a:lvl6pPr>
            <a:lvl7pPr lvl="6" rtl="0">
              <a:spcBef>
                <a:spcPts val="1600"/>
              </a:spcBef>
              <a:spcAft>
                <a:spcPts val="0"/>
              </a:spcAft>
              <a:buNone/>
              <a:defRPr b="1">
                <a:solidFill>
                  <a:schemeClr val="accent1"/>
                </a:solidFill>
              </a:defRPr>
            </a:lvl7pPr>
            <a:lvl8pPr lvl="7" rtl="0">
              <a:spcBef>
                <a:spcPts val="1600"/>
              </a:spcBef>
              <a:spcAft>
                <a:spcPts val="0"/>
              </a:spcAft>
              <a:buNone/>
              <a:defRPr b="1">
                <a:solidFill>
                  <a:schemeClr val="accent1"/>
                </a:solidFill>
              </a:defRPr>
            </a:lvl8pPr>
            <a:lvl9pPr lvl="8" rtl="0">
              <a:spcBef>
                <a:spcPts val="1600"/>
              </a:spcBef>
              <a:spcAft>
                <a:spcPts val="1600"/>
              </a:spcAft>
              <a:buNone/>
              <a:defRPr b="1">
                <a:solidFill>
                  <a:schemeClr val="accent1"/>
                </a:solidFill>
              </a:defRPr>
            </a:lvl9pPr>
          </a:lstStyle>
          <a:p>
            <a:endParaRPr/>
          </a:p>
        </p:txBody>
      </p:sp>
      <p:sp>
        <p:nvSpPr>
          <p:cNvPr id="160" name="Google Shape;160;p26"/>
          <p:cNvSpPr txBox="1">
            <a:spLocks noGrp="1"/>
          </p:cNvSpPr>
          <p:nvPr>
            <p:ph type="subTitle" idx="4"/>
          </p:nvPr>
        </p:nvSpPr>
        <p:spPr>
          <a:xfrm>
            <a:off x="2983950" y="1851450"/>
            <a:ext cx="22617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solidFill>
                  <a:schemeClr val="dk1"/>
                </a:solidFill>
              </a:defRPr>
            </a:lvl1pPr>
            <a:lvl2pPr lvl="1" rtl="0">
              <a:lnSpc>
                <a:spcPct val="100000"/>
              </a:lnSpc>
              <a:spcBef>
                <a:spcPts val="0"/>
              </a:spcBef>
              <a:spcAft>
                <a:spcPts val="0"/>
              </a:spcAft>
              <a:buNone/>
              <a:defRPr sz="1400">
                <a:solidFill>
                  <a:schemeClr val="dk1"/>
                </a:solidFill>
              </a:defRPr>
            </a:lvl2pPr>
            <a:lvl3pPr lvl="2" rtl="0">
              <a:lnSpc>
                <a:spcPct val="100000"/>
              </a:lnSpc>
              <a:spcBef>
                <a:spcPts val="0"/>
              </a:spcBef>
              <a:spcAft>
                <a:spcPts val="0"/>
              </a:spcAft>
              <a:buNone/>
              <a:defRPr sz="1400">
                <a:solidFill>
                  <a:schemeClr val="dk1"/>
                </a:solidFill>
              </a:defRPr>
            </a:lvl3pPr>
            <a:lvl4pPr lvl="3" rtl="0">
              <a:lnSpc>
                <a:spcPct val="100000"/>
              </a:lnSpc>
              <a:spcBef>
                <a:spcPts val="0"/>
              </a:spcBef>
              <a:spcAft>
                <a:spcPts val="0"/>
              </a:spcAft>
              <a:buNone/>
              <a:defRPr sz="1400">
                <a:solidFill>
                  <a:schemeClr val="dk1"/>
                </a:solidFill>
              </a:defRPr>
            </a:lvl4pPr>
            <a:lvl5pPr lvl="4" rtl="0">
              <a:lnSpc>
                <a:spcPct val="100000"/>
              </a:lnSpc>
              <a:spcBef>
                <a:spcPts val="0"/>
              </a:spcBef>
              <a:spcAft>
                <a:spcPts val="0"/>
              </a:spcAft>
              <a:buNone/>
              <a:defRPr sz="1400">
                <a:solidFill>
                  <a:schemeClr val="dk1"/>
                </a:solidFill>
              </a:defRPr>
            </a:lvl5pPr>
            <a:lvl6pPr lvl="5" rtl="0">
              <a:lnSpc>
                <a:spcPct val="100000"/>
              </a:lnSpc>
              <a:spcBef>
                <a:spcPts val="0"/>
              </a:spcBef>
              <a:spcAft>
                <a:spcPts val="0"/>
              </a:spcAft>
              <a:buNone/>
              <a:defRPr sz="1400">
                <a:solidFill>
                  <a:schemeClr val="dk1"/>
                </a:solidFill>
              </a:defRPr>
            </a:lvl6pPr>
            <a:lvl7pPr lvl="6" rtl="0">
              <a:lnSpc>
                <a:spcPct val="100000"/>
              </a:lnSpc>
              <a:spcBef>
                <a:spcPts val="0"/>
              </a:spcBef>
              <a:spcAft>
                <a:spcPts val="0"/>
              </a:spcAft>
              <a:buNone/>
              <a:defRPr sz="1400">
                <a:solidFill>
                  <a:schemeClr val="dk1"/>
                </a:solidFill>
              </a:defRPr>
            </a:lvl7pPr>
            <a:lvl8pPr lvl="7" rtl="0">
              <a:lnSpc>
                <a:spcPct val="100000"/>
              </a:lnSpc>
              <a:spcBef>
                <a:spcPts val="0"/>
              </a:spcBef>
              <a:spcAft>
                <a:spcPts val="0"/>
              </a:spcAft>
              <a:buNone/>
              <a:defRPr sz="1400">
                <a:solidFill>
                  <a:schemeClr val="dk1"/>
                </a:solidFill>
              </a:defRPr>
            </a:lvl8pPr>
            <a:lvl9pPr lvl="8" rtl="0">
              <a:lnSpc>
                <a:spcPct val="100000"/>
              </a:lnSpc>
              <a:spcBef>
                <a:spcPts val="0"/>
              </a:spcBef>
              <a:spcAft>
                <a:spcPts val="0"/>
              </a:spcAft>
              <a:buNone/>
              <a:defRPr sz="1400">
                <a:solidFill>
                  <a:schemeClr val="dk1"/>
                </a:solidFill>
              </a:defRPr>
            </a:lvl9pPr>
          </a:lstStyle>
          <a:p>
            <a:endParaRPr/>
          </a:p>
        </p:txBody>
      </p:sp>
      <p:sp>
        <p:nvSpPr>
          <p:cNvPr id="161" name="Google Shape;161;p26"/>
          <p:cNvSpPr txBox="1">
            <a:spLocks noGrp="1"/>
          </p:cNvSpPr>
          <p:nvPr>
            <p:ph type="subTitle" idx="5"/>
          </p:nvPr>
        </p:nvSpPr>
        <p:spPr>
          <a:xfrm>
            <a:off x="5256000" y="1476000"/>
            <a:ext cx="2261700" cy="408600"/>
          </a:xfrm>
          <a:prstGeom prst="rect">
            <a:avLst/>
          </a:prstGeom>
        </p:spPr>
        <p:txBody>
          <a:bodyPr spcFirstLastPara="1" wrap="square" lIns="91425" tIns="91425" rIns="91425" bIns="91425" anchor="t" anchorCtr="0">
            <a:noAutofit/>
          </a:bodyPr>
          <a:lstStyle>
            <a:lvl1pPr lvl="0" rtl="0">
              <a:spcBef>
                <a:spcPts val="0"/>
              </a:spcBef>
              <a:spcAft>
                <a:spcPts val="0"/>
              </a:spcAft>
              <a:buNone/>
              <a:defRPr b="1">
                <a:solidFill>
                  <a:schemeClr val="accent1"/>
                </a:solidFill>
              </a:defRPr>
            </a:lvl1pPr>
            <a:lvl2pPr lvl="1" rtl="0">
              <a:spcBef>
                <a:spcPts val="1600"/>
              </a:spcBef>
              <a:spcAft>
                <a:spcPts val="0"/>
              </a:spcAft>
              <a:buNone/>
              <a:defRPr b="1">
                <a:solidFill>
                  <a:schemeClr val="accent1"/>
                </a:solidFill>
              </a:defRPr>
            </a:lvl2pPr>
            <a:lvl3pPr lvl="2" rtl="0">
              <a:spcBef>
                <a:spcPts val="1600"/>
              </a:spcBef>
              <a:spcAft>
                <a:spcPts val="0"/>
              </a:spcAft>
              <a:buNone/>
              <a:defRPr b="1">
                <a:solidFill>
                  <a:schemeClr val="accent1"/>
                </a:solidFill>
              </a:defRPr>
            </a:lvl3pPr>
            <a:lvl4pPr lvl="3" rtl="0">
              <a:spcBef>
                <a:spcPts val="1600"/>
              </a:spcBef>
              <a:spcAft>
                <a:spcPts val="0"/>
              </a:spcAft>
              <a:buNone/>
              <a:defRPr b="1">
                <a:solidFill>
                  <a:schemeClr val="accent1"/>
                </a:solidFill>
              </a:defRPr>
            </a:lvl4pPr>
            <a:lvl5pPr lvl="4" rtl="0">
              <a:spcBef>
                <a:spcPts val="1600"/>
              </a:spcBef>
              <a:spcAft>
                <a:spcPts val="0"/>
              </a:spcAft>
              <a:buNone/>
              <a:defRPr b="1">
                <a:solidFill>
                  <a:schemeClr val="accent1"/>
                </a:solidFill>
              </a:defRPr>
            </a:lvl5pPr>
            <a:lvl6pPr lvl="5" rtl="0">
              <a:spcBef>
                <a:spcPts val="1600"/>
              </a:spcBef>
              <a:spcAft>
                <a:spcPts val="0"/>
              </a:spcAft>
              <a:buNone/>
              <a:defRPr b="1">
                <a:solidFill>
                  <a:schemeClr val="accent1"/>
                </a:solidFill>
              </a:defRPr>
            </a:lvl6pPr>
            <a:lvl7pPr lvl="6" rtl="0">
              <a:spcBef>
                <a:spcPts val="1600"/>
              </a:spcBef>
              <a:spcAft>
                <a:spcPts val="0"/>
              </a:spcAft>
              <a:buNone/>
              <a:defRPr b="1">
                <a:solidFill>
                  <a:schemeClr val="accent1"/>
                </a:solidFill>
              </a:defRPr>
            </a:lvl7pPr>
            <a:lvl8pPr lvl="7" rtl="0">
              <a:spcBef>
                <a:spcPts val="1600"/>
              </a:spcBef>
              <a:spcAft>
                <a:spcPts val="0"/>
              </a:spcAft>
              <a:buNone/>
              <a:defRPr b="1">
                <a:solidFill>
                  <a:schemeClr val="accent1"/>
                </a:solidFill>
              </a:defRPr>
            </a:lvl8pPr>
            <a:lvl9pPr lvl="8" rtl="0">
              <a:spcBef>
                <a:spcPts val="1600"/>
              </a:spcBef>
              <a:spcAft>
                <a:spcPts val="1600"/>
              </a:spcAft>
              <a:buNone/>
              <a:defRPr b="1">
                <a:solidFill>
                  <a:schemeClr val="accent1"/>
                </a:solidFill>
              </a:defRPr>
            </a:lvl9pPr>
          </a:lstStyle>
          <a:p>
            <a:endParaRPr/>
          </a:p>
        </p:txBody>
      </p:sp>
      <p:sp>
        <p:nvSpPr>
          <p:cNvPr id="162" name="Google Shape;162;p26"/>
          <p:cNvSpPr txBox="1">
            <a:spLocks noGrp="1"/>
          </p:cNvSpPr>
          <p:nvPr>
            <p:ph type="subTitle" idx="6"/>
          </p:nvPr>
        </p:nvSpPr>
        <p:spPr>
          <a:xfrm>
            <a:off x="5256000" y="1851450"/>
            <a:ext cx="22617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solidFill>
                  <a:schemeClr val="dk1"/>
                </a:solidFill>
              </a:defRPr>
            </a:lvl1pPr>
            <a:lvl2pPr lvl="1" rtl="0">
              <a:lnSpc>
                <a:spcPct val="100000"/>
              </a:lnSpc>
              <a:spcBef>
                <a:spcPts val="1600"/>
              </a:spcBef>
              <a:spcAft>
                <a:spcPts val="0"/>
              </a:spcAft>
              <a:buNone/>
              <a:defRPr sz="1400">
                <a:solidFill>
                  <a:schemeClr val="dk1"/>
                </a:solidFill>
              </a:defRPr>
            </a:lvl2pPr>
            <a:lvl3pPr lvl="2" rtl="0">
              <a:lnSpc>
                <a:spcPct val="100000"/>
              </a:lnSpc>
              <a:spcBef>
                <a:spcPts val="1600"/>
              </a:spcBef>
              <a:spcAft>
                <a:spcPts val="0"/>
              </a:spcAft>
              <a:buNone/>
              <a:defRPr sz="1400">
                <a:solidFill>
                  <a:schemeClr val="dk1"/>
                </a:solidFill>
              </a:defRPr>
            </a:lvl3pPr>
            <a:lvl4pPr lvl="3" rtl="0">
              <a:lnSpc>
                <a:spcPct val="100000"/>
              </a:lnSpc>
              <a:spcBef>
                <a:spcPts val="1600"/>
              </a:spcBef>
              <a:spcAft>
                <a:spcPts val="0"/>
              </a:spcAft>
              <a:buNone/>
              <a:defRPr sz="1400">
                <a:solidFill>
                  <a:schemeClr val="dk1"/>
                </a:solidFill>
              </a:defRPr>
            </a:lvl4pPr>
            <a:lvl5pPr lvl="4" rtl="0">
              <a:lnSpc>
                <a:spcPct val="100000"/>
              </a:lnSpc>
              <a:spcBef>
                <a:spcPts val="1600"/>
              </a:spcBef>
              <a:spcAft>
                <a:spcPts val="0"/>
              </a:spcAft>
              <a:buNone/>
              <a:defRPr sz="1400">
                <a:solidFill>
                  <a:schemeClr val="dk1"/>
                </a:solidFill>
              </a:defRPr>
            </a:lvl5pPr>
            <a:lvl6pPr lvl="5" rtl="0">
              <a:lnSpc>
                <a:spcPct val="100000"/>
              </a:lnSpc>
              <a:spcBef>
                <a:spcPts val="1600"/>
              </a:spcBef>
              <a:spcAft>
                <a:spcPts val="0"/>
              </a:spcAft>
              <a:buNone/>
              <a:defRPr sz="1400">
                <a:solidFill>
                  <a:schemeClr val="dk1"/>
                </a:solidFill>
              </a:defRPr>
            </a:lvl6pPr>
            <a:lvl7pPr lvl="6" rtl="0">
              <a:lnSpc>
                <a:spcPct val="100000"/>
              </a:lnSpc>
              <a:spcBef>
                <a:spcPts val="1600"/>
              </a:spcBef>
              <a:spcAft>
                <a:spcPts val="0"/>
              </a:spcAft>
              <a:buNone/>
              <a:defRPr sz="1400">
                <a:solidFill>
                  <a:schemeClr val="dk1"/>
                </a:solidFill>
              </a:defRPr>
            </a:lvl7pPr>
            <a:lvl8pPr lvl="7" rtl="0">
              <a:lnSpc>
                <a:spcPct val="100000"/>
              </a:lnSpc>
              <a:spcBef>
                <a:spcPts val="1600"/>
              </a:spcBef>
              <a:spcAft>
                <a:spcPts val="0"/>
              </a:spcAft>
              <a:buNone/>
              <a:defRPr sz="1400">
                <a:solidFill>
                  <a:schemeClr val="dk1"/>
                </a:solidFill>
              </a:defRPr>
            </a:lvl8pPr>
            <a:lvl9pPr lvl="8" rtl="0">
              <a:lnSpc>
                <a:spcPct val="100000"/>
              </a:lnSpc>
              <a:spcBef>
                <a:spcPts val="1600"/>
              </a:spcBef>
              <a:spcAft>
                <a:spcPts val="1600"/>
              </a:spcAft>
              <a:buNone/>
              <a:defRPr sz="1400">
                <a:solidFill>
                  <a:schemeClr val="dk1"/>
                </a:solidFill>
              </a:defRPr>
            </a:lvl9pPr>
          </a:lstStyle>
          <a:p>
            <a:endParaRPr/>
          </a:p>
        </p:txBody>
      </p:sp>
      <p:sp>
        <p:nvSpPr>
          <p:cNvPr id="163" name="Google Shape;163;p26"/>
          <p:cNvSpPr txBox="1">
            <a:spLocks noGrp="1"/>
          </p:cNvSpPr>
          <p:nvPr>
            <p:ph type="subTitle" idx="7"/>
          </p:nvPr>
        </p:nvSpPr>
        <p:spPr>
          <a:xfrm>
            <a:off x="711900" y="2952200"/>
            <a:ext cx="2261700" cy="408600"/>
          </a:xfrm>
          <a:prstGeom prst="rect">
            <a:avLst/>
          </a:prstGeom>
        </p:spPr>
        <p:txBody>
          <a:bodyPr spcFirstLastPara="1" wrap="square" lIns="91425" tIns="91425" rIns="91425" bIns="91425" anchor="t" anchorCtr="0">
            <a:noAutofit/>
          </a:bodyPr>
          <a:lstStyle>
            <a:lvl1pPr lvl="0" rtl="0">
              <a:spcBef>
                <a:spcPts val="0"/>
              </a:spcBef>
              <a:spcAft>
                <a:spcPts val="0"/>
              </a:spcAft>
              <a:buNone/>
              <a:defRPr b="1">
                <a:solidFill>
                  <a:schemeClr val="accent1"/>
                </a:solidFill>
              </a:defRPr>
            </a:lvl1pPr>
            <a:lvl2pPr lvl="1" rtl="0">
              <a:spcBef>
                <a:spcPts val="1600"/>
              </a:spcBef>
              <a:spcAft>
                <a:spcPts val="0"/>
              </a:spcAft>
              <a:buNone/>
              <a:defRPr b="1">
                <a:solidFill>
                  <a:schemeClr val="accent1"/>
                </a:solidFill>
              </a:defRPr>
            </a:lvl2pPr>
            <a:lvl3pPr lvl="2" rtl="0">
              <a:spcBef>
                <a:spcPts val="1600"/>
              </a:spcBef>
              <a:spcAft>
                <a:spcPts val="0"/>
              </a:spcAft>
              <a:buNone/>
              <a:defRPr b="1">
                <a:solidFill>
                  <a:schemeClr val="accent1"/>
                </a:solidFill>
              </a:defRPr>
            </a:lvl3pPr>
            <a:lvl4pPr lvl="3" rtl="0">
              <a:spcBef>
                <a:spcPts val="1600"/>
              </a:spcBef>
              <a:spcAft>
                <a:spcPts val="0"/>
              </a:spcAft>
              <a:buNone/>
              <a:defRPr b="1">
                <a:solidFill>
                  <a:schemeClr val="accent1"/>
                </a:solidFill>
              </a:defRPr>
            </a:lvl4pPr>
            <a:lvl5pPr lvl="4" rtl="0">
              <a:spcBef>
                <a:spcPts val="1600"/>
              </a:spcBef>
              <a:spcAft>
                <a:spcPts val="0"/>
              </a:spcAft>
              <a:buNone/>
              <a:defRPr b="1">
                <a:solidFill>
                  <a:schemeClr val="accent1"/>
                </a:solidFill>
              </a:defRPr>
            </a:lvl5pPr>
            <a:lvl6pPr lvl="5" rtl="0">
              <a:spcBef>
                <a:spcPts val="1600"/>
              </a:spcBef>
              <a:spcAft>
                <a:spcPts val="0"/>
              </a:spcAft>
              <a:buNone/>
              <a:defRPr b="1">
                <a:solidFill>
                  <a:schemeClr val="accent1"/>
                </a:solidFill>
              </a:defRPr>
            </a:lvl6pPr>
            <a:lvl7pPr lvl="6" rtl="0">
              <a:spcBef>
                <a:spcPts val="1600"/>
              </a:spcBef>
              <a:spcAft>
                <a:spcPts val="0"/>
              </a:spcAft>
              <a:buNone/>
              <a:defRPr b="1">
                <a:solidFill>
                  <a:schemeClr val="accent1"/>
                </a:solidFill>
              </a:defRPr>
            </a:lvl7pPr>
            <a:lvl8pPr lvl="7" rtl="0">
              <a:spcBef>
                <a:spcPts val="1600"/>
              </a:spcBef>
              <a:spcAft>
                <a:spcPts val="0"/>
              </a:spcAft>
              <a:buNone/>
              <a:defRPr b="1">
                <a:solidFill>
                  <a:schemeClr val="accent1"/>
                </a:solidFill>
              </a:defRPr>
            </a:lvl8pPr>
            <a:lvl9pPr lvl="8" rtl="0">
              <a:spcBef>
                <a:spcPts val="1600"/>
              </a:spcBef>
              <a:spcAft>
                <a:spcPts val="1600"/>
              </a:spcAft>
              <a:buNone/>
              <a:defRPr b="1">
                <a:solidFill>
                  <a:schemeClr val="accent1"/>
                </a:solidFill>
              </a:defRPr>
            </a:lvl9pPr>
          </a:lstStyle>
          <a:p>
            <a:endParaRPr/>
          </a:p>
        </p:txBody>
      </p:sp>
      <p:sp>
        <p:nvSpPr>
          <p:cNvPr id="164" name="Google Shape;164;p26"/>
          <p:cNvSpPr txBox="1">
            <a:spLocks noGrp="1"/>
          </p:cNvSpPr>
          <p:nvPr>
            <p:ph type="subTitle" idx="8"/>
          </p:nvPr>
        </p:nvSpPr>
        <p:spPr>
          <a:xfrm>
            <a:off x="711900" y="3327650"/>
            <a:ext cx="22617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solidFill>
                  <a:schemeClr val="dk1"/>
                </a:solidFill>
              </a:defRPr>
            </a:lvl1pPr>
            <a:lvl2pPr lvl="1" rtl="0">
              <a:lnSpc>
                <a:spcPct val="100000"/>
              </a:lnSpc>
              <a:spcBef>
                <a:spcPts val="0"/>
              </a:spcBef>
              <a:spcAft>
                <a:spcPts val="0"/>
              </a:spcAft>
              <a:buNone/>
              <a:defRPr sz="1400">
                <a:solidFill>
                  <a:schemeClr val="dk1"/>
                </a:solidFill>
              </a:defRPr>
            </a:lvl2pPr>
            <a:lvl3pPr lvl="2" rtl="0">
              <a:lnSpc>
                <a:spcPct val="100000"/>
              </a:lnSpc>
              <a:spcBef>
                <a:spcPts val="0"/>
              </a:spcBef>
              <a:spcAft>
                <a:spcPts val="0"/>
              </a:spcAft>
              <a:buNone/>
              <a:defRPr sz="1400">
                <a:solidFill>
                  <a:schemeClr val="dk1"/>
                </a:solidFill>
              </a:defRPr>
            </a:lvl3pPr>
            <a:lvl4pPr lvl="3" rtl="0">
              <a:lnSpc>
                <a:spcPct val="100000"/>
              </a:lnSpc>
              <a:spcBef>
                <a:spcPts val="0"/>
              </a:spcBef>
              <a:spcAft>
                <a:spcPts val="0"/>
              </a:spcAft>
              <a:buNone/>
              <a:defRPr sz="1400">
                <a:solidFill>
                  <a:schemeClr val="dk1"/>
                </a:solidFill>
              </a:defRPr>
            </a:lvl4pPr>
            <a:lvl5pPr lvl="4" rtl="0">
              <a:lnSpc>
                <a:spcPct val="100000"/>
              </a:lnSpc>
              <a:spcBef>
                <a:spcPts val="0"/>
              </a:spcBef>
              <a:spcAft>
                <a:spcPts val="0"/>
              </a:spcAft>
              <a:buNone/>
              <a:defRPr sz="1400">
                <a:solidFill>
                  <a:schemeClr val="dk1"/>
                </a:solidFill>
              </a:defRPr>
            </a:lvl5pPr>
            <a:lvl6pPr lvl="5" rtl="0">
              <a:lnSpc>
                <a:spcPct val="100000"/>
              </a:lnSpc>
              <a:spcBef>
                <a:spcPts val="0"/>
              </a:spcBef>
              <a:spcAft>
                <a:spcPts val="0"/>
              </a:spcAft>
              <a:buNone/>
              <a:defRPr sz="1400">
                <a:solidFill>
                  <a:schemeClr val="dk1"/>
                </a:solidFill>
              </a:defRPr>
            </a:lvl6pPr>
            <a:lvl7pPr lvl="6" rtl="0">
              <a:lnSpc>
                <a:spcPct val="100000"/>
              </a:lnSpc>
              <a:spcBef>
                <a:spcPts val="0"/>
              </a:spcBef>
              <a:spcAft>
                <a:spcPts val="0"/>
              </a:spcAft>
              <a:buNone/>
              <a:defRPr sz="1400">
                <a:solidFill>
                  <a:schemeClr val="dk1"/>
                </a:solidFill>
              </a:defRPr>
            </a:lvl7pPr>
            <a:lvl8pPr lvl="7" rtl="0">
              <a:lnSpc>
                <a:spcPct val="100000"/>
              </a:lnSpc>
              <a:spcBef>
                <a:spcPts val="0"/>
              </a:spcBef>
              <a:spcAft>
                <a:spcPts val="0"/>
              </a:spcAft>
              <a:buNone/>
              <a:defRPr sz="1400">
                <a:solidFill>
                  <a:schemeClr val="dk1"/>
                </a:solidFill>
              </a:defRPr>
            </a:lvl8pPr>
            <a:lvl9pPr lvl="8" rtl="0">
              <a:lnSpc>
                <a:spcPct val="100000"/>
              </a:lnSpc>
              <a:spcBef>
                <a:spcPts val="0"/>
              </a:spcBef>
              <a:spcAft>
                <a:spcPts val="0"/>
              </a:spcAft>
              <a:buNone/>
              <a:defRPr sz="1400">
                <a:solidFill>
                  <a:schemeClr val="dk1"/>
                </a:solidFill>
              </a:defRPr>
            </a:lvl9pPr>
          </a:lstStyle>
          <a:p>
            <a:endParaRPr/>
          </a:p>
        </p:txBody>
      </p:sp>
      <p:sp>
        <p:nvSpPr>
          <p:cNvPr id="165" name="Google Shape;165;p26"/>
          <p:cNvSpPr txBox="1">
            <a:spLocks noGrp="1"/>
          </p:cNvSpPr>
          <p:nvPr>
            <p:ph type="subTitle" idx="9"/>
          </p:nvPr>
        </p:nvSpPr>
        <p:spPr>
          <a:xfrm>
            <a:off x="2983950" y="2952200"/>
            <a:ext cx="2261700" cy="408600"/>
          </a:xfrm>
          <a:prstGeom prst="rect">
            <a:avLst/>
          </a:prstGeom>
        </p:spPr>
        <p:txBody>
          <a:bodyPr spcFirstLastPara="1" wrap="square" lIns="91425" tIns="91425" rIns="91425" bIns="91425" anchor="t" anchorCtr="0">
            <a:noAutofit/>
          </a:bodyPr>
          <a:lstStyle>
            <a:lvl1pPr lvl="0" rtl="0">
              <a:spcBef>
                <a:spcPts val="0"/>
              </a:spcBef>
              <a:spcAft>
                <a:spcPts val="0"/>
              </a:spcAft>
              <a:buNone/>
              <a:defRPr b="1">
                <a:solidFill>
                  <a:schemeClr val="accent1"/>
                </a:solidFill>
              </a:defRPr>
            </a:lvl1pPr>
            <a:lvl2pPr lvl="1" rtl="0">
              <a:spcBef>
                <a:spcPts val="1600"/>
              </a:spcBef>
              <a:spcAft>
                <a:spcPts val="0"/>
              </a:spcAft>
              <a:buNone/>
              <a:defRPr b="1">
                <a:solidFill>
                  <a:schemeClr val="accent1"/>
                </a:solidFill>
              </a:defRPr>
            </a:lvl2pPr>
            <a:lvl3pPr lvl="2" rtl="0">
              <a:spcBef>
                <a:spcPts val="1600"/>
              </a:spcBef>
              <a:spcAft>
                <a:spcPts val="0"/>
              </a:spcAft>
              <a:buNone/>
              <a:defRPr b="1">
                <a:solidFill>
                  <a:schemeClr val="accent1"/>
                </a:solidFill>
              </a:defRPr>
            </a:lvl3pPr>
            <a:lvl4pPr lvl="3" rtl="0">
              <a:spcBef>
                <a:spcPts val="1600"/>
              </a:spcBef>
              <a:spcAft>
                <a:spcPts val="0"/>
              </a:spcAft>
              <a:buNone/>
              <a:defRPr b="1">
                <a:solidFill>
                  <a:schemeClr val="accent1"/>
                </a:solidFill>
              </a:defRPr>
            </a:lvl4pPr>
            <a:lvl5pPr lvl="4" rtl="0">
              <a:spcBef>
                <a:spcPts val="1600"/>
              </a:spcBef>
              <a:spcAft>
                <a:spcPts val="0"/>
              </a:spcAft>
              <a:buNone/>
              <a:defRPr b="1">
                <a:solidFill>
                  <a:schemeClr val="accent1"/>
                </a:solidFill>
              </a:defRPr>
            </a:lvl5pPr>
            <a:lvl6pPr lvl="5" rtl="0">
              <a:spcBef>
                <a:spcPts val="1600"/>
              </a:spcBef>
              <a:spcAft>
                <a:spcPts val="0"/>
              </a:spcAft>
              <a:buNone/>
              <a:defRPr b="1">
                <a:solidFill>
                  <a:schemeClr val="accent1"/>
                </a:solidFill>
              </a:defRPr>
            </a:lvl6pPr>
            <a:lvl7pPr lvl="6" rtl="0">
              <a:spcBef>
                <a:spcPts val="1600"/>
              </a:spcBef>
              <a:spcAft>
                <a:spcPts val="0"/>
              </a:spcAft>
              <a:buNone/>
              <a:defRPr b="1">
                <a:solidFill>
                  <a:schemeClr val="accent1"/>
                </a:solidFill>
              </a:defRPr>
            </a:lvl7pPr>
            <a:lvl8pPr lvl="7" rtl="0">
              <a:spcBef>
                <a:spcPts val="1600"/>
              </a:spcBef>
              <a:spcAft>
                <a:spcPts val="0"/>
              </a:spcAft>
              <a:buNone/>
              <a:defRPr b="1">
                <a:solidFill>
                  <a:schemeClr val="accent1"/>
                </a:solidFill>
              </a:defRPr>
            </a:lvl8pPr>
            <a:lvl9pPr lvl="8" rtl="0">
              <a:spcBef>
                <a:spcPts val="1600"/>
              </a:spcBef>
              <a:spcAft>
                <a:spcPts val="1600"/>
              </a:spcAft>
              <a:buNone/>
              <a:defRPr b="1">
                <a:solidFill>
                  <a:schemeClr val="accent1"/>
                </a:solidFill>
              </a:defRPr>
            </a:lvl9pPr>
          </a:lstStyle>
          <a:p>
            <a:endParaRPr/>
          </a:p>
        </p:txBody>
      </p:sp>
      <p:sp>
        <p:nvSpPr>
          <p:cNvPr id="166" name="Google Shape;166;p26"/>
          <p:cNvSpPr txBox="1">
            <a:spLocks noGrp="1"/>
          </p:cNvSpPr>
          <p:nvPr>
            <p:ph type="subTitle" idx="13"/>
          </p:nvPr>
        </p:nvSpPr>
        <p:spPr>
          <a:xfrm>
            <a:off x="2983950" y="3327650"/>
            <a:ext cx="22617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solidFill>
                  <a:schemeClr val="dk1"/>
                </a:solidFill>
              </a:defRPr>
            </a:lvl1pPr>
            <a:lvl2pPr lvl="1" rtl="0">
              <a:lnSpc>
                <a:spcPct val="100000"/>
              </a:lnSpc>
              <a:spcBef>
                <a:spcPts val="0"/>
              </a:spcBef>
              <a:spcAft>
                <a:spcPts val="0"/>
              </a:spcAft>
              <a:buNone/>
              <a:defRPr sz="1400">
                <a:solidFill>
                  <a:schemeClr val="dk1"/>
                </a:solidFill>
              </a:defRPr>
            </a:lvl2pPr>
            <a:lvl3pPr lvl="2" rtl="0">
              <a:lnSpc>
                <a:spcPct val="100000"/>
              </a:lnSpc>
              <a:spcBef>
                <a:spcPts val="0"/>
              </a:spcBef>
              <a:spcAft>
                <a:spcPts val="0"/>
              </a:spcAft>
              <a:buNone/>
              <a:defRPr sz="1400">
                <a:solidFill>
                  <a:schemeClr val="dk1"/>
                </a:solidFill>
              </a:defRPr>
            </a:lvl3pPr>
            <a:lvl4pPr lvl="3" rtl="0">
              <a:lnSpc>
                <a:spcPct val="100000"/>
              </a:lnSpc>
              <a:spcBef>
                <a:spcPts val="0"/>
              </a:spcBef>
              <a:spcAft>
                <a:spcPts val="0"/>
              </a:spcAft>
              <a:buNone/>
              <a:defRPr sz="1400">
                <a:solidFill>
                  <a:schemeClr val="dk1"/>
                </a:solidFill>
              </a:defRPr>
            </a:lvl4pPr>
            <a:lvl5pPr lvl="4" rtl="0">
              <a:lnSpc>
                <a:spcPct val="100000"/>
              </a:lnSpc>
              <a:spcBef>
                <a:spcPts val="0"/>
              </a:spcBef>
              <a:spcAft>
                <a:spcPts val="0"/>
              </a:spcAft>
              <a:buNone/>
              <a:defRPr sz="1400">
                <a:solidFill>
                  <a:schemeClr val="dk1"/>
                </a:solidFill>
              </a:defRPr>
            </a:lvl5pPr>
            <a:lvl6pPr lvl="5" rtl="0">
              <a:lnSpc>
                <a:spcPct val="100000"/>
              </a:lnSpc>
              <a:spcBef>
                <a:spcPts val="0"/>
              </a:spcBef>
              <a:spcAft>
                <a:spcPts val="0"/>
              </a:spcAft>
              <a:buNone/>
              <a:defRPr sz="1400">
                <a:solidFill>
                  <a:schemeClr val="dk1"/>
                </a:solidFill>
              </a:defRPr>
            </a:lvl6pPr>
            <a:lvl7pPr lvl="6" rtl="0">
              <a:lnSpc>
                <a:spcPct val="100000"/>
              </a:lnSpc>
              <a:spcBef>
                <a:spcPts val="0"/>
              </a:spcBef>
              <a:spcAft>
                <a:spcPts val="0"/>
              </a:spcAft>
              <a:buNone/>
              <a:defRPr sz="1400">
                <a:solidFill>
                  <a:schemeClr val="dk1"/>
                </a:solidFill>
              </a:defRPr>
            </a:lvl7pPr>
            <a:lvl8pPr lvl="7" rtl="0">
              <a:lnSpc>
                <a:spcPct val="100000"/>
              </a:lnSpc>
              <a:spcBef>
                <a:spcPts val="0"/>
              </a:spcBef>
              <a:spcAft>
                <a:spcPts val="0"/>
              </a:spcAft>
              <a:buNone/>
              <a:defRPr sz="1400">
                <a:solidFill>
                  <a:schemeClr val="dk1"/>
                </a:solidFill>
              </a:defRPr>
            </a:lvl8pPr>
            <a:lvl9pPr lvl="8" rtl="0">
              <a:lnSpc>
                <a:spcPct val="100000"/>
              </a:lnSpc>
              <a:spcBef>
                <a:spcPts val="0"/>
              </a:spcBef>
              <a:spcAft>
                <a:spcPts val="0"/>
              </a:spcAft>
              <a:buNone/>
              <a:defRPr sz="1400">
                <a:solidFill>
                  <a:schemeClr val="dk1"/>
                </a:solidFill>
              </a:defRPr>
            </a:lvl9pPr>
          </a:lstStyle>
          <a:p>
            <a:endParaRPr/>
          </a:p>
        </p:txBody>
      </p:sp>
      <p:sp>
        <p:nvSpPr>
          <p:cNvPr id="167" name="Google Shape;167;p26"/>
          <p:cNvSpPr txBox="1">
            <a:spLocks noGrp="1"/>
          </p:cNvSpPr>
          <p:nvPr>
            <p:ph type="subTitle" idx="14"/>
          </p:nvPr>
        </p:nvSpPr>
        <p:spPr>
          <a:xfrm>
            <a:off x="5256000" y="2952200"/>
            <a:ext cx="2261700" cy="408600"/>
          </a:xfrm>
          <a:prstGeom prst="rect">
            <a:avLst/>
          </a:prstGeom>
        </p:spPr>
        <p:txBody>
          <a:bodyPr spcFirstLastPara="1" wrap="square" lIns="91425" tIns="91425" rIns="91425" bIns="91425" anchor="t" anchorCtr="0">
            <a:noAutofit/>
          </a:bodyPr>
          <a:lstStyle>
            <a:lvl1pPr lvl="0" rtl="0">
              <a:spcBef>
                <a:spcPts val="0"/>
              </a:spcBef>
              <a:spcAft>
                <a:spcPts val="0"/>
              </a:spcAft>
              <a:buNone/>
              <a:defRPr b="1">
                <a:solidFill>
                  <a:schemeClr val="accent1"/>
                </a:solidFill>
              </a:defRPr>
            </a:lvl1pPr>
            <a:lvl2pPr lvl="1" rtl="0">
              <a:spcBef>
                <a:spcPts val="1600"/>
              </a:spcBef>
              <a:spcAft>
                <a:spcPts val="0"/>
              </a:spcAft>
              <a:buNone/>
              <a:defRPr b="1">
                <a:solidFill>
                  <a:schemeClr val="accent1"/>
                </a:solidFill>
              </a:defRPr>
            </a:lvl2pPr>
            <a:lvl3pPr lvl="2" rtl="0">
              <a:spcBef>
                <a:spcPts val="1600"/>
              </a:spcBef>
              <a:spcAft>
                <a:spcPts val="0"/>
              </a:spcAft>
              <a:buNone/>
              <a:defRPr b="1">
                <a:solidFill>
                  <a:schemeClr val="accent1"/>
                </a:solidFill>
              </a:defRPr>
            </a:lvl3pPr>
            <a:lvl4pPr lvl="3" rtl="0">
              <a:spcBef>
                <a:spcPts val="1600"/>
              </a:spcBef>
              <a:spcAft>
                <a:spcPts val="0"/>
              </a:spcAft>
              <a:buNone/>
              <a:defRPr b="1">
                <a:solidFill>
                  <a:schemeClr val="accent1"/>
                </a:solidFill>
              </a:defRPr>
            </a:lvl4pPr>
            <a:lvl5pPr lvl="4" rtl="0">
              <a:spcBef>
                <a:spcPts val="1600"/>
              </a:spcBef>
              <a:spcAft>
                <a:spcPts val="0"/>
              </a:spcAft>
              <a:buNone/>
              <a:defRPr b="1">
                <a:solidFill>
                  <a:schemeClr val="accent1"/>
                </a:solidFill>
              </a:defRPr>
            </a:lvl5pPr>
            <a:lvl6pPr lvl="5" rtl="0">
              <a:spcBef>
                <a:spcPts val="1600"/>
              </a:spcBef>
              <a:spcAft>
                <a:spcPts val="0"/>
              </a:spcAft>
              <a:buNone/>
              <a:defRPr b="1">
                <a:solidFill>
                  <a:schemeClr val="accent1"/>
                </a:solidFill>
              </a:defRPr>
            </a:lvl6pPr>
            <a:lvl7pPr lvl="6" rtl="0">
              <a:spcBef>
                <a:spcPts val="1600"/>
              </a:spcBef>
              <a:spcAft>
                <a:spcPts val="0"/>
              </a:spcAft>
              <a:buNone/>
              <a:defRPr b="1">
                <a:solidFill>
                  <a:schemeClr val="accent1"/>
                </a:solidFill>
              </a:defRPr>
            </a:lvl7pPr>
            <a:lvl8pPr lvl="7" rtl="0">
              <a:spcBef>
                <a:spcPts val="1600"/>
              </a:spcBef>
              <a:spcAft>
                <a:spcPts val="0"/>
              </a:spcAft>
              <a:buNone/>
              <a:defRPr b="1">
                <a:solidFill>
                  <a:schemeClr val="accent1"/>
                </a:solidFill>
              </a:defRPr>
            </a:lvl8pPr>
            <a:lvl9pPr lvl="8" rtl="0">
              <a:spcBef>
                <a:spcPts val="1600"/>
              </a:spcBef>
              <a:spcAft>
                <a:spcPts val="1600"/>
              </a:spcAft>
              <a:buNone/>
              <a:defRPr b="1">
                <a:solidFill>
                  <a:schemeClr val="accent1"/>
                </a:solidFill>
              </a:defRPr>
            </a:lvl9pPr>
          </a:lstStyle>
          <a:p>
            <a:endParaRPr/>
          </a:p>
        </p:txBody>
      </p:sp>
      <p:sp>
        <p:nvSpPr>
          <p:cNvPr id="168" name="Google Shape;168;p26"/>
          <p:cNvSpPr txBox="1">
            <a:spLocks noGrp="1"/>
          </p:cNvSpPr>
          <p:nvPr>
            <p:ph type="subTitle" idx="15"/>
          </p:nvPr>
        </p:nvSpPr>
        <p:spPr>
          <a:xfrm>
            <a:off x="5256000" y="3327650"/>
            <a:ext cx="2261700" cy="7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None/>
              <a:defRPr sz="1400">
                <a:solidFill>
                  <a:schemeClr val="dk1"/>
                </a:solidFill>
              </a:defRPr>
            </a:lvl1pPr>
            <a:lvl2pPr lvl="1" rtl="0">
              <a:lnSpc>
                <a:spcPct val="100000"/>
              </a:lnSpc>
              <a:spcBef>
                <a:spcPts val="0"/>
              </a:spcBef>
              <a:spcAft>
                <a:spcPts val="0"/>
              </a:spcAft>
              <a:buNone/>
              <a:defRPr sz="1400">
                <a:solidFill>
                  <a:schemeClr val="dk1"/>
                </a:solidFill>
              </a:defRPr>
            </a:lvl2pPr>
            <a:lvl3pPr lvl="2" rtl="0">
              <a:lnSpc>
                <a:spcPct val="100000"/>
              </a:lnSpc>
              <a:spcBef>
                <a:spcPts val="0"/>
              </a:spcBef>
              <a:spcAft>
                <a:spcPts val="0"/>
              </a:spcAft>
              <a:buNone/>
              <a:defRPr sz="1400">
                <a:solidFill>
                  <a:schemeClr val="dk1"/>
                </a:solidFill>
              </a:defRPr>
            </a:lvl3pPr>
            <a:lvl4pPr lvl="3" rtl="0">
              <a:lnSpc>
                <a:spcPct val="100000"/>
              </a:lnSpc>
              <a:spcBef>
                <a:spcPts val="0"/>
              </a:spcBef>
              <a:spcAft>
                <a:spcPts val="0"/>
              </a:spcAft>
              <a:buNone/>
              <a:defRPr sz="1400">
                <a:solidFill>
                  <a:schemeClr val="dk1"/>
                </a:solidFill>
              </a:defRPr>
            </a:lvl4pPr>
            <a:lvl5pPr lvl="4" rtl="0">
              <a:lnSpc>
                <a:spcPct val="100000"/>
              </a:lnSpc>
              <a:spcBef>
                <a:spcPts val="0"/>
              </a:spcBef>
              <a:spcAft>
                <a:spcPts val="0"/>
              </a:spcAft>
              <a:buNone/>
              <a:defRPr sz="1400">
                <a:solidFill>
                  <a:schemeClr val="dk1"/>
                </a:solidFill>
              </a:defRPr>
            </a:lvl5pPr>
            <a:lvl6pPr lvl="5" rtl="0">
              <a:lnSpc>
                <a:spcPct val="100000"/>
              </a:lnSpc>
              <a:spcBef>
                <a:spcPts val="0"/>
              </a:spcBef>
              <a:spcAft>
                <a:spcPts val="0"/>
              </a:spcAft>
              <a:buNone/>
              <a:defRPr sz="1400">
                <a:solidFill>
                  <a:schemeClr val="dk1"/>
                </a:solidFill>
              </a:defRPr>
            </a:lvl6pPr>
            <a:lvl7pPr lvl="6" rtl="0">
              <a:lnSpc>
                <a:spcPct val="100000"/>
              </a:lnSpc>
              <a:spcBef>
                <a:spcPts val="0"/>
              </a:spcBef>
              <a:spcAft>
                <a:spcPts val="0"/>
              </a:spcAft>
              <a:buNone/>
              <a:defRPr sz="1400">
                <a:solidFill>
                  <a:schemeClr val="dk1"/>
                </a:solidFill>
              </a:defRPr>
            </a:lvl7pPr>
            <a:lvl8pPr lvl="7" rtl="0">
              <a:lnSpc>
                <a:spcPct val="100000"/>
              </a:lnSpc>
              <a:spcBef>
                <a:spcPts val="0"/>
              </a:spcBef>
              <a:spcAft>
                <a:spcPts val="0"/>
              </a:spcAft>
              <a:buNone/>
              <a:defRPr sz="1400">
                <a:solidFill>
                  <a:schemeClr val="dk1"/>
                </a:solidFill>
              </a:defRPr>
            </a:lvl8pPr>
            <a:lvl9pPr lvl="8" rtl="0">
              <a:lnSpc>
                <a:spcPct val="100000"/>
              </a:lnSpc>
              <a:spcBef>
                <a:spcPts val="0"/>
              </a:spcBef>
              <a:spcAft>
                <a:spcPts val="0"/>
              </a:spcAft>
              <a:buNone/>
              <a:defRPr sz="1400">
                <a:solidFill>
                  <a:schemeClr val="dk1"/>
                </a:solidFill>
              </a:defRPr>
            </a:lvl9pPr>
          </a:lstStyle>
          <a:p>
            <a:endParaRPr/>
          </a:p>
        </p:txBody>
      </p:sp>
      <p:sp>
        <p:nvSpPr>
          <p:cNvPr id="169" name="Google Shape;169;p26"/>
          <p:cNvSpPr txBox="1">
            <a:spLocks noGrp="1"/>
          </p:cNvSpPr>
          <p:nvPr>
            <p:ph type="title"/>
          </p:nvPr>
        </p:nvSpPr>
        <p:spPr>
          <a:xfrm>
            <a:off x="717800" y="383175"/>
            <a:ext cx="7708200" cy="6471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
        <p:nvSpPr>
          <p:cNvPr id="170" name="Google Shape;170;p26"/>
          <p:cNvSpPr/>
          <p:nvPr/>
        </p:nvSpPr>
        <p:spPr>
          <a:xfrm>
            <a:off x="7927800" y="257160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6"/>
          <p:cNvSpPr/>
          <p:nvPr/>
        </p:nvSpPr>
        <p:spPr>
          <a:xfrm>
            <a:off x="7927800"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1pPr>
            <a:lvl2pPr lvl="1">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2pPr>
            <a:lvl3pPr lvl="2">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3pPr>
            <a:lvl4pPr lvl="3">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4pPr>
            <a:lvl5pPr lvl="4">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5pPr>
            <a:lvl6pPr lvl="5">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6pPr>
            <a:lvl7pPr lvl="6">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7pPr>
            <a:lvl8pPr lvl="7">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8pPr>
            <a:lvl9pPr lvl="8">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3" r:id="rId3"/>
    <p:sldLayoutId id="2147483654" r:id="rId4"/>
    <p:sldLayoutId id="2147483658" r:id="rId5"/>
    <p:sldLayoutId id="2147483660" r:id="rId6"/>
    <p:sldLayoutId id="2147483668" r:id="rId7"/>
    <p:sldLayoutId id="2147483672"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AC99588-7253-D46E-CB86-1AFDD9BCD80B}"/>
              </a:ext>
            </a:extLst>
          </p:cNvPr>
          <p:cNvSpPr>
            <a:spLocks noGrp="1"/>
          </p:cNvSpPr>
          <p:nvPr>
            <p:ph type="title"/>
          </p:nvPr>
        </p:nvSpPr>
        <p:spPr>
          <a:xfrm>
            <a:off x="1156525" y="285750"/>
            <a:ext cx="4232100" cy="609600"/>
          </a:xfrm>
        </p:spPr>
        <p:txBody>
          <a:bodyPr/>
          <a:lstStyle/>
          <a:p>
            <a:r>
              <a:rPr lang="en-US" dirty="0">
                <a:latin typeface="+mj-lt"/>
              </a:rPr>
              <a:t>       Managing People</a:t>
            </a:r>
            <a:endParaRPr lang="en-GB" dirty="0">
              <a:latin typeface="+mj-lt"/>
            </a:endParaRPr>
          </a:p>
        </p:txBody>
      </p:sp>
      <p:sp>
        <p:nvSpPr>
          <p:cNvPr id="3" name="Текстов контейнер 2">
            <a:extLst>
              <a:ext uri="{FF2B5EF4-FFF2-40B4-BE49-F238E27FC236}">
                <a16:creationId xmlns:a16="http://schemas.microsoft.com/office/drawing/2014/main" id="{0D6F7EC4-2548-A2EF-FCA2-5CEBED778138}"/>
              </a:ext>
            </a:extLst>
          </p:cNvPr>
          <p:cNvSpPr>
            <a:spLocks noGrp="1"/>
          </p:cNvSpPr>
          <p:nvPr>
            <p:ph type="body" idx="1"/>
          </p:nvPr>
        </p:nvSpPr>
        <p:spPr>
          <a:xfrm>
            <a:off x="1752599" y="1428750"/>
            <a:ext cx="4114801" cy="3581400"/>
          </a:xfrm>
        </p:spPr>
        <p:txBody>
          <a:bodyPr/>
          <a:lstStyle/>
          <a:p>
            <a:pPr marL="152400" indent="0">
              <a:buNone/>
            </a:pPr>
            <a:r>
              <a:rPr lang="en-US" b="1" dirty="0">
                <a:latin typeface="+mj-lt"/>
              </a:rPr>
              <a:t>Name: </a:t>
            </a:r>
            <a:r>
              <a:rPr lang="en-US" dirty="0">
                <a:latin typeface="+mj-lt"/>
              </a:rPr>
              <a:t>Stefan Tsvetanov Genchev</a:t>
            </a:r>
          </a:p>
          <a:p>
            <a:pPr marL="152400" indent="0">
              <a:buNone/>
            </a:pPr>
            <a:endParaRPr lang="en-US" b="1" dirty="0">
              <a:latin typeface="+mj-lt"/>
            </a:endParaRPr>
          </a:p>
          <a:p>
            <a:pPr marL="152400" indent="0">
              <a:buNone/>
            </a:pPr>
            <a:endParaRPr lang="en-US" b="1" dirty="0">
              <a:latin typeface="+mj-lt"/>
            </a:endParaRPr>
          </a:p>
          <a:p>
            <a:pPr marL="152400" indent="0">
              <a:buNone/>
            </a:pPr>
            <a:r>
              <a:rPr lang="en-US" b="1" dirty="0">
                <a:latin typeface="+mj-lt"/>
              </a:rPr>
              <a:t>University: University of Wales </a:t>
            </a:r>
          </a:p>
          <a:p>
            <a:pPr marL="152400" indent="0">
              <a:buNone/>
            </a:pPr>
            <a:r>
              <a:rPr lang="en-US" b="1" dirty="0">
                <a:latin typeface="+mj-lt"/>
              </a:rPr>
              <a:t>                    </a:t>
            </a:r>
            <a:r>
              <a:rPr lang="en-US" dirty="0">
                <a:latin typeface="+mj-lt"/>
              </a:rPr>
              <a:t>Trinity Saint David</a:t>
            </a:r>
          </a:p>
          <a:p>
            <a:pPr marL="152400" indent="0">
              <a:buNone/>
            </a:pPr>
            <a:endParaRPr lang="en-US" b="1" dirty="0">
              <a:latin typeface="+mj-lt"/>
            </a:endParaRPr>
          </a:p>
          <a:p>
            <a:pPr marL="152400" indent="0">
              <a:buNone/>
            </a:pPr>
            <a:r>
              <a:rPr lang="en-US" b="1" dirty="0">
                <a:latin typeface="+mj-lt"/>
              </a:rPr>
              <a:t>Course Title: (</a:t>
            </a:r>
            <a:r>
              <a:rPr lang="en-US" dirty="0">
                <a:latin typeface="+mj-lt"/>
              </a:rPr>
              <a:t>LCBB5004)</a:t>
            </a:r>
          </a:p>
          <a:p>
            <a:pPr marL="152400" indent="0">
              <a:buNone/>
            </a:pPr>
            <a:endParaRPr lang="en-US" b="1" dirty="0">
              <a:latin typeface="+mj-lt"/>
            </a:endParaRPr>
          </a:p>
          <a:p>
            <a:pPr marL="152400" indent="0">
              <a:buNone/>
            </a:pPr>
            <a:r>
              <a:rPr lang="en-US" b="1" dirty="0">
                <a:latin typeface="+mj-lt"/>
              </a:rPr>
              <a:t>Lecturer: </a:t>
            </a:r>
            <a:r>
              <a:rPr lang="en-US" dirty="0">
                <a:latin typeface="+mj-lt"/>
              </a:rPr>
              <a:t>Afzal Munna</a:t>
            </a:r>
          </a:p>
          <a:p>
            <a:pPr marL="152400" indent="0">
              <a:buNone/>
            </a:pPr>
            <a:endParaRPr lang="en-US" b="1" dirty="0">
              <a:latin typeface="+mj-lt"/>
            </a:endParaRPr>
          </a:p>
          <a:p>
            <a:pPr marL="152400" indent="0">
              <a:buNone/>
            </a:pPr>
            <a:r>
              <a:rPr lang="en-US" b="1" dirty="0">
                <a:latin typeface="+mj-lt"/>
              </a:rPr>
              <a:t>Date:</a:t>
            </a:r>
            <a:r>
              <a:rPr lang="en-US" dirty="0">
                <a:latin typeface="+mj-lt"/>
              </a:rPr>
              <a:t> 24/07/2023</a:t>
            </a:r>
            <a:endParaRPr lang="en-GB" b="1" dirty="0">
              <a:latin typeface="+mj-lt"/>
            </a:endParaRPr>
          </a:p>
        </p:txBody>
      </p:sp>
    </p:spTree>
    <p:extLst>
      <p:ext uri="{BB962C8B-B14F-4D97-AF65-F5344CB8AC3E}">
        <p14:creationId xmlns:p14="http://schemas.microsoft.com/office/powerpoint/2010/main" val="3018067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txBox="1">
            <a:spLocks noGrp="1"/>
          </p:cNvSpPr>
          <p:nvPr>
            <p:ph type="title"/>
          </p:nvPr>
        </p:nvSpPr>
        <p:spPr>
          <a:xfrm>
            <a:off x="838200" y="1657350"/>
            <a:ext cx="7696200" cy="609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4000" dirty="0">
                <a:latin typeface="+mj-lt"/>
              </a:rPr>
              <a:t>Introduction</a:t>
            </a:r>
            <a:endParaRPr sz="4000" dirty="0">
              <a:latin typeface="+mj-lt"/>
            </a:endParaRPr>
          </a:p>
        </p:txBody>
      </p:sp>
      <p:sp>
        <p:nvSpPr>
          <p:cNvPr id="192" name="Google Shape;192;p31"/>
          <p:cNvSpPr txBox="1">
            <a:spLocks noGrp="1"/>
          </p:cNvSpPr>
          <p:nvPr>
            <p:ph type="body" idx="1"/>
          </p:nvPr>
        </p:nvSpPr>
        <p:spPr>
          <a:xfrm>
            <a:off x="838200" y="2571750"/>
            <a:ext cx="4648200" cy="885875"/>
          </a:xfrm>
          <a:prstGeom prst="rect">
            <a:avLst/>
          </a:prstGeom>
        </p:spPr>
        <p:txBody>
          <a:bodyPr spcFirstLastPara="1" wrap="square" lIns="91425" tIns="91425" rIns="91425" bIns="91425" anchor="t" anchorCtr="0">
            <a:noAutofit/>
          </a:bodyPr>
          <a:lstStyle/>
          <a:p>
            <a:pPr marL="0" lvl="0" indent="0" algn="just">
              <a:buClr>
                <a:schemeClr val="dk1"/>
              </a:buClr>
              <a:buSzPts val="1100"/>
              <a:buNone/>
            </a:pPr>
            <a:r>
              <a:rPr lang="en-US" sz="1400" dirty="0">
                <a:solidFill>
                  <a:schemeClr val="dk1"/>
                </a:solidFill>
                <a:latin typeface="+mj-lt"/>
              </a:rPr>
              <a:t>This presentation explores the talent acquisition initiatives of the prestigious Restaurant Group. As the talent acquisition manager, an overview will be provided on the strategic efforts to find and retain excellent personnel for both casual and fine dining operations.</a:t>
            </a:r>
            <a:endParaRPr sz="1400" dirty="0">
              <a:solidFill>
                <a:schemeClr val="dk1"/>
              </a:solidFill>
              <a:latin typeface="+mj-lt"/>
            </a:endParaRPr>
          </a:p>
        </p:txBody>
      </p:sp>
      <p:sp>
        <p:nvSpPr>
          <p:cNvPr id="2" name="Rectangle 1"/>
          <p:cNvSpPr/>
          <p:nvPr/>
        </p:nvSpPr>
        <p:spPr>
          <a:xfrm>
            <a:off x="6705600" y="207152"/>
            <a:ext cx="1219200" cy="23645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924800" y="2571750"/>
            <a:ext cx="1219200" cy="2571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1156524" y="1340400"/>
            <a:ext cx="5472875" cy="755700"/>
          </a:xfrm>
          <a:prstGeom prst="rect">
            <a:avLst/>
          </a:prstGeom>
        </p:spPr>
        <p:txBody>
          <a:bodyPr spcFirstLastPara="1" wrap="square" lIns="91425" tIns="91425" rIns="91425" bIns="91425" anchor="b" anchorCtr="0">
            <a:noAutofit/>
          </a:bodyPr>
          <a:lstStyle/>
          <a:p>
            <a:pPr lvl="0"/>
            <a:r>
              <a:rPr lang="en-US" sz="2400" dirty="0">
                <a:latin typeface="+mj-lt"/>
              </a:rPr>
              <a:t>Overview of </a:t>
            </a:r>
            <a:br>
              <a:rPr lang="en-US" sz="2400" dirty="0">
                <a:latin typeface="+mj-lt"/>
              </a:rPr>
            </a:br>
            <a:r>
              <a:rPr lang="en-US" sz="2400" dirty="0">
                <a:latin typeface="+mj-lt"/>
              </a:rPr>
              <a:t>Talent Acquisition Strategies</a:t>
            </a:r>
            <a:endParaRPr sz="2400" dirty="0">
              <a:latin typeface="+mj-lt"/>
            </a:endParaRPr>
          </a:p>
        </p:txBody>
      </p:sp>
      <p:sp>
        <p:nvSpPr>
          <p:cNvPr id="215" name="Google Shape;215;p33"/>
          <p:cNvSpPr txBox="1">
            <a:spLocks noGrp="1"/>
          </p:cNvSpPr>
          <p:nvPr>
            <p:ph type="body" idx="1"/>
          </p:nvPr>
        </p:nvSpPr>
        <p:spPr>
          <a:xfrm>
            <a:off x="1156524" y="2096100"/>
            <a:ext cx="5472875" cy="2011800"/>
          </a:xfrm>
          <a:prstGeom prst="rect">
            <a:avLst/>
          </a:prstGeom>
        </p:spPr>
        <p:txBody>
          <a:bodyPr spcFirstLastPara="1" wrap="square" lIns="91425" tIns="91425" rIns="91425" bIns="91425" anchor="t" anchorCtr="0">
            <a:noAutofit/>
          </a:bodyPr>
          <a:lstStyle/>
          <a:p>
            <a:pPr marL="0" lvl="0" indent="0">
              <a:buClr>
                <a:schemeClr val="dk1"/>
              </a:buClr>
              <a:buSzPts val="1100"/>
              <a:buNone/>
            </a:pPr>
            <a:r>
              <a:rPr lang="en-US" dirty="0">
                <a:latin typeface="+mj-lt"/>
              </a:rPr>
              <a:t>Talent acquisition strategy is an organization's very own method for locating, judging, and recruiting the most talented employees to achieve its long-term goals and objectives. There are a number of methods to nurture and cultivate an engaged organization, including a strong employer brand, a pleasant experience for applicants, a sense of familiarity within the company, and being calculative and strategic about where and how to discover talent.</a:t>
            </a:r>
          </a:p>
          <a:p>
            <a:pPr marL="0" lvl="0" indent="0" algn="l" rtl="0">
              <a:spcBef>
                <a:spcPts val="0"/>
              </a:spcBef>
              <a:spcAft>
                <a:spcPts val="0"/>
              </a:spcAft>
              <a:buClr>
                <a:schemeClr val="dk1"/>
              </a:buClr>
              <a:buSzPts val="1100"/>
              <a:buFont typeface="Arial"/>
              <a:buNone/>
            </a:pPr>
            <a:endParaRPr dirty="0"/>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2"/>
          <p:cNvSpPr txBox="1">
            <a:spLocks noGrp="1"/>
          </p:cNvSpPr>
          <p:nvPr>
            <p:ph type="title"/>
          </p:nvPr>
        </p:nvSpPr>
        <p:spPr>
          <a:xfrm>
            <a:off x="717900" y="475050"/>
            <a:ext cx="7708200" cy="572700"/>
          </a:xfrm>
          <a:prstGeom prst="rect">
            <a:avLst/>
          </a:prstGeom>
        </p:spPr>
        <p:txBody>
          <a:bodyPr spcFirstLastPara="1" wrap="square" lIns="91425" tIns="91425" rIns="91425" bIns="91425" anchor="t" anchorCtr="0">
            <a:noAutofit/>
          </a:bodyPr>
          <a:lstStyle/>
          <a:p>
            <a:pPr lvl="0"/>
            <a:r>
              <a:rPr lang="en-US" sz="2400" dirty="0">
                <a:latin typeface="+mn-lt"/>
              </a:rPr>
              <a:t>Short-Term</a:t>
            </a:r>
            <a:r>
              <a:rPr lang="en-US" dirty="0">
                <a:latin typeface="+mn-lt"/>
              </a:rPr>
              <a:t> </a:t>
            </a:r>
            <a:r>
              <a:rPr lang="en-US" sz="2400" dirty="0">
                <a:latin typeface="+mn-lt"/>
              </a:rPr>
              <a:t>Talent Acquisition Strategies</a:t>
            </a:r>
            <a:endParaRPr sz="2400" dirty="0">
              <a:latin typeface="+mn-lt"/>
            </a:endParaRPr>
          </a:p>
        </p:txBody>
      </p:sp>
      <p:sp>
        <p:nvSpPr>
          <p:cNvPr id="198" name="Google Shape;198;p32"/>
          <p:cNvSpPr txBox="1">
            <a:spLocks noGrp="1"/>
          </p:cNvSpPr>
          <p:nvPr>
            <p:ph type="ctrTitle" idx="2"/>
          </p:nvPr>
        </p:nvSpPr>
        <p:spPr>
          <a:xfrm>
            <a:off x="2209800" y="2190750"/>
            <a:ext cx="2150400" cy="38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mn-lt"/>
              </a:rPr>
              <a:t>Recruitment Agencies</a:t>
            </a:r>
            <a:endParaRPr dirty="0">
              <a:latin typeface="+mn-lt"/>
            </a:endParaRPr>
          </a:p>
        </p:txBody>
      </p:sp>
      <p:sp>
        <p:nvSpPr>
          <p:cNvPr id="199" name="Google Shape;199;p32"/>
          <p:cNvSpPr txBox="1">
            <a:spLocks noGrp="1"/>
          </p:cNvSpPr>
          <p:nvPr>
            <p:ph type="title" idx="3"/>
          </p:nvPr>
        </p:nvSpPr>
        <p:spPr>
          <a:xfrm>
            <a:off x="762000" y="2114550"/>
            <a:ext cx="1493400" cy="9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01</a:t>
            </a:r>
            <a:endParaRPr sz="5400" dirty="0"/>
          </a:p>
        </p:txBody>
      </p:sp>
      <p:sp>
        <p:nvSpPr>
          <p:cNvPr id="201" name="Google Shape;201;p32"/>
          <p:cNvSpPr txBox="1">
            <a:spLocks noGrp="1"/>
          </p:cNvSpPr>
          <p:nvPr>
            <p:ph type="ctrTitle" idx="4"/>
          </p:nvPr>
        </p:nvSpPr>
        <p:spPr>
          <a:xfrm>
            <a:off x="5638800" y="2190750"/>
            <a:ext cx="2715800" cy="38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mj-lt"/>
              </a:rPr>
              <a:t>Employee Referal Program</a:t>
            </a:r>
            <a:endParaRPr dirty="0">
              <a:latin typeface="+mj-lt"/>
            </a:endParaRPr>
          </a:p>
        </p:txBody>
      </p:sp>
      <p:sp>
        <p:nvSpPr>
          <p:cNvPr id="202" name="Google Shape;202;p32"/>
          <p:cNvSpPr txBox="1">
            <a:spLocks noGrp="1"/>
          </p:cNvSpPr>
          <p:nvPr>
            <p:ph type="title" idx="5"/>
          </p:nvPr>
        </p:nvSpPr>
        <p:spPr>
          <a:xfrm>
            <a:off x="4495800" y="2114550"/>
            <a:ext cx="1112400" cy="9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02</a:t>
            </a:r>
            <a:endParaRPr sz="5400" dirty="0"/>
          </a:p>
        </p:txBody>
      </p:sp>
      <p:sp>
        <p:nvSpPr>
          <p:cNvPr id="204" name="Google Shape;204;p32"/>
          <p:cNvSpPr txBox="1">
            <a:spLocks noGrp="1"/>
          </p:cNvSpPr>
          <p:nvPr>
            <p:ph type="ctrTitle" idx="7"/>
          </p:nvPr>
        </p:nvSpPr>
        <p:spPr>
          <a:xfrm>
            <a:off x="4038600" y="3409950"/>
            <a:ext cx="2438400" cy="38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latin typeface="+mn-lt"/>
              </a:rPr>
              <a:t>Job Fairs and Open Houses </a:t>
            </a:r>
            <a:endParaRPr dirty="0">
              <a:latin typeface="+mn-lt"/>
            </a:endParaRPr>
          </a:p>
        </p:txBody>
      </p:sp>
      <p:sp>
        <p:nvSpPr>
          <p:cNvPr id="205" name="Google Shape;205;p32"/>
          <p:cNvSpPr txBox="1">
            <a:spLocks noGrp="1"/>
          </p:cNvSpPr>
          <p:nvPr>
            <p:ph type="title" idx="8"/>
          </p:nvPr>
        </p:nvSpPr>
        <p:spPr>
          <a:xfrm>
            <a:off x="2514600" y="3257550"/>
            <a:ext cx="1493400" cy="9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03</a:t>
            </a:r>
            <a:endParaRPr sz="5400" dirty="0"/>
          </a:p>
        </p:txBody>
      </p:sp>
      <p:sp>
        <p:nvSpPr>
          <p:cNvPr id="8" name="TextBox 7"/>
          <p:cNvSpPr txBox="1"/>
          <p:nvPr/>
        </p:nvSpPr>
        <p:spPr>
          <a:xfrm>
            <a:off x="609600" y="1047750"/>
            <a:ext cx="7924800" cy="738664"/>
          </a:xfrm>
          <a:prstGeom prst="rect">
            <a:avLst/>
          </a:prstGeom>
          <a:noFill/>
        </p:spPr>
        <p:txBody>
          <a:bodyPr wrap="square" rtlCol="0">
            <a:spAutoFit/>
          </a:bodyPr>
          <a:lstStyle/>
          <a:p>
            <a:pPr algn="ctr"/>
            <a:r>
              <a:rPr lang="en-US" dirty="0"/>
              <a:t>Short-term acquisition strategies are used when a company requires a resource for a limited time or wants to quickly fill a critical job. Three short-term strategies for acquiring talent: (1) recruitment, (2) employee referral programs, and (3) job fairs and open houses.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3886200" y="1962150"/>
            <a:ext cx="4462500" cy="841800"/>
          </a:xfrm>
          <a:prstGeom prst="rect">
            <a:avLst/>
          </a:prstGeom>
        </p:spPr>
        <p:txBody>
          <a:bodyPr spcFirstLastPara="1" wrap="square" lIns="91425" tIns="91425" rIns="91425" bIns="91425" anchor="ctr" anchorCtr="0">
            <a:noAutofit/>
          </a:bodyPr>
          <a:lstStyle/>
          <a:p>
            <a:pPr lvl="0"/>
            <a:r>
              <a:rPr lang="en-US" sz="2400" dirty="0">
                <a:latin typeface="+mj-lt"/>
              </a:rPr>
              <a:t>Recruitment Agencies</a:t>
            </a:r>
            <a:br>
              <a:rPr lang="en-US" sz="2400" dirty="0">
                <a:latin typeface="+mj-lt"/>
              </a:rPr>
            </a:br>
            <a:endParaRPr sz="2400" dirty="0">
              <a:latin typeface="+mj-lt"/>
            </a:endParaRPr>
          </a:p>
        </p:txBody>
      </p:sp>
      <p:sp>
        <p:nvSpPr>
          <p:cNvPr id="223" name="Google Shape;223;p34"/>
          <p:cNvSpPr txBox="1">
            <a:spLocks noGrp="1"/>
          </p:cNvSpPr>
          <p:nvPr>
            <p:ph type="subTitle" idx="1"/>
          </p:nvPr>
        </p:nvSpPr>
        <p:spPr>
          <a:xfrm>
            <a:off x="3962400" y="2343150"/>
            <a:ext cx="4462500" cy="678000"/>
          </a:xfrm>
          <a:prstGeom prst="rect">
            <a:avLst/>
          </a:prstGeom>
        </p:spPr>
        <p:txBody>
          <a:bodyPr spcFirstLastPara="1" wrap="square" lIns="91425" tIns="91425" rIns="91425" bIns="91425" anchor="t" anchorCtr="0">
            <a:noAutofit/>
          </a:bodyPr>
          <a:lstStyle/>
          <a:p>
            <a:pPr marL="0" lvl="0" indent="0" algn="just"/>
            <a:r>
              <a:rPr lang="en-US" dirty="0">
                <a:solidFill>
                  <a:schemeClr val="accent2"/>
                </a:solidFill>
                <a:latin typeface="+mj-lt"/>
              </a:rPr>
              <a:t>The first strategy we have is to form partnerships with reliable recruitment agencies. These </a:t>
            </a:r>
            <a:r>
              <a:rPr lang="en-US" dirty="0" err="1">
                <a:solidFill>
                  <a:schemeClr val="accent2"/>
                </a:solidFill>
                <a:latin typeface="+mj-lt"/>
              </a:rPr>
              <a:t>organisations</a:t>
            </a:r>
            <a:r>
              <a:rPr lang="en-US" dirty="0">
                <a:solidFill>
                  <a:schemeClr val="accent2"/>
                </a:solidFill>
                <a:latin typeface="+mj-lt"/>
              </a:rPr>
              <a:t> are crucial to our capacity to efficiently find and evaluate candidates. By using their experience and resources to properly match people to suitable jobs, it can ensure an improved match for the </a:t>
            </a:r>
            <a:r>
              <a:rPr lang="en-US" dirty="0" err="1">
                <a:solidFill>
                  <a:schemeClr val="accent2"/>
                </a:solidFill>
                <a:latin typeface="+mj-lt"/>
              </a:rPr>
              <a:t>organisation</a:t>
            </a:r>
            <a:r>
              <a:rPr lang="en-US" dirty="0">
                <a:solidFill>
                  <a:schemeClr val="accent2"/>
                </a:solidFill>
                <a:latin typeface="+mj-lt"/>
              </a:rPr>
              <a:t>. </a:t>
            </a:r>
          </a:p>
          <a:p>
            <a:pPr marL="0" lvl="0" indent="0" algn="r" rtl="0">
              <a:spcBef>
                <a:spcPts val="0"/>
              </a:spcBef>
              <a:spcAft>
                <a:spcPts val="0"/>
              </a:spcAft>
              <a:buNone/>
            </a:pPr>
            <a:endParaRPr dirty="0">
              <a:solidFill>
                <a:schemeClr val="accent2"/>
              </a:solidFill>
            </a:endParaRPr>
          </a:p>
        </p:txBody>
      </p:sp>
      <p:sp>
        <p:nvSpPr>
          <p:cNvPr id="224" name="Google Shape;224;p34"/>
          <p:cNvSpPr txBox="1">
            <a:spLocks noGrp="1"/>
          </p:cNvSpPr>
          <p:nvPr>
            <p:ph type="title" idx="2"/>
          </p:nvPr>
        </p:nvSpPr>
        <p:spPr>
          <a:xfrm>
            <a:off x="3962400" y="895350"/>
            <a:ext cx="4462500" cy="1141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01</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2590800" y="2419350"/>
            <a:ext cx="5910300" cy="841800"/>
          </a:xfrm>
          <a:prstGeom prst="rect">
            <a:avLst/>
          </a:prstGeom>
        </p:spPr>
        <p:txBody>
          <a:bodyPr spcFirstLastPara="1" wrap="square" lIns="91425" tIns="91425" rIns="91425" bIns="91425" anchor="ctr" anchorCtr="0">
            <a:noAutofit/>
          </a:bodyPr>
          <a:lstStyle/>
          <a:p>
            <a:pPr lvl="0"/>
            <a:r>
              <a:rPr lang="en-US" sz="2400" dirty="0">
                <a:latin typeface="+mj-lt"/>
              </a:rPr>
              <a:t>Employee Referral Program</a:t>
            </a:r>
            <a:br>
              <a:rPr lang="en-US" dirty="0"/>
            </a:br>
            <a:br>
              <a:rPr lang="en-US" dirty="0"/>
            </a:br>
            <a:endParaRPr dirty="0"/>
          </a:p>
        </p:txBody>
      </p:sp>
      <p:sp>
        <p:nvSpPr>
          <p:cNvPr id="223" name="Google Shape;223;p34"/>
          <p:cNvSpPr txBox="1">
            <a:spLocks noGrp="1"/>
          </p:cNvSpPr>
          <p:nvPr>
            <p:ph type="subTitle" idx="1"/>
          </p:nvPr>
        </p:nvSpPr>
        <p:spPr>
          <a:xfrm>
            <a:off x="3962400" y="2343150"/>
            <a:ext cx="4462500" cy="678000"/>
          </a:xfrm>
          <a:prstGeom prst="rect">
            <a:avLst/>
          </a:prstGeom>
        </p:spPr>
        <p:txBody>
          <a:bodyPr spcFirstLastPara="1" wrap="square" lIns="91425" tIns="91425" rIns="91425" bIns="91425" anchor="t" anchorCtr="0">
            <a:noAutofit/>
          </a:bodyPr>
          <a:lstStyle/>
          <a:p>
            <a:pPr marL="0" lvl="0" indent="0" algn="just"/>
            <a:r>
              <a:rPr lang="en-US" dirty="0">
                <a:solidFill>
                  <a:schemeClr val="accent2"/>
                </a:solidFill>
                <a:latin typeface="+mn-lt"/>
              </a:rPr>
              <a:t>Another excellent short-term talent acquisition method is an employee referral program. Employees may recommend applicants they believe will match our organization. Referral bonuses and reward programs drive personnel.</a:t>
            </a:r>
          </a:p>
          <a:p>
            <a:pPr marL="0" lvl="0" indent="0" algn="r" rtl="0">
              <a:spcBef>
                <a:spcPts val="0"/>
              </a:spcBef>
              <a:spcAft>
                <a:spcPts val="0"/>
              </a:spcAft>
              <a:buNone/>
            </a:pPr>
            <a:endParaRPr dirty="0">
              <a:solidFill>
                <a:schemeClr val="accent2"/>
              </a:solidFill>
            </a:endParaRPr>
          </a:p>
        </p:txBody>
      </p:sp>
      <p:sp>
        <p:nvSpPr>
          <p:cNvPr id="224" name="Google Shape;224;p34"/>
          <p:cNvSpPr txBox="1">
            <a:spLocks noGrp="1"/>
          </p:cNvSpPr>
          <p:nvPr>
            <p:ph type="title" idx="2"/>
          </p:nvPr>
        </p:nvSpPr>
        <p:spPr>
          <a:xfrm>
            <a:off x="3962400" y="895350"/>
            <a:ext cx="4462500" cy="1141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02</a:t>
            </a:r>
            <a:endParaRPr dirty="0"/>
          </a:p>
        </p:txBody>
      </p:sp>
    </p:spTree>
    <p:extLst>
      <p:ext uri="{BB962C8B-B14F-4D97-AF65-F5344CB8AC3E}">
        <p14:creationId xmlns:p14="http://schemas.microsoft.com/office/powerpoint/2010/main" val="3403170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3886200" y="2038350"/>
            <a:ext cx="4614900" cy="841800"/>
          </a:xfrm>
          <a:prstGeom prst="rect">
            <a:avLst/>
          </a:prstGeom>
        </p:spPr>
        <p:txBody>
          <a:bodyPr spcFirstLastPara="1" wrap="square" lIns="91425" tIns="91425" rIns="91425" bIns="91425" anchor="ctr" anchorCtr="0">
            <a:noAutofit/>
          </a:bodyPr>
          <a:lstStyle/>
          <a:p>
            <a:pPr lvl="0"/>
            <a:r>
              <a:rPr lang="en-US" sz="2400" dirty="0">
                <a:latin typeface="+mj-lt"/>
              </a:rPr>
              <a:t>Job Fairs and Open Houses</a:t>
            </a:r>
            <a:br>
              <a:rPr lang="en-US" dirty="0"/>
            </a:br>
            <a:endParaRPr dirty="0"/>
          </a:p>
        </p:txBody>
      </p:sp>
      <p:sp>
        <p:nvSpPr>
          <p:cNvPr id="223" name="Google Shape;223;p34"/>
          <p:cNvSpPr txBox="1">
            <a:spLocks noGrp="1"/>
          </p:cNvSpPr>
          <p:nvPr>
            <p:ph type="subTitle" idx="1"/>
          </p:nvPr>
        </p:nvSpPr>
        <p:spPr>
          <a:xfrm>
            <a:off x="3962400" y="2343150"/>
            <a:ext cx="4462500" cy="678000"/>
          </a:xfrm>
          <a:prstGeom prst="rect">
            <a:avLst/>
          </a:prstGeom>
        </p:spPr>
        <p:txBody>
          <a:bodyPr spcFirstLastPara="1" wrap="square" lIns="91425" tIns="91425" rIns="91425" bIns="91425" anchor="t" anchorCtr="0">
            <a:noAutofit/>
          </a:bodyPr>
          <a:lstStyle/>
          <a:p>
            <a:pPr marL="0" lvl="0" indent="0" algn="just"/>
            <a:r>
              <a:rPr lang="en-US" dirty="0">
                <a:solidFill>
                  <a:schemeClr val="accent2"/>
                </a:solidFill>
                <a:latin typeface="+mn-lt"/>
              </a:rPr>
              <a:t>Recruitment events and open houses can additionally recruit short-term talent. These events enable us to contact many possible candidates quickly. They allow prospects to learn about the company and culture in person.</a:t>
            </a:r>
          </a:p>
          <a:p>
            <a:pPr marL="0" lvl="0" indent="0" algn="just" rtl="0">
              <a:spcBef>
                <a:spcPts val="0"/>
              </a:spcBef>
              <a:spcAft>
                <a:spcPts val="0"/>
              </a:spcAft>
              <a:buNone/>
            </a:pPr>
            <a:endParaRPr dirty="0">
              <a:solidFill>
                <a:schemeClr val="accent2"/>
              </a:solidFill>
            </a:endParaRPr>
          </a:p>
        </p:txBody>
      </p:sp>
      <p:sp>
        <p:nvSpPr>
          <p:cNvPr id="224" name="Google Shape;224;p34"/>
          <p:cNvSpPr txBox="1">
            <a:spLocks noGrp="1"/>
          </p:cNvSpPr>
          <p:nvPr>
            <p:ph type="title" idx="2"/>
          </p:nvPr>
        </p:nvSpPr>
        <p:spPr>
          <a:xfrm>
            <a:off x="4038600" y="895350"/>
            <a:ext cx="4462500" cy="1141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03</a:t>
            </a:r>
            <a:endParaRPr dirty="0"/>
          </a:p>
        </p:txBody>
      </p:sp>
    </p:spTree>
    <p:extLst>
      <p:ext uri="{BB962C8B-B14F-4D97-AF65-F5344CB8AC3E}">
        <p14:creationId xmlns:p14="http://schemas.microsoft.com/office/powerpoint/2010/main" val="470319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2"/>
          <p:cNvSpPr txBox="1">
            <a:spLocks noGrp="1"/>
          </p:cNvSpPr>
          <p:nvPr>
            <p:ph type="title"/>
          </p:nvPr>
        </p:nvSpPr>
        <p:spPr>
          <a:xfrm>
            <a:off x="717900" y="475050"/>
            <a:ext cx="7708200" cy="572700"/>
          </a:xfrm>
          <a:prstGeom prst="rect">
            <a:avLst/>
          </a:prstGeom>
        </p:spPr>
        <p:txBody>
          <a:bodyPr spcFirstLastPara="1" wrap="square" lIns="91425" tIns="91425" rIns="91425" bIns="91425" anchor="t" anchorCtr="0">
            <a:noAutofit/>
          </a:bodyPr>
          <a:lstStyle/>
          <a:p>
            <a:pPr lvl="0"/>
            <a:r>
              <a:rPr lang="en-US" sz="2400" dirty="0">
                <a:latin typeface="+mj-lt"/>
              </a:rPr>
              <a:t>Long-Term</a:t>
            </a:r>
            <a:r>
              <a:rPr lang="en-US" dirty="0">
                <a:latin typeface="+mj-lt"/>
              </a:rPr>
              <a:t> </a:t>
            </a:r>
            <a:r>
              <a:rPr lang="en-US" sz="2400" dirty="0">
                <a:latin typeface="+mj-lt"/>
              </a:rPr>
              <a:t>Talent Acquisition Strategies</a:t>
            </a:r>
            <a:endParaRPr sz="2400" dirty="0">
              <a:latin typeface="+mj-lt"/>
            </a:endParaRPr>
          </a:p>
        </p:txBody>
      </p:sp>
      <p:sp>
        <p:nvSpPr>
          <p:cNvPr id="198" name="Google Shape;198;p32"/>
          <p:cNvSpPr txBox="1">
            <a:spLocks noGrp="1"/>
          </p:cNvSpPr>
          <p:nvPr>
            <p:ph type="ctrTitle" idx="2"/>
          </p:nvPr>
        </p:nvSpPr>
        <p:spPr>
          <a:xfrm>
            <a:off x="2209800" y="2190750"/>
            <a:ext cx="2150400" cy="384000"/>
          </a:xfrm>
          <a:prstGeom prst="rect">
            <a:avLst/>
          </a:prstGeom>
        </p:spPr>
        <p:txBody>
          <a:bodyPr spcFirstLastPara="1" wrap="square" lIns="91425" tIns="91425" rIns="91425" bIns="91425" anchor="t" anchorCtr="0">
            <a:noAutofit/>
          </a:bodyPr>
          <a:lstStyle/>
          <a:p>
            <a:r>
              <a:rPr lang="en-US" dirty="0">
                <a:latin typeface="+mj-lt"/>
              </a:rPr>
              <a:t>Employer Branding</a:t>
            </a:r>
            <a:br>
              <a:rPr lang="en-US" dirty="0"/>
            </a:br>
            <a:endParaRPr dirty="0"/>
          </a:p>
        </p:txBody>
      </p:sp>
      <p:sp>
        <p:nvSpPr>
          <p:cNvPr id="199" name="Google Shape;199;p32"/>
          <p:cNvSpPr txBox="1">
            <a:spLocks noGrp="1"/>
          </p:cNvSpPr>
          <p:nvPr>
            <p:ph type="title" idx="3"/>
          </p:nvPr>
        </p:nvSpPr>
        <p:spPr>
          <a:xfrm>
            <a:off x="762000" y="2114550"/>
            <a:ext cx="1493400" cy="9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01</a:t>
            </a:r>
            <a:endParaRPr sz="5400" dirty="0"/>
          </a:p>
        </p:txBody>
      </p:sp>
      <p:sp>
        <p:nvSpPr>
          <p:cNvPr id="201" name="Google Shape;201;p32"/>
          <p:cNvSpPr txBox="1">
            <a:spLocks noGrp="1"/>
          </p:cNvSpPr>
          <p:nvPr>
            <p:ph type="ctrTitle" idx="4"/>
          </p:nvPr>
        </p:nvSpPr>
        <p:spPr>
          <a:xfrm>
            <a:off x="5638800" y="2190750"/>
            <a:ext cx="2715800" cy="384000"/>
          </a:xfrm>
          <a:prstGeom prst="rect">
            <a:avLst/>
          </a:prstGeom>
        </p:spPr>
        <p:txBody>
          <a:bodyPr spcFirstLastPara="1" wrap="square" lIns="91425" tIns="91425" rIns="91425" bIns="91425" anchor="t" anchorCtr="0">
            <a:noAutofit/>
          </a:bodyPr>
          <a:lstStyle/>
          <a:p>
            <a:r>
              <a:rPr lang="en-US" dirty="0">
                <a:latin typeface="+mj-lt"/>
              </a:rPr>
              <a:t>University Partnerships</a:t>
            </a:r>
            <a:br>
              <a:rPr lang="en-US" dirty="0"/>
            </a:br>
            <a:endParaRPr dirty="0"/>
          </a:p>
        </p:txBody>
      </p:sp>
      <p:sp>
        <p:nvSpPr>
          <p:cNvPr id="202" name="Google Shape;202;p32"/>
          <p:cNvSpPr txBox="1">
            <a:spLocks noGrp="1"/>
          </p:cNvSpPr>
          <p:nvPr>
            <p:ph type="title" idx="5"/>
          </p:nvPr>
        </p:nvSpPr>
        <p:spPr>
          <a:xfrm>
            <a:off x="4495800" y="2114550"/>
            <a:ext cx="1112400" cy="9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02</a:t>
            </a:r>
            <a:endParaRPr sz="5400" dirty="0"/>
          </a:p>
        </p:txBody>
      </p:sp>
      <p:sp>
        <p:nvSpPr>
          <p:cNvPr id="204" name="Google Shape;204;p32"/>
          <p:cNvSpPr txBox="1">
            <a:spLocks noGrp="1"/>
          </p:cNvSpPr>
          <p:nvPr>
            <p:ph type="ctrTitle" idx="7"/>
          </p:nvPr>
        </p:nvSpPr>
        <p:spPr>
          <a:xfrm>
            <a:off x="4038600" y="3409950"/>
            <a:ext cx="2438400" cy="384000"/>
          </a:xfrm>
          <a:prstGeom prst="rect">
            <a:avLst/>
          </a:prstGeom>
        </p:spPr>
        <p:txBody>
          <a:bodyPr spcFirstLastPara="1" wrap="square" lIns="91425" tIns="91425" rIns="91425" bIns="91425" anchor="t" anchorCtr="0">
            <a:noAutofit/>
          </a:bodyPr>
          <a:lstStyle/>
          <a:p>
            <a:pPr lvl="0"/>
            <a:r>
              <a:rPr lang="en-US" dirty="0">
                <a:latin typeface="+mj-lt"/>
              </a:rPr>
              <a:t>Talent Pipeline Development</a:t>
            </a:r>
            <a:br>
              <a:rPr lang="en-US" dirty="0"/>
            </a:br>
            <a:endParaRPr dirty="0"/>
          </a:p>
        </p:txBody>
      </p:sp>
      <p:sp>
        <p:nvSpPr>
          <p:cNvPr id="205" name="Google Shape;205;p32"/>
          <p:cNvSpPr txBox="1">
            <a:spLocks noGrp="1"/>
          </p:cNvSpPr>
          <p:nvPr>
            <p:ph type="title" idx="8"/>
          </p:nvPr>
        </p:nvSpPr>
        <p:spPr>
          <a:xfrm>
            <a:off x="2514600" y="3257550"/>
            <a:ext cx="1493400" cy="9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5400" dirty="0"/>
              <a:t>03</a:t>
            </a:r>
            <a:endParaRPr sz="5400" dirty="0"/>
          </a:p>
        </p:txBody>
      </p:sp>
      <p:sp>
        <p:nvSpPr>
          <p:cNvPr id="8" name="TextBox 7"/>
          <p:cNvSpPr txBox="1"/>
          <p:nvPr/>
        </p:nvSpPr>
        <p:spPr>
          <a:xfrm>
            <a:off x="609600" y="1047750"/>
            <a:ext cx="7924800" cy="738664"/>
          </a:xfrm>
          <a:prstGeom prst="rect">
            <a:avLst/>
          </a:prstGeom>
          <a:noFill/>
        </p:spPr>
        <p:txBody>
          <a:bodyPr wrap="square" rtlCol="0">
            <a:spAutoFit/>
          </a:bodyPr>
          <a:lstStyle/>
          <a:p>
            <a:pPr algn="ctr"/>
            <a:r>
              <a:rPr lang="en-US" dirty="0"/>
              <a:t>Restaurant company needs long-term talent acquisition methods to recruit and retain top people for our casual and fine dining businesses. Employer branding, university alliances, and talent pipeline development are long-term talent acquisition methods.</a:t>
            </a:r>
          </a:p>
        </p:txBody>
      </p:sp>
    </p:spTree>
    <p:extLst>
      <p:ext uri="{BB962C8B-B14F-4D97-AF65-F5344CB8AC3E}">
        <p14:creationId xmlns:p14="http://schemas.microsoft.com/office/powerpoint/2010/main" val="4012528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3886200" y="2343150"/>
            <a:ext cx="4462500" cy="841800"/>
          </a:xfrm>
          <a:prstGeom prst="rect">
            <a:avLst/>
          </a:prstGeom>
        </p:spPr>
        <p:txBody>
          <a:bodyPr spcFirstLastPara="1" wrap="square" lIns="91425" tIns="91425" rIns="91425" bIns="91425" anchor="ctr" anchorCtr="0">
            <a:noAutofit/>
          </a:bodyPr>
          <a:lstStyle/>
          <a:p>
            <a:r>
              <a:rPr lang="en-US" sz="2400" dirty="0">
                <a:latin typeface="+mj-lt"/>
              </a:rPr>
              <a:t>Employer Branding</a:t>
            </a:r>
            <a:br>
              <a:rPr lang="en-US" sz="2400" dirty="0"/>
            </a:br>
            <a:br>
              <a:rPr lang="en-US" dirty="0"/>
            </a:br>
            <a:endParaRPr dirty="0"/>
          </a:p>
        </p:txBody>
      </p:sp>
      <p:sp>
        <p:nvSpPr>
          <p:cNvPr id="223" name="Google Shape;223;p34"/>
          <p:cNvSpPr txBox="1">
            <a:spLocks noGrp="1"/>
          </p:cNvSpPr>
          <p:nvPr>
            <p:ph type="subTitle" idx="1"/>
          </p:nvPr>
        </p:nvSpPr>
        <p:spPr>
          <a:xfrm>
            <a:off x="3962400" y="2343150"/>
            <a:ext cx="4462500" cy="678000"/>
          </a:xfrm>
          <a:prstGeom prst="rect">
            <a:avLst/>
          </a:prstGeom>
        </p:spPr>
        <p:txBody>
          <a:bodyPr spcFirstLastPara="1" wrap="square" lIns="91425" tIns="91425" rIns="91425" bIns="91425" anchor="t" anchorCtr="0">
            <a:noAutofit/>
          </a:bodyPr>
          <a:lstStyle/>
          <a:p>
            <a:pPr marL="0" lvl="0" indent="0" algn="just"/>
            <a:r>
              <a:rPr lang="en-US" dirty="0">
                <a:solidFill>
                  <a:schemeClr val="accent2"/>
                </a:solidFill>
                <a:latin typeface="+mn-lt"/>
              </a:rPr>
              <a:t>Long-term talent acquisition initiatives ensure our restaurant operations have competent and engaged workers. To build a great employer brand that attracts prospects, we must highlight  the company's image, culture, and values.</a:t>
            </a:r>
          </a:p>
          <a:p>
            <a:pPr marL="0" lvl="0" indent="0" algn="r" rtl="0">
              <a:spcBef>
                <a:spcPts val="0"/>
              </a:spcBef>
              <a:spcAft>
                <a:spcPts val="0"/>
              </a:spcAft>
              <a:buNone/>
            </a:pPr>
            <a:endParaRPr dirty="0">
              <a:solidFill>
                <a:schemeClr val="accent2"/>
              </a:solidFill>
            </a:endParaRPr>
          </a:p>
        </p:txBody>
      </p:sp>
      <p:sp>
        <p:nvSpPr>
          <p:cNvPr id="224" name="Google Shape;224;p34"/>
          <p:cNvSpPr txBox="1">
            <a:spLocks noGrp="1"/>
          </p:cNvSpPr>
          <p:nvPr>
            <p:ph type="title" idx="2"/>
          </p:nvPr>
        </p:nvSpPr>
        <p:spPr>
          <a:xfrm>
            <a:off x="4724400" y="1271550"/>
            <a:ext cx="3700500" cy="841799"/>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01</a:t>
            </a:r>
            <a:endParaRPr dirty="0"/>
          </a:p>
        </p:txBody>
      </p:sp>
    </p:spTree>
    <p:extLst>
      <p:ext uri="{BB962C8B-B14F-4D97-AF65-F5344CB8AC3E}">
        <p14:creationId xmlns:p14="http://schemas.microsoft.com/office/powerpoint/2010/main" val="1070886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3886200" y="2419350"/>
            <a:ext cx="4462500" cy="841800"/>
          </a:xfrm>
          <a:prstGeom prst="rect">
            <a:avLst/>
          </a:prstGeom>
        </p:spPr>
        <p:txBody>
          <a:bodyPr spcFirstLastPara="1" wrap="square" lIns="91425" tIns="91425" rIns="91425" bIns="91425" anchor="ctr" anchorCtr="0">
            <a:noAutofit/>
          </a:bodyPr>
          <a:lstStyle/>
          <a:p>
            <a:r>
              <a:rPr lang="en-US" sz="2400" dirty="0">
                <a:latin typeface="+mj-lt"/>
              </a:rPr>
              <a:t>University Partnerships</a:t>
            </a:r>
            <a:br>
              <a:rPr lang="en-US" sz="2400" dirty="0"/>
            </a:br>
            <a:br>
              <a:rPr lang="en-US" dirty="0"/>
            </a:br>
            <a:endParaRPr dirty="0"/>
          </a:p>
        </p:txBody>
      </p:sp>
      <p:sp>
        <p:nvSpPr>
          <p:cNvPr id="223" name="Google Shape;223;p34"/>
          <p:cNvSpPr txBox="1">
            <a:spLocks noGrp="1"/>
          </p:cNvSpPr>
          <p:nvPr>
            <p:ph type="subTitle" idx="1"/>
          </p:nvPr>
        </p:nvSpPr>
        <p:spPr>
          <a:xfrm>
            <a:off x="4343400" y="2501250"/>
            <a:ext cx="4462500" cy="678000"/>
          </a:xfrm>
          <a:prstGeom prst="rect">
            <a:avLst/>
          </a:prstGeom>
        </p:spPr>
        <p:txBody>
          <a:bodyPr spcFirstLastPara="1" wrap="square" lIns="91425" tIns="91425" rIns="91425" bIns="91425" anchor="t" anchorCtr="0">
            <a:noAutofit/>
          </a:bodyPr>
          <a:lstStyle/>
          <a:p>
            <a:pPr marL="0" lvl="0" indent="0" algn="just"/>
            <a:r>
              <a:rPr lang="en-US" dirty="0">
                <a:solidFill>
                  <a:schemeClr val="accent2"/>
                </a:solidFill>
                <a:latin typeface="+mn-lt"/>
              </a:rPr>
              <a:t>Another popular technique is forming partnerships with colleges and institutions. It can recruit industrious hospitality-minded students and fresh graduates from academic institutions. Internships, campus recruiting, and mentoring may attract young talent.</a:t>
            </a:r>
          </a:p>
          <a:p>
            <a:pPr marL="0" lvl="0" indent="0" algn="just" rtl="0">
              <a:spcBef>
                <a:spcPts val="0"/>
              </a:spcBef>
              <a:spcAft>
                <a:spcPts val="0"/>
              </a:spcAft>
              <a:buNone/>
            </a:pPr>
            <a:endParaRPr dirty="0">
              <a:solidFill>
                <a:schemeClr val="accent2"/>
              </a:solidFill>
            </a:endParaRPr>
          </a:p>
        </p:txBody>
      </p:sp>
      <p:sp>
        <p:nvSpPr>
          <p:cNvPr id="224" name="Google Shape;224;p34"/>
          <p:cNvSpPr txBox="1">
            <a:spLocks noGrp="1"/>
          </p:cNvSpPr>
          <p:nvPr>
            <p:ph type="title" idx="2"/>
          </p:nvPr>
        </p:nvSpPr>
        <p:spPr>
          <a:xfrm>
            <a:off x="3962400" y="895350"/>
            <a:ext cx="4462500" cy="1141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02</a:t>
            </a:r>
            <a:endParaRPr dirty="0"/>
          </a:p>
        </p:txBody>
      </p:sp>
    </p:spTree>
    <p:extLst>
      <p:ext uri="{BB962C8B-B14F-4D97-AF65-F5344CB8AC3E}">
        <p14:creationId xmlns:p14="http://schemas.microsoft.com/office/powerpoint/2010/main" val="1432088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3657600" y="2571750"/>
            <a:ext cx="4691100" cy="841800"/>
          </a:xfrm>
          <a:prstGeom prst="rect">
            <a:avLst/>
          </a:prstGeom>
        </p:spPr>
        <p:txBody>
          <a:bodyPr spcFirstLastPara="1" wrap="square" lIns="91425" tIns="91425" rIns="91425" bIns="91425" anchor="ctr" anchorCtr="0">
            <a:noAutofit/>
          </a:bodyPr>
          <a:lstStyle/>
          <a:p>
            <a:r>
              <a:rPr lang="en-US" sz="2400" dirty="0">
                <a:latin typeface="+mj-lt"/>
              </a:rPr>
              <a:t>Talent Pipeline Development</a:t>
            </a:r>
            <a:br>
              <a:rPr lang="en-US" sz="2400" dirty="0"/>
            </a:br>
            <a:br>
              <a:rPr lang="en-US" dirty="0"/>
            </a:br>
            <a:endParaRPr dirty="0"/>
          </a:p>
        </p:txBody>
      </p:sp>
      <p:sp>
        <p:nvSpPr>
          <p:cNvPr id="223" name="Google Shape;223;p34"/>
          <p:cNvSpPr txBox="1">
            <a:spLocks noGrp="1"/>
          </p:cNvSpPr>
          <p:nvPr>
            <p:ph type="subTitle" idx="1"/>
          </p:nvPr>
        </p:nvSpPr>
        <p:spPr>
          <a:xfrm>
            <a:off x="3962400" y="2647950"/>
            <a:ext cx="4462500" cy="678000"/>
          </a:xfrm>
          <a:prstGeom prst="rect">
            <a:avLst/>
          </a:prstGeom>
        </p:spPr>
        <p:txBody>
          <a:bodyPr spcFirstLastPara="1" wrap="square" lIns="91425" tIns="91425" rIns="91425" bIns="91425" anchor="t" anchorCtr="0">
            <a:noAutofit/>
          </a:bodyPr>
          <a:lstStyle/>
          <a:p>
            <a:pPr marL="0" lvl="0" indent="0" algn="just"/>
            <a:r>
              <a:rPr lang="en-US" dirty="0">
                <a:solidFill>
                  <a:schemeClr val="accent2"/>
                </a:solidFill>
                <a:latin typeface="+mn-lt"/>
              </a:rPr>
              <a:t>Talent pipeline development ensures a consistent supply of talented candidates for long-term positions. It can discover high-potential workers within our present team by putting capacity mapping, planning for succession, and internal development efforts into place.</a:t>
            </a:r>
          </a:p>
          <a:p>
            <a:pPr marL="0" lvl="0" indent="0" algn="just" rtl="0">
              <a:spcBef>
                <a:spcPts val="0"/>
              </a:spcBef>
              <a:spcAft>
                <a:spcPts val="0"/>
              </a:spcAft>
              <a:buNone/>
            </a:pPr>
            <a:endParaRPr dirty="0">
              <a:solidFill>
                <a:schemeClr val="accent2"/>
              </a:solidFill>
            </a:endParaRPr>
          </a:p>
        </p:txBody>
      </p:sp>
      <p:sp>
        <p:nvSpPr>
          <p:cNvPr id="224" name="Google Shape;224;p34"/>
          <p:cNvSpPr txBox="1">
            <a:spLocks noGrp="1"/>
          </p:cNvSpPr>
          <p:nvPr>
            <p:ph type="title" idx="2"/>
          </p:nvPr>
        </p:nvSpPr>
        <p:spPr>
          <a:xfrm>
            <a:off x="3962400" y="895350"/>
            <a:ext cx="4462500" cy="11418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dirty="0"/>
              <a:t>03</a:t>
            </a:r>
            <a:endParaRPr dirty="0"/>
          </a:p>
        </p:txBody>
      </p:sp>
    </p:spTree>
    <p:extLst>
      <p:ext uri="{BB962C8B-B14F-4D97-AF65-F5344CB8AC3E}">
        <p14:creationId xmlns:p14="http://schemas.microsoft.com/office/powerpoint/2010/main" val="169934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1143000" y="1581150"/>
            <a:ext cx="5472875" cy="755700"/>
          </a:xfrm>
          <a:prstGeom prst="rect">
            <a:avLst/>
          </a:prstGeom>
        </p:spPr>
        <p:txBody>
          <a:bodyPr spcFirstLastPara="1" wrap="square" lIns="91425" tIns="91425" rIns="91425" bIns="91425" anchor="b" anchorCtr="0">
            <a:noAutofit/>
          </a:bodyPr>
          <a:lstStyle/>
          <a:p>
            <a:pPr lvl="0"/>
            <a:r>
              <a:rPr lang="en-US" sz="2400" dirty="0">
                <a:latin typeface="+mj-lt"/>
              </a:rPr>
              <a:t>Overview of </a:t>
            </a:r>
            <a:br>
              <a:rPr lang="en-US" sz="2400" dirty="0">
                <a:latin typeface="+mj-lt"/>
              </a:rPr>
            </a:br>
            <a:r>
              <a:rPr lang="en-US" sz="2400" dirty="0">
                <a:latin typeface="+mj-lt"/>
              </a:rPr>
              <a:t>Incentive Methods</a:t>
            </a:r>
            <a:endParaRPr sz="2400" dirty="0">
              <a:latin typeface="+mj-lt"/>
            </a:endParaRPr>
          </a:p>
        </p:txBody>
      </p:sp>
      <p:sp>
        <p:nvSpPr>
          <p:cNvPr id="215" name="Google Shape;215;p33"/>
          <p:cNvSpPr txBox="1">
            <a:spLocks noGrp="1"/>
          </p:cNvSpPr>
          <p:nvPr>
            <p:ph type="body" idx="1"/>
          </p:nvPr>
        </p:nvSpPr>
        <p:spPr>
          <a:xfrm>
            <a:off x="1143000" y="2343150"/>
            <a:ext cx="5472875" cy="2011800"/>
          </a:xfrm>
          <a:prstGeom prst="rect">
            <a:avLst/>
          </a:prstGeom>
        </p:spPr>
        <p:txBody>
          <a:bodyPr spcFirstLastPara="1" wrap="square" lIns="91425" tIns="91425" rIns="91425" bIns="91425" anchor="t" anchorCtr="0">
            <a:noAutofit/>
          </a:bodyPr>
          <a:lstStyle/>
          <a:p>
            <a:pPr marL="0" lvl="0" indent="0">
              <a:buClr>
                <a:schemeClr val="dk1"/>
              </a:buClr>
              <a:buSzPts val="1100"/>
              <a:buNone/>
            </a:pPr>
            <a:r>
              <a:rPr lang="en-US" dirty="0">
                <a:latin typeface="+mn-lt"/>
              </a:rPr>
              <a:t>An incentive program is a well-thought-out plan to encourage or support certain actions or behaviors among a group of people over a set period of time. For example, incentive plans are used in business environments to make the employees motivated about their work and it is also used  in sales also  to find and keep customers.</a:t>
            </a:r>
          </a:p>
          <a:p>
            <a:pPr marL="0" lvl="0" indent="0" algn="l" rtl="0">
              <a:spcBef>
                <a:spcPts val="0"/>
              </a:spcBef>
              <a:spcAft>
                <a:spcPts val="0"/>
              </a:spcAft>
              <a:buClr>
                <a:schemeClr val="dk1"/>
              </a:buClr>
              <a:buSzPts val="1100"/>
              <a:buFont typeface="Arial"/>
              <a:buNone/>
            </a:pPr>
            <a:endParaRPr dirty="0"/>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01256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27"/>
        <p:cNvGrpSpPr/>
        <p:nvPr/>
      </p:nvGrpSpPr>
      <p:grpSpPr>
        <a:xfrm>
          <a:off x="0" y="0"/>
          <a:ext cx="0" cy="0"/>
          <a:chOff x="0" y="0"/>
          <a:chExt cx="0" cy="0"/>
        </a:xfrm>
      </p:grpSpPr>
      <p:sp>
        <p:nvSpPr>
          <p:cNvPr id="428" name="Google Shape;428;p46"/>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p>
            <a:pPr lvl="0"/>
            <a:r>
              <a:rPr lang="en-US" dirty="0">
                <a:latin typeface="+mj-lt"/>
              </a:rPr>
              <a:t>Monetary Incentive Methods</a:t>
            </a:r>
            <a:endParaRPr dirty="0">
              <a:latin typeface="+mj-lt"/>
            </a:endParaRPr>
          </a:p>
        </p:txBody>
      </p:sp>
      <p:sp>
        <p:nvSpPr>
          <p:cNvPr id="429" name="Google Shape;429;p46"/>
          <p:cNvSpPr/>
          <p:nvPr/>
        </p:nvSpPr>
        <p:spPr>
          <a:xfrm>
            <a:off x="717800" y="1504950"/>
            <a:ext cx="1900200" cy="1215176"/>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6"/>
          <p:cNvSpPr/>
          <p:nvPr/>
        </p:nvSpPr>
        <p:spPr>
          <a:xfrm>
            <a:off x="717800" y="3028950"/>
            <a:ext cx="1900200" cy="1219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6"/>
          <p:cNvSpPr txBox="1">
            <a:spLocks noGrp="1"/>
          </p:cNvSpPr>
          <p:nvPr>
            <p:ph type="subTitle" idx="4294967295"/>
          </p:nvPr>
        </p:nvSpPr>
        <p:spPr>
          <a:xfrm>
            <a:off x="791600" y="1683238"/>
            <a:ext cx="1752600" cy="429300"/>
          </a:xfrm>
          <a:prstGeom prst="rect">
            <a:avLst/>
          </a:prstGeom>
        </p:spPr>
        <p:txBody>
          <a:bodyPr spcFirstLastPara="1" wrap="square" lIns="91425" tIns="91425" rIns="91425" bIns="91425" anchor="t" anchorCtr="0">
            <a:noAutofit/>
          </a:bodyPr>
          <a:lstStyle/>
          <a:p>
            <a:pPr marL="0" lvl="0" indent="0" algn="ctr">
              <a:spcAft>
                <a:spcPts val="1600"/>
              </a:spcAft>
              <a:buNone/>
            </a:pPr>
            <a:r>
              <a:rPr lang="en-US" sz="1400" b="1" dirty="0">
                <a:solidFill>
                  <a:schemeClr val="lt1"/>
                </a:solidFill>
                <a:latin typeface="+mj-lt"/>
              </a:rPr>
              <a:t>Competitive Salaries and Benefits</a:t>
            </a:r>
          </a:p>
          <a:p>
            <a:pPr marL="0" lvl="0" indent="0" algn="ctr">
              <a:spcAft>
                <a:spcPts val="1600"/>
              </a:spcAft>
              <a:buNone/>
            </a:pPr>
            <a:endParaRPr b="1" dirty="0">
              <a:solidFill>
                <a:schemeClr val="lt1"/>
              </a:solidFill>
            </a:endParaRPr>
          </a:p>
        </p:txBody>
      </p:sp>
      <p:sp>
        <p:nvSpPr>
          <p:cNvPr id="434" name="Google Shape;434;p46"/>
          <p:cNvSpPr txBox="1">
            <a:spLocks noGrp="1"/>
          </p:cNvSpPr>
          <p:nvPr>
            <p:ph type="subTitle" idx="4294967295"/>
          </p:nvPr>
        </p:nvSpPr>
        <p:spPr>
          <a:xfrm>
            <a:off x="717800" y="3173547"/>
            <a:ext cx="1900200" cy="429300"/>
          </a:xfrm>
          <a:prstGeom prst="rect">
            <a:avLst/>
          </a:prstGeom>
        </p:spPr>
        <p:txBody>
          <a:bodyPr spcFirstLastPara="1" wrap="square" lIns="91425" tIns="91425" rIns="91425" bIns="91425" anchor="t" anchorCtr="0">
            <a:noAutofit/>
          </a:bodyPr>
          <a:lstStyle/>
          <a:p>
            <a:pPr marL="0" lvl="0" indent="0" algn="ctr">
              <a:spcAft>
                <a:spcPts val="1600"/>
              </a:spcAft>
              <a:buNone/>
            </a:pPr>
            <a:r>
              <a:rPr lang="en-US" sz="1400" b="1" dirty="0">
                <a:solidFill>
                  <a:schemeClr val="lt1"/>
                </a:solidFill>
                <a:latin typeface="+mj-lt"/>
              </a:rPr>
              <a:t>Signing Bonuses and Relocation Assistance</a:t>
            </a:r>
          </a:p>
          <a:p>
            <a:pPr marL="0" lvl="0" indent="0" algn="ctr" rtl="0">
              <a:spcBef>
                <a:spcPts val="0"/>
              </a:spcBef>
              <a:spcAft>
                <a:spcPts val="1600"/>
              </a:spcAft>
              <a:buNone/>
            </a:pPr>
            <a:endParaRPr b="1" dirty="0">
              <a:solidFill>
                <a:schemeClr val="lt1"/>
              </a:solidFill>
            </a:endParaRPr>
          </a:p>
        </p:txBody>
      </p:sp>
      <p:sp>
        <p:nvSpPr>
          <p:cNvPr id="437" name="Google Shape;437;p46"/>
          <p:cNvSpPr/>
          <p:nvPr/>
        </p:nvSpPr>
        <p:spPr>
          <a:xfrm>
            <a:off x="2618000" y="1504950"/>
            <a:ext cx="5808000" cy="1215176"/>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6"/>
          <p:cNvSpPr/>
          <p:nvPr/>
        </p:nvSpPr>
        <p:spPr>
          <a:xfrm>
            <a:off x="2618000" y="3028950"/>
            <a:ext cx="5808000" cy="1219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6"/>
          <p:cNvSpPr txBox="1">
            <a:spLocks noGrp="1"/>
          </p:cNvSpPr>
          <p:nvPr>
            <p:ph type="subTitle" idx="4294967295"/>
          </p:nvPr>
        </p:nvSpPr>
        <p:spPr>
          <a:xfrm>
            <a:off x="2618000" y="1529803"/>
            <a:ext cx="5013912" cy="549300"/>
          </a:xfrm>
          <a:prstGeom prst="rect">
            <a:avLst/>
          </a:prstGeom>
        </p:spPr>
        <p:txBody>
          <a:bodyPr spcFirstLastPara="1" wrap="square" lIns="91425" tIns="91425" rIns="91425" bIns="91425" anchor="t" anchorCtr="0">
            <a:noAutofit/>
          </a:bodyPr>
          <a:lstStyle/>
          <a:p>
            <a:pPr marL="400050" lvl="0" indent="-317500">
              <a:spcBef>
                <a:spcPts val="300"/>
              </a:spcBef>
              <a:buClr>
                <a:schemeClr val="dk1"/>
              </a:buClr>
              <a:buSzPts val="1400"/>
              <a:buFont typeface="Open Sans"/>
              <a:buChar char="●"/>
            </a:pPr>
            <a:r>
              <a:rPr lang="en-US" sz="1400" dirty="0">
                <a:solidFill>
                  <a:schemeClr val="dk1"/>
                </a:solidFill>
                <a:latin typeface="+mn-lt"/>
                <a:ea typeface="Open Sans"/>
                <a:cs typeface="Open Sans"/>
                <a:sym typeface="Open Sans"/>
              </a:rPr>
              <a:t>Competitive salaries and benefits attract talented candidates.</a:t>
            </a:r>
          </a:p>
          <a:p>
            <a:pPr marL="400050" lvl="0" indent="-317500">
              <a:spcBef>
                <a:spcPts val="300"/>
              </a:spcBef>
              <a:buClr>
                <a:schemeClr val="dk1"/>
              </a:buClr>
              <a:buSzPts val="1400"/>
              <a:buFont typeface="Open Sans"/>
              <a:buChar char="●"/>
            </a:pPr>
            <a:r>
              <a:rPr lang="en-US" sz="1400" dirty="0">
                <a:solidFill>
                  <a:schemeClr val="dk1"/>
                </a:solidFill>
                <a:latin typeface="+mn-lt"/>
                <a:ea typeface="Open Sans"/>
                <a:cs typeface="Open Sans"/>
                <a:sym typeface="Open Sans"/>
              </a:rPr>
              <a:t>Comprehensive benefits package for employee well-being</a:t>
            </a:r>
            <a:r>
              <a:rPr lang="en-US" sz="1400" dirty="0">
                <a:solidFill>
                  <a:schemeClr val="dk1"/>
                </a:solidFill>
                <a:latin typeface="Open Sans"/>
                <a:ea typeface="Open Sans"/>
                <a:cs typeface="Open Sans"/>
                <a:sym typeface="Open Sans"/>
              </a:rPr>
              <a:t>.</a:t>
            </a:r>
            <a:endParaRPr lang="en" sz="1400" dirty="0">
              <a:solidFill>
                <a:schemeClr val="dk1"/>
              </a:solidFill>
              <a:latin typeface="Open Sans"/>
              <a:ea typeface="Open Sans"/>
              <a:cs typeface="Open Sans"/>
              <a:sym typeface="Open Sans"/>
            </a:endParaRPr>
          </a:p>
          <a:p>
            <a:pPr marL="0" lvl="0" indent="0" algn="l" rtl="0">
              <a:spcBef>
                <a:spcPts val="0"/>
              </a:spcBef>
              <a:spcAft>
                <a:spcPts val="1600"/>
              </a:spcAft>
              <a:buClr>
                <a:schemeClr val="dk1"/>
              </a:buClr>
              <a:buSzPts val="1100"/>
              <a:buFont typeface="Arial"/>
              <a:buNone/>
            </a:pPr>
            <a:endParaRPr sz="1400" dirty="0">
              <a:solidFill>
                <a:schemeClr val="accent2"/>
              </a:solidFill>
            </a:endParaRPr>
          </a:p>
        </p:txBody>
      </p:sp>
      <p:sp>
        <p:nvSpPr>
          <p:cNvPr id="444" name="Google Shape;444;p46"/>
          <p:cNvSpPr txBox="1">
            <a:spLocks noGrp="1"/>
          </p:cNvSpPr>
          <p:nvPr>
            <p:ph type="subTitle" idx="4294967295"/>
          </p:nvPr>
        </p:nvSpPr>
        <p:spPr>
          <a:xfrm>
            <a:off x="2819400" y="3333750"/>
            <a:ext cx="5181600" cy="549300"/>
          </a:xfrm>
          <a:prstGeom prst="rect">
            <a:avLst/>
          </a:prstGeom>
        </p:spPr>
        <p:txBody>
          <a:bodyPr spcFirstLastPara="1" wrap="square" lIns="91425" tIns="91425" rIns="91425" bIns="91425" anchor="t" anchorCtr="0">
            <a:noAutofit/>
          </a:bodyPr>
          <a:lstStyle/>
          <a:p>
            <a:pPr marL="400050" lvl="0" indent="-317500">
              <a:spcBef>
                <a:spcPts val="300"/>
              </a:spcBef>
              <a:buClr>
                <a:schemeClr val="dk1"/>
              </a:buClr>
              <a:buSzPts val="1400"/>
              <a:buFont typeface="Open Sans"/>
              <a:buChar char="●"/>
            </a:pPr>
            <a:r>
              <a:rPr lang="en-US" sz="1400" dirty="0">
                <a:solidFill>
                  <a:schemeClr val="dk1"/>
                </a:solidFill>
                <a:latin typeface="+mn-lt"/>
                <a:ea typeface="Open Sans"/>
                <a:cs typeface="Open Sans"/>
                <a:sym typeface="Open Sans"/>
              </a:rPr>
              <a:t>Upfront financial incentive, increasing appeal.</a:t>
            </a:r>
          </a:p>
          <a:p>
            <a:pPr marL="400050" lvl="0" indent="-317500">
              <a:spcBef>
                <a:spcPts val="300"/>
              </a:spcBef>
              <a:buClr>
                <a:schemeClr val="dk1"/>
              </a:buClr>
              <a:buSzPts val="1400"/>
              <a:buFont typeface="Open Sans"/>
              <a:buChar char="●"/>
            </a:pPr>
            <a:r>
              <a:rPr lang="en-US" sz="1400" dirty="0">
                <a:solidFill>
                  <a:schemeClr val="dk1"/>
                </a:solidFill>
                <a:latin typeface="+mn-lt"/>
                <a:ea typeface="Open Sans"/>
                <a:cs typeface="Open Sans"/>
                <a:sym typeface="Open Sans"/>
              </a:rPr>
              <a:t>supports candidate relocation, showcases commitment.</a:t>
            </a:r>
            <a:endParaRPr lang="en" sz="1400" dirty="0">
              <a:solidFill>
                <a:schemeClr val="dk1"/>
              </a:solidFill>
              <a:latin typeface="+mn-lt"/>
              <a:ea typeface="Open Sans"/>
              <a:cs typeface="Open Sans"/>
              <a:sym typeface="Open Sans"/>
            </a:endParaRPr>
          </a:p>
          <a:p>
            <a:pPr marL="0" lvl="0" indent="0" algn="l" rtl="0">
              <a:spcBef>
                <a:spcPts val="0"/>
              </a:spcBef>
              <a:spcAft>
                <a:spcPts val="1600"/>
              </a:spcAft>
              <a:buClr>
                <a:schemeClr val="dk1"/>
              </a:buClr>
              <a:buSzPts val="1100"/>
              <a:buFont typeface="Arial"/>
              <a:buNone/>
            </a:pPr>
            <a:endParaRPr sz="1400" dirty="0">
              <a:solidFill>
                <a:schemeClr val="accent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27"/>
        <p:cNvGrpSpPr/>
        <p:nvPr/>
      </p:nvGrpSpPr>
      <p:grpSpPr>
        <a:xfrm>
          <a:off x="0" y="0"/>
          <a:ext cx="0" cy="0"/>
          <a:chOff x="0" y="0"/>
          <a:chExt cx="0" cy="0"/>
        </a:xfrm>
      </p:grpSpPr>
      <p:sp>
        <p:nvSpPr>
          <p:cNvPr id="428" name="Google Shape;428;p46"/>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p>
            <a:pPr lvl="0"/>
            <a:r>
              <a:rPr lang="en-US" dirty="0">
                <a:latin typeface="+mj-lt"/>
              </a:rPr>
              <a:t>Non-Monetary Incentive Methods</a:t>
            </a:r>
            <a:endParaRPr dirty="0">
              <a:latin typeface="+mj-lt"/>
            </a:endParaRPr>
          </a:p>
        </p:txBody>
      </p:sp>
      <p:sp>
        <p:nvSpPr>
          <p:cNvPr id="429" name="Google Shape;429;p46"/>
          <p:cNvSpPr/>
          <p:nvPr/>
        </p:nvSpPr>
        <p:spPr>
          <a:xfrm>
            <a:off x="717800" y="1504950"/>
            <a:ext cx="1900200" cy="1215176"/>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6"/>
          <p:cNvSpPr/>
          <p:nvPr/>
        </p:nvSpPr>
        <p:spPr>
          <a:xfrm>
            <a:off x="717800" y="3028950"/>
            <a:ext cx="1900200" cy="1219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6"/>
          <p:cNvSpPr txBox="1">
            <a:spLocks noGrp="1"/>
          </p:cNvSpPr>
          <p:nvPr>
            <p:ph type="subTitle" idx="4294967295"/>
          </p:nvPr>
        </p:nvSpPr>
        <p:spPr>
          <a:xfrm>
            <a:off x="791600" y="1809750"/>
            <a:ext cx="1752600" cy="429300"/>
          </a:xfrm>
          <a:prstGeom prst="rect">
            <a:avLst/>
          </a:prstGeom>
        </p:spPr>
        <p:txBody>
          <a:bodyPr spcFirstLastPara="1" wrap="square" lIns="91425" tIns="91425" rIns="91425" bIns="91425" anchor="t" anchorCtr="0">
            <a:noAutofit/>
          </a:bodyPr>
          <a:lstStyle/>
          <a:p>
            <a:pPr marL="0" lvl="0" indent="0" algn="ctr">
              <a:spcAft>
                <a:spcPts val="1600"/>
              </a:spcAft>
              <a:buNone/>
            </a:pPr>
            <a:r>
              <a:rPr lang="en-US" sz="1400" b="1" dirty="0">
                <a:solidFill>
                  <a:schemeClr val="lt1"/>
                </a:solidFill>
                <a:latin typeface="+mj-lt"/>
              </a:rPr>
              <a:t>Flexible Work Schedules</a:t>
            </a:r>
          </a:p>
          <a:p>
            <a:pPr marL="0" lvl="0" indent="0" algn="ctr">
              <a:spcAft>
                <a:spcPts val="1600"/>
              </a:spcAft>
              <a:buNone/>
            </a:pPr>
            <a:endParaRPr b="1" dirty="0">
              <a:solidFill>
                <a:schemeClr val="lt1"/>
              </a:solidFill>
            </a:endParaRPr>
          </a:p>
        </p:txBody>
      </p:sp>
      <p:sp>
        <p:nvSpPr>
          <p:cNvPr id="434" name="Google Shape;434;p46"/>
          <p:cNvSpPr txBox="1">
            <a:spLocks noGrp="1"/>
          </p:cNvSpPr>
          <p:nvPr>
            <p:ph type="subTitle" idx="4294967295"/>
          </p:nvPr>
        </p:nvSpPr>
        <p:spPr>
          <a:xfrm>
            <a:off x="717800" y="3173547"/>
            <a:ext cx="1900200" cy="429300"/>
          </a:xfrm>
          <a:prstGeom prst="rect">
            <a:avLst/>
          </a:prstGeom>
        </p:spPr>
        <p:txBody>
          <a:bodyPr spcFirstLastPara="1" wrap="square" lIns="91425" tIns="91425" rIns="91425" bIns="91425" anchor="t" anchorCtr="0">
            <a:noAutofit/>
          </a:bodyPr>
          <a:lstStyle/>
          <a:p>
            <a:pPr marL="0" lvl="0" indent="0" algn="ctr">
              <a:spcAft>
                <a:spcPts val="1600"/>
              </a:spcAft>
              <a:buNone/>
            </a:pPr>
            <a:r>
              <a:rPr lang="en-US" sz="1400" b="1" dirty="0">
                <a:solidFill>
                  <a:schemeClr val="lt1"/>
                </a:solidFill>
                <a:latin typeface="+mj-lt"/>
              </a:rPr>
              <a:t>Professional Development Opportunities</a:t>
            </a:r>
          </a:p>
          <a:p>
            <a:pPr marL="0" lvl="0" indent="0" algn="ctr" rtl="0">
              <a:spcBef>
                <a:spcPts val="0"/>
              </a:spcBef>
              <a:spcAft>
                <a:spcPts val="1600"/>
              </a:spcAft>
              <a:buNone/>
            </a:pPr>
            <a:endParaRPr b="1" dirty="0">
              <a:solidFill>
                <a:schemeClr val="lt1"/>
              </a:solidFill>
            </a:endParaRPr>
          </a:p>
        </p:txBody>
      </p:sp>
      <p:sp>
        <p:nvSpPr>
          <p:cNvPr id="437" name="Google Shape;437;p46"/>
          <p:cNvSpPr/>
          <p:nvPr/>
        </p:nvSpPr>
        <p:spPr>
          <a:xfrm>
            <a:off x="2618000" y="1504950"/>
            <a:ext cx="5808000" cy="1215176"/>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6"/>
          <p:cNvSpPr/>
          <p:nvPr/>
        </p:nvSpPr>
        <p:spPr>
          <a:xfrm>
            <a:off x="2618000" y="3028950"/>
            <a:ext cx="5808000" cy="1219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6"/>
          <p:cNvSpPr txBox="1">
            <a:spLocks noGrp="1"/>
          </p:cNvSpPr>
          <p:nvPr>
            <p:ph type="subTitle" idx="4294967295"/>
          </p:nvPr>
        </p:nvSpPr>
        <p:spPr>
          <a:xfrm>
            <a:off x="2618000" y="1529803"/>
            <a:ext cx="5013912" cy="549300"/>
          </a:xfrm>
          <a:prstGeom prst="rect">
            <a:avLst/>
          </a:prstGeom>
        </p:spPr>
        <p:txBody>
          <a:bodyPr spcFirstLastPara="1" wrap="square" lIns="91425" tIns="91425" rIns="91425" bIns="91425" anchor="t" anchorCtr="0">
            <a:noAutofit/>
          </a:bodyPr>
          <a:lstStyle/>
          <a:p>
            <a:pPr marL="400050" lvl="0" indent="-317500">
              <a:spcBef>
                <a:spcPts val="300"/>
              </a:spcBef>
              <a:buClr>
                <a:schemeClr val="dk1"/>
              </a:buClr>
              <a:buSzPts val="1400"/>
              <a:buFont typeface="Open Sans"/>
              <a:buChar char="●"/>
            </a:pPr>
            <a:r>
              <a:rPr lang="en-US" sz="1400" dirty="0">
                <a:solidFill>
                  <a:schemeClr val="tx1"/>
                </a:solidFill>
                <a:latin typeface="+mn-lt"/>
                <a:ea typeface="Open Sans" charset="0"/>
                <a:cs typeface="Open Sans" charset="0"/>
              </a:rPr>
              <a:t>Flexible work schedules attract candidates seeking work-life balance</a:t>
            </a:r>
          </a:p>
          <a:p>
            <a:pPr marL="400050" lvl="0" indent="-317500">
              <a:spcBef>
                <a:spcPts val="300"/>
              </a:spcBef>
              <a:buClr>
                <a:schemeClr val="dk1"/>
              </a:buClr>
              <a:buSzPts val="1400"/>
              <a:buFont typeface="Open Sans"/>
              <a:buChar char="●"/>
            </a:pPr>
            <a:r>
              <a:rPr lang="en-US" sz="1400" dirty="0">
                <a:solidFill>
                  <a:schemeClr val="tx1"/>
                </a:solidFill>
                <a:latin typeface="+mn-lt"/>
                <a:ea typeface="Open Sans" charset="0"/>
                <a:cs typeface="Open Sans" charset="0"/>
              </a:rPr>
              <a:t>Offering adjustable shifts increases interest in joining the restaurant.</a:t>
            </a:r>
            <a:endParaRPr lang="en" sz="1400" dirty="0">
              <a:solidFill>
                <a:schemeClr val="tx1"/>
              </a:solidFill>
              <a:latin typeface="+mn-lt"/>
              <a:ea typeface="Open Sans" charset="0"/>
              <a:cs typeface="Open Sans" charset="0"/>
              <a:sym typeface="Open Sans"/>
            </a:endParaRPr>
          </a:p>
          <a:p>
            <a:pPr marL="0" lvl="0" indent="0" algn="l" rtl="0">
              <a:spcBef>
                <a:spcPts val="0"/>
              </a:spcBef>
              <a:spcAft>
                <a:spcPts val="1600"/>
              </a:spcAft>
              <a:buClr>
                <a:schemeClr val="dk1"/>
              </a:buClr>
              <a:buSzPts val="1100"/>
              <a:buFont typeface="Arial"/>
              <a:buNone/>
            </a:pPr>
            <a:endParaRPr sz="1400" dirty="0">
              <a:solidFill>
                <a:schemeClr val="accent2"/>
              </a:solidFill>
            </a:endParaRPr>
          </a:p>
        </p:txBody>
      </p:sp>
      <p:sp>
        <p:nvSpPr>
          <p:cNvPr id="444" name="Google Shape;444;p46"/>
          <p:cNvSpPr txBox="1">
            <a:spLocks noGrp="1"/>
          </p:cNvSpPr>
          <p:nvPr>
            <p:ph type="subTitle" idx="4294967295"/>
          </p:nvPr>
        </p:nvSpPr>
        <p:spPr>
          <a:xfrm>
            <a:off x="2618000" y="3089250"/>
            <a:ext cx="5181600" cy="549300"/>
          </a:xfrm>
          <a:prstGeom prst="rect">
            <a:avLst/>
          </a:prstGeom>
        </p:spPr>
        <p:txBody>
          <a:bodyPr spcFirstLastPara="1" wrap="square" lIns="91425" tIns="91425" rIns="91425" bIns="91425" anchor="t" anchorCtr="0">
            <a:noAutofit/>
          </a:bodyPr>
          <a:lstStyle/>
          <a:p>
            <a:pPr marL="400050" lvl="0" indent="-317500">
              <a:spcBef>
                <a:spcPts val="300"/>
              </a:spcBef>
              <a:buClr>
                <a:schemeClr val="dk1"/>
              </a:buClr>
              <a:buSzPts val="1400"/>
              <a:buFont typeface="Open Sans"/>
              <a:buChar char="●"/>
            </a:pPr>
            <a:r>
              <a:rPr lang="en-US" sz="1400" dirty="0">
                <a:solidFill>
                  <a:schemeClr val="tx1"/>
                </a:solidFill>
                <a:latin typeface="+mn-lt"/>
                <a:ea typeface="Open Sans" charset="0"/>
                <a:cs typeface="Open Sans" charset="0"/>
              </a:rPr>
              <a:t>Professional development attracts candidates seeking career growth.</a:t>
            </a:r>
          </a:p>
          <a:p>
            <a:pPr marL="400050" lvl="0" indent="-317500">
              <a:spcBef>
                <a:spcPts val="300"/>
              </a:spcBef>
              <a:buClr>
                <a:schemeClr val="dk1"/>
              </a:buClr>
              <a:buSzPts val="1400"/>
              <a:buFont typeface="Open Sans"/>
              <a:buChar char="●"/>
            </a:pPr>
            <a:r>
              <a:rPr lang="en-US" sz="1400" dirty="0">
                <a:solidFill>
                  <a:schemeClr val="tx1"/>
                </a:solidFill>
                <a:latin typeface="+mn-lt"/>
                <a:ea typeface="Open Sans" charset="0"/>
                <a:cs typeface="Open Sans" charset="0"/>
              </a:rPr>
              <a:t>Employee development gives organizations a competitive edge.</a:t>
            </a:r>
          </a:p>
          <a:p>
            <a:pPr marL="0" lvl="0" indent="0" algn="l" rtl="0">
              <a:spcBef>
                <a:spcPts val="0"/>
              </a:spcBef>
              <a:spcAft>
                <a:spcPts val="1600"/>
              </a:spcAft>
              <a:buClr>
                <a:schemeClr val="dk1"/>
              </a:buClr>
              <a:buSzPts val="1100"/>
              <a:buFont typeface="Arial"/>
              <a:buNone/>
            </a:pPr>
            <a:endParaRPr sz="1400" dirty="0">
              <a:solidFill>
                <a:schemeClr val="accent2"/>
              </a:solidFill>
            </a:endParaRPr>
          </a:p>
        </p:txBody>
      </p:sp>
    </p:spTree>
    <p:extLst>
      <p:ext uri="{BB962C8B-B14F-4D97-AF65-F5344CB8AC3E}">
        <p14:creationId xmlns:p14="http://schemas.microsoft.com/office/powerpoint/2010/main" val="3522831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3" name="Google Shape;648;p62"/>
          <p:cNvSpPr txBox="1">
            <a:spLocks/>
          </p:cNvSpPr>
          <p:nvPr/>
        </p:nvSpPr>
        <p:spPr>
          <a:xfrm>
            <a:off x="710702" y="1276350"/>
            <a:ext cx="3858900" cy="1338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800"/>
              <a:buFont typeface="Montserrat"/>
              <a:buNone/>
              <a:defRPr sz="7400" b="1" i="0" u="none" strike="noStrike" cap="none">
                <a:solidFill>
                  <a:schemeClr val="accent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4800"/>
              <a:buFont typeface="Montserrat"/>
              <a:buNone/>
              <a:defRPr sz="4800" b="1" i="0" u="none" strike="noStrike" cap="none">
                <a:solidFill>
                  <a:schemeClr val="dk1"/>
                </a:solidFill>
                <a:latin typeface="Montserrat"/>
                <a:ea typeface="Montserrat"/>
                <a:cs typeface="Montserrat"/>
                <a:sym typeface="Montserrat"/>
              </a:defRPr>
            </a:lvl9pPr>
          </a:lstStyle>
          <a:p>
            <a:r>
              <a:rPr lang="en-US" sz="4800" dirty="0">
                <a:latin typeface="+mj-lt"/>
              </a:rPr>
              <a:t>Conclusion</a:t>
            </a:r>
          </a:p>
        </p:txBody>
      </p:sp>
      <p:sp>
        <p:nvSpPr>
          <p:cNvPr id="4" name="TextBox 3"/>
          <p:cNvSpPr txBox="1"/>
          <p:nvPr/>
        </p:nvSpPr>
        <p:spPr>
          <a:xfrm>
            <a:off x="710702" y="2114550"/>
            <a:ext cx="5562600" cy="2031325"/>
          </a:xfrm>
          <a:prstGeom prst="rect">
            <a:avLst/>
          </a:prstGeom>
          <a:noFill/>
        </p:spPr>
        <p:txBody>
          <a:bodyPr wrap="square" rtlCol="0">
            <a:spAutoFit/>
          </a:bodyPr>
          <a:lstStyle/>
          <a:p>
            <a:pPr marL="285750" indent="-285750" algn="just">
              <a:buFont typeface="Arial" pitchFamily="34" charset="0"/>
              <a:buChar char="•"/>
            </a:pPr>
            <a:r>
              <a:rPr lang="en-US" dirty="0">
                <a:latin typeface="+mn-lt"/>
              </a:rPr>
              <a:t>Efficient recruitment strategies are very important for organizations to attract new talents.</a:t>
            </a:r>
          </a:p>
          <a:p>
            <a:pPr marL="285750" indent="-285750" algn="just">
              <a:buFont typeface="Arial" pitchFamily="34" charset="0"/>
              <a:buChar char="•"/>
            </a:pPr>
            <a:r>
              <a:rPr lang="en-US" dirty="0">
                <a:latin typeface="+mn-lt"/>
              </a:rPr>
              <a:t>Short-term strategies are the solutions to address immediate hiring needs.</a:t>
            </a:r>
          </a:p>
          <a:p>
            <a:pPr marL="285750" indent="-285750" algn="just">
              <a:buFont typeface="Arial" pitchFamily="34" charset="0"/>
              <a:buChar char="•"/>
            </a:pPr>
            <a:r>
              <a:rPr lang="en-US" dirty="0">
                <a:latin typeface="+mn-lt"/>
              </a:rPr>
              <a:t>Long-term strategies try to focus on building a pool of strong talent for the future.</a:t>
            </a:r>
          </a:p>
          <a:p>
            <a:pPr marL="285750" indent="-285750" algn="just">
              <a:buFont typeface="Arial" pitchFamily="34" charset="0"/>
              <a:buChar char="•"/>
            </a:pPr>
            <a:r>
              <a:rPr lang="en-US" dirty="0">
                <a:latin typeface="+mn-lt"/>
              </a:rPr>
              <a:t>Both monetary and non-monetary incentive methods play a very important role in motivating employees and creating a friendly work environment.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30"/>
        <p:cNvGrpSpPr/>
        <p:nvPr/>
      </p:nvGrpSpPr>
      <p:grpSpPr>
        <a:xfrm>
          <a:off x="0" y="0"/>
          <a:ext cx="0" cy="0"/>
          <a:chOff x="0" y="0"/>
          <a:chExt cx="0" cy="0"/>
        </a:xfrm>
      </p:grpSpPr>
      <p:sp>
        <p:nvSpPr>
          <p:cNvPr id="640" name="Google Shape;640;p61"/>
          <p:cNvSpPr txBox="1">
            <a:spLocks noGrp="1"/>
          </p:cNvSpPr>
          <p:nvPr>
            <p:ph type="subTitle" idx="13"/>
          </p:nvPr>
        </p:nvSpPr>
        <p:spPr>
          <a:xfrm>
            <a:off x="762000" y="1200150"/>
            <a:ext cx="6477000" cy="3657600"/>
          </a:xfrm>
          <a:prstGeom prst="rect">
            <a:avLst/>
          </a:prstGeom>
        </p:spPr>
        <p:txBody>
          <a:bodyPr spcFirstLastPara="1" wrap="square" lIns="91425" tIns="91425" rIns="91425" bIns="91425" anchor="t" anchorCtr="0">
            <a:noAutofit/>
          </a:bodyPr>
          <a:lstStyle/>
          <a:p>
            <a:pPr marL="171450" lvl="0" indent="-171450" algn="just">
              <a:buFont typeface="Wingdings" pitchFamily="2" charset="2"/>
              <a:buChar char="§"/>
            </a:pPr>
            <a:r>
              <a:rPr lang="en-US" sz="1200" dirty="0"/>
              <a:t>Albert, E.T., 2019. AI in talent acquisition: a review of AI-applications used in recruitment and selection. Strategic HR Review, 18(5), pp.215-221.</a:t>
            </a:r>
          </a:p>
          <a:p>
            <a:pPr marL="171450" lvl="0" indent="-171450" algn="just">
              <a:buFont typeface="Wingdings" pitchFamily="2" charset="2"/>
              <a:buChar char="§"/>
            </a:pPr>
            <a:r>
              <a:rPr lang="en-US" sz="1200" dirty="0" err="1"/>
              <a:t>Bugg</a:t>
            </a:r>
            <a:r>
              <a:rPr lang="en-US" sz="1200" dirty="0"/>
              <a:t>, K., 2015. Best practices for talent acquisition in 21st-century academic libraries. Library Leadership &amp; Management, 29(4).</a:t>
            </a:r>
          </a:p>
          <a:p>
            <a:pPr marL="171450" indent="-171450" algn="just">
              <a:buFont typeface="Wingdings" pitchFamily="2" charset="2"/>
              <a:buChar char="§"/>
            </a:pPr>
            <a:r>
              <a:rPr lang="en-US" sz="1200" dirty="0" err="1"/>
              <a:t>Gagné</a:t>
            </a:r>
            <a:r>
              <a:rPr lang="en-US" sz="1200" dirty="0"/>
              <a:t>, M., </a:t>
            </a:r>
            <a:r>
              <a:rPr lang="en-US" sz="1200" dirty="0" err="1"/>
              <a:t>Tian</a:t>
            </a:r>
            <a:r>
              <a:rPr lang="en-US" sz="1200" dirty="0"/>
              <a:t>, A.W., </a:t>
            </a:r>
            <a:r>
              <a:rPr lang="en-US" sz="1200" dirty="0" err="1"/>
              <a:t>Soo</a:t>
            </a:r>
            <a:r>
              <a:rPr lang="en-US" sz="1200" dirty="0"/>
              <a:t>, C., Zhang, B., Ho, K.S.B. and </a:t>
            </a:r>
            <a:r>
              <a:rPr lang="en-US" sz="1200" dirty="0" err="1"/>
              <a:t>Hosszu</a:t>
            </a:r>
            <a:r>
              <a:rPr lang="en-US" sz="1200" dirty="0"/>
              <a:t>, K., 2019. Different motivations for knowledge sharing and hiding: The role of motivating work design. </a:t>
            </a:r>
            <a:r>
              <a:rPr lang="en-US" sz="1200" i="1" dirty="0"/>
              <a:t>Journal of organizational behavior</a:t>
            </a:r>
            <a:r>
              <a:rPr lang="en-US" sz="1200" dirty="0"/>
              <a:t>, </a:t>
            </a:r>
            <a:r>
              <a:rPr lang="en-US" sz="1200" i="1" dirty="0"/>
              <a:t>40</a:t>
            </a:r>
            <a:r>
              <a:rPr lang="en-US" sz="1200" dirty="0"/>
              <a:t>(7), pp.783-799.</a:t>
            </a:r>
          </a:p>
          <a:p>
            <a:pPr marL="171450" indent="-171450" algn="just">
              <a:buFont typeface="Wingdings" pitchFamily="2" charset="2"/>
              <a:buChar char="§"/>
            </a:pPr>
            <a:r>
              <a:rPr lang="en-US" sz="1200" dirty="0" err="1"/>
              <a:t>Jaworski</a:t>
            </a:r>
            <a:r>
              <a:rPr lang="en-US" sz="1200" dirty="0"/>
              <a:t>, C., </a:t>
            </a:r>
            <a:r>
              <a:rPr lang="en-US" sz="1200" dirty="0" err="1"/>
              <a:t>Ravichandran</a:t>
            </a:r>
            <a:r>
              <a:rPr lang="en-US" sz="1200" dirty="0"/>
              <a:t>, S., </a:t>
            </a:r>
            <a:r>
              <a:rPr lang="en-US" sz="1200" dirty="0" err="1"/>
              <a:t>Karpinski</a:t>
            </a:r>
            <a:r>
              <a:rPr lang="en-US" sz="1200" dirty="0"/>
              <a:t>, A.C. and Singh, S., 2018. The effects of training satisfaction, employee benefits, and incentives on part-time employees’ commitment. </a:t>
            </a:r>
            <a:r>
              <a:rPr lang="en-US" sz="1200" i="1" dirty="0"/>
              <a:t>International Journal of Hospitality Management</a:t>
            </a:r>
            <a:r>
              <a:rPr lang="en-US" sz="1200" dirty="0"/>
              <a:t>, </a:t>
            </a:r>
            <a:r>
              <a:rPr lang="en-US" sz="1200" i="1" dirty="0"/>
              <a:t>74</a:t>
            </a:r>
            <a:r>
              <a:rPr lang="en-US" sz="1200" dirty="0"/>
              <a:t>, pp.1-12.</a:t>
            </a:r>
          </a:p>
          <a:p>
            <a:pPr marL="171450" indent="-171450" algn="just">
              <a:buFont typeface="Wingdings" pitchFamily="2" charset="2"/>
              <a:buChar char="§"/>
            </a:pPr>
            <a:r>
              <a:rPr lang="en-US" sz="1200" dirty="0" err="1"/>
              <a:t>Marrybeth</a:t>
            </a:r>
            <a:r>
              <a:rPr lang="en-US" sz="1200" dirty="0"/>
              <a:t>, J.K., </a:t>
            </a:r>
            <a:r>
              <a:rPr lang="en-US" sz="1200" dirty="0" err="1"/>
              <a:t>Brackz</a:t>
            </a:r>
            <a:r>
              <a:rPr lang="en-US" sz="1200" dirty="0"/>
              <a:t>, J.S., </a:t>
            </a:r>
            <a:r>
              <a:rPr lang="en-US" sz="1200" dirty="0" err="1"/>
              <a:t>Hadson</a:t>
            </a:r>
            <a:r>
              <a:rPr lang="en-US" sz="1200" dirty="0"/>
              <a:t>, W.B. and </a:t>
            </a:r>
            <a:r>
              <a:rPr lang="en-US" sz="1200" dirty="0" err="1"/>
              <a:t>Zlong</a:t>
            </a:r>
            <a:r>
              <a:rPr lang="en-US" sz="1200" dirty="0"/>
              <a:t>, M.S., 2019. Talent acquisition and talent engagement practices significant impact over employee satisfaction. </a:t>
            </a:r>
            <a:r>
              <a:rPr lang="en-US" sz="1200" i="1" dirty="0"/>
              <a:t>International research journal of management, IT and social sciences</a:t>
            </a:r>
            <a:r>
              <a:rPr lang="en-US" sz="1200" dirty="0"/>
              <a:t>, </a:t>
            </a:r>
            <a:r>
              <a:rPr lang="en-US" sz="1200" i="1" dirty="0"/>
              <a:t>6</a:t>
            </a:r>
            <a:r>
              <a:rPr lang="en-US" sz="1200" dirty="0"/>
              <a:t>(6), pp.244-252.</a:t>
            </a:r>
          </a:p>
          <a:p>
            <a:pPr marL="171450" indent="-171450" algn="just">
              <a:buFont typeface="Wingdings" pitchFamily="2" charset="2"/>
              <a:buChar char="§"/>
            </a:pPr>
            <a:r>
              <a:rPr lang="en-US" sz="1200" dirty="0" err="1"/>
              <a:t>Walford</a:t>
            </a:r>
            <a:r>
              <a:rPr lang="en-US" sz="1200" dirty="0"/>
              <a:t>-Wright, G. and Scott-Jackson, W., 2018. Talent Rising; people analytics and technology driving talent acquisition strategy. </a:t>
            </a:r>
            <a:r>
              <a:rPr lang="en-US" sz="1200" i="1" dirty="0"/>
              <a:t>Strategic HR Review</a:t>
            </a:r>
            <a:r>
              <a:rPr lang="en-US" sz="1200" dirty="0"/>
              <a:t>, </a:t>
            </a:r>
            <a:r>
              <a:rPr lang="en-US" sz="1200" i="1" dirty="0"/>
              <a:t>17</a:t>
            </a:r>
            <a:r>
              <a:rPr lang="en-US" sz="1200" dirty="0"/>
              <a:t>(5), pp.226-233</a:t>
            </a:r>
            <a:r>
              <a:rPr lang="en-US" dirty="0"/>
              <a:t>.</a:t>
            </a:r>
          </a:p>
          <a:p>
            <a:pPr marL="0" lvl="0" indent="0" algn="l" rtl="0">
              <a:spcBef>
                <a:spcPts val="0"/>
              </a:spcBef>
              <a:spcAft>
                <a:spcPts val="0"/>
              </a:spcAft>
              <a:buNone/>
            </a:pPr>
            <a:endParaRPr dirty="0"/>
          </a:p>
        </p:txBody>
      </p:sp>
      <p:sp>
        <p:nvSpPr>
          <p:cNvPr id="643" name="Google Shape;643;p61"/>
          <p:cNvSpPr txBox="1">
            <a:spLocks noGrp="1"/>
          </p:cNvSpPr>
          <p:nvPr>
            <p:ph type="title"/>
          </p:nvPr>
        </p:nvSpPr>
        <p:spPr>
          <a:xfrm>
            <a:off x="685800" y="514350"/>
            <a:ext cx="7708200" cy="647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Tree>
  </p:cSld>
  <p:clrMapOvr>
    <a:masterClrMapping/>
  </p:clrMapOvr>
</p:sld>
</file>

<file path=ppt/theme/theme1.xml><?xml version="1.0" encoding="utf-8"?>
<a:theme xmlns:a="http://schemas.openxmlformats.org/drawingml/2006/main" name="Management Consulting Toolkit by Slidesgo">
  <a:themeElements>
    <a:clrScheme name="Simple Light">
      <a:dk1>
        <a:srgbClr val="000000"/>
      </a:dk1>
      <a:lt1>
        <a:srgbClr val="FFFFFF"/>
      </a:lt1>
      <a:dk2>
        <a:srgbClr val="4A8CFF"/>
      </a:dk2>
      <a:lt2>
        <a:srgbClr val="EFEFEF"/>
      </a:lt2>
      <a:accent1>
        <a:srgbClr val="003BA3"/>
      </a:accent1>
      <a:accent2>
        <a:srgbClr val="000000"/>
      </a:accent2>
      <a:accent3>
        <a:srgbClr val="4A8CFF"/>
      </a:accent3>
      <a:accent4>
        <a:srgbClr val="EFEFEF"/>
      </a:accent4>
      <a:accent5>
        <a:srgbClr val="003BA3"/>
      </a:accent5>
      <a:accent6>
        <a:srgbClr val="000000"/>
      </a:accent6>
      <a:hlink>
        <a:srgbClr val="003BA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TotalTime>
  <Words>1915</Words>
  <Application>Microsoft Office PowerPoint</Application>
  <PresentationFormat>Презентация на цял екран (16:9)</PresentationFormat>
  <Paragraphs>98</Paragraphs>
  <Slides>16</Slides>
  <Notes>15</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16</vt:i4>
      </vt:variant>
    </vt:vector>
  </HeadingPairs>
  <TitlesOfParts>
    <vt:vector size="23" baseType="lpstr">
      <vt:lpstr>Fira Sans Extra Condensed Medium</vt:lpstr>
      <vt:lpstr>Montserrat</vt:lpstr>
      <vt:lpstr>Wingdings</vt:lpstr>
      <vt:lpstr>Open Sans</vt:lpstr>
      <vt:lpstr>Arial</vt:lpstr>
      <vt:lpstr>Barlow</vt:lpstr>
      <vt:lpstr>Management Consulting Toolkit by Slidesgo</vt:lpstr>
      <vt:lpstr>       Managing People</vt:lpstr>
      <vt:lpstr>Introduction</vt:lpstr>
      <vt:lpstr>Overview of  Talent Acquisition Strategies</vt:lpstr>
      <vt:lpstr>Short-Term Talent Acquisition Strategies</vt:lpstr>
      <vt:lpstr>Recruitment Agencies </vt:lpstr>
      <vt:lpstr>Employee Referral Program  </vt:lpstr>
      <vt:lpstr>Job Fairs and Open Houses </vt:lpstr>
      <vt:lpstr>Long-Term Talent Acquisition Strategies</vt:lpstr>
      <vt:lpstr>Employer Branding  </vt:lpstr>
      <vt:lpstr>University Partnerships  </vt:lpstr>
      <vt:lpstr>Talent Pipeline Development  </vt:lpstr>
      <vt:lpstr>Overview of  Incentive Methods</vt:lpstr>
      <vt:lpstr>Monetary Incentive Methods</vt:lpstr>
      <vt:lpstr>Non-Monetary Incentive Methods</vt:lpstr>
      <vt:lpstr>Презентация на PowerPoint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Consulting Toolkit</dc:title>
  <dc:creator>PC</dc:creator>
  <cp:lastModifiedBy>stefan genchev</cp:lastModifiedBy>
  <cp:revision>11</cp:revision>
  <dcterms:modified xsi:type="dcterms:W3CDTF">2023-07-24T12:35:15Z</dcterms:modified>
</cp:coreProperties>
</file>