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2"/>
  </p:notesMasterIdLst>
  <p:handoutMasterIdLst>
    <p:handoutMasterId r:id="rId23"/>
  </p:handoutMasterIdLst>
  <p:sldIdLst>
    <p:sldId id="256" r:id="rId5"/>
    <p:sldId id="283" r:id="rId6"/>
    <p:sldId id="271" r:id="rId7"/>
    <p:sldId id="323" r:id="rId8"/>
    <p:sldId id="355" r:id="rId9"/>
    <p:sldId id="356" r:id="rId10"/>
    <p:sldId id="335" r:id="rId11"/>
    <p:sldId id="357" r:id="rId12"/>
    <p:sldId id="358" r:id="rId13"/>
    <p:sldId id="315" r:id="rId14"/>
    <p:sldId id="316" r:id="rId15"/>
    <p:sldId id="317" r:id="rId16"/>
    <p:sldId id="359" r:id="rId17"/>
    <p:sldId id="360" r:id="rId18"/>
    <p:sldId id="334" r:id="rId19"/>
    <p:sldId id="321" r:id="rId20"/>
    <p:sldId id="291"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8AB2EE2-C60C-4730-9C70-65D485A9A9E2}" v="1309" dt="2023-03-05T19:23:52.60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0201" autoAdjust="0"/>
  </p:normalViewPr>
  <p:slideViewPr>
    <p:cSldViewPr snapToGrid="0">
      <p:cViewPr varScale="1">
        <p:scale>
          <a:sx n="56" d="100"/>
          <a:sy n="56" d="100"/>
        </p:scale>
        <p:origin x="534" y="66"/>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28"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Stewart" userId="e4dbdf3f-b99f-4ed4-aef6-c26f104e6967" providerId="ADAL" clId="{28AB2EE2-C60C-4730-9C70-65D485A9A9E2}"/>
    <pc:docChg chg="undo redo custSel addSld delSld modSld">
      <pc:chgData name="Rebecca Stewart" userId="e4dbdf3f-b99f-4ed4-aef6-c26f104e6967" providerId="ADAL" clId="{28AB2EE2-C60C-4730-9C70-65D485A9A9E2}" dt="2023-03-05T19:35:25.528" v="4900" actId="20577"/>
      <pc:docMkLst>
        <pc:docMk/>
      </pc:docMkLst>
      <pc:sldChg chg="del">
        <pc:chgData name="Rebecca Stewart" userId="e4dbdf3f-b99f-4ed4-aef6-c26f104e6967" providerId="ADAL" clId="{28AB2EE2-C60C-4730-9C70-65D485A9A9E2}" dt="2023-03-05T18:49:00.392" v="2806" actId="47"/>
        <pc:sldMkLst>
          <pc:docMk/>
          <pc:sldMk cId="0" sldId="261"/>
        </pc:sldMkLst>
      </pc:sldChg>
      <pc:sldChg chg="addSp delSp modSp mod modAnim modNotesTx">
        <pc:chgData name="Rebecca Stewart" userId="e4dbdf3f-b99f-4ed4-aef6-c26f104e6967" providerId="ADAL" clId="{28AB2EE2-C60C-4730-9C70-65D485A9A9E2}" dt="2023-03-05T17:39:11.447" v="1008" actId="113"/>
        <pc:sldMkLst>
          <pc:docMk/>
          <pc:sldMk cId="0" sldId="271"/>
        </pc:sldMkLst>
        <pc:spChg chg="add mod">
          <ac:chgData name="Rebecca Stewart" userId="e4dbdf3f-b99f-4ed4-aef6-c26f104e6967" providerId="ADAL" clId="{28AB2EE2-C60C-4730-9C70-65D485A9A9E2}" dt="2023-03-05T17:35:59.308" v="970" actId="113"/>
          <ac:spMkLst>
            <pc:docMk/>
            <pc:sldMk cId="0" sldId="271"/>
            <ac:spMk id="5" creationId="{76EB80D5-1AC0-4E2C-B1E0-620F74519B10}"/>
          </ac:spMkLst>
        </pc:spChg>
        <pc:spChg chg="mod topLvl">
          <ac:chgData name="Rebecca Stewart" userId="e4dbdf3f-b99f-4ed4-aef6-c26f104e6967" providerId="ADAL" clId="{28AB2EE2-C60C-4730-9C70-65D485A9A9E2}" dt="2023-03-05T17:37:43.133" v="989" actId="165"/>
          <ac:spMkLst>
            <pc:docMk/>
            <pc:sldMk cId="0" sldId="271"/>
            <ac:spMk id="8" creationId="{A304A534-0394-4D13-BFB0-3E96D5E98C84}"/>
          </ac:spMkLst>
        </pc:spChg>
        <pc:spChg chg="mod topLvl">
          <ac:chgData name="Rebecca Stewart" userId="e4dbdf3f-b99f-4ed4-aef6-c26f104e6967" providerId="ADAL" clId="{28AB2EE2-C60C-4730-9C70-65D485A9A9E2}" dt="2023-03-05T17:37:43.133" v="989" actId="165"/>
          <ac:spMkLst>
            <pc:docMk/>
            <pc:sldMk cId="0" sldId="271"/>
            <ac:spMk id="9" creationId="{74C24C80-AE07-4F00-9372-0054C2199539}"/>
          </ac:spMkLst>
        </pc:spChg>
        <pc:spChg chg="mod topLvl">
          <ac:chgData name="Rebecca Stewart" userId="e4dbdf3f-b99f-4ed4-aef6-c26f104e6967" providerId="ADAL" clId="{28AB2EE2-C60C-4730-9C70-65D485A9A9E2}" dt="2023-03-05T17:37:43.133" v="989" actId="165"/>
          <ac:spMkLst>
            <pc:docMk/>
            <pc:sldMk cId="0" sldId="271"/>
            <ac:spMk id="10" creationId="{D1A553E9-8F0E-40D4-A91E-EC2EDB93F7D4}"/>
          </ac:spMkLst>
        </pc:spChg>
        <pc:spChg chg="mod topLvl">
          <ac:chgData name="Rebecca Stewart" userId="e4dbdf3f-b99f-4ed4-aef6-c26f104e6967" providerId="ADAL" clId="{28AB2EE2-C60C-4730-9C70-65D485A9A9E2}" dt="2023-03-05T17:37:43.133" v="989" actId="165"/>
          <ac:spMkLst>
            <pc:docMk/>
            <pc:sldMk cId="0" sldId="271"/>
            <ac:spMk id="11" creationId="{EAAC6528-34CA-4DA2-8889-392B5A8AC7F9}"/>
          </ac:spMkLst>
        </pc:spChg>
        <pc:spChg chg="mod topLvl">
          <ac:chgData name="Rebecca Stewart" userId="e4dbdf3f-b99f-4ed4-aef6-c26f104e6967" providerId="ADAL" clId="{28AB2EE2-C60C-4730-9C70-65D485A9A9E2}" dt="2023-03-05T17:39:11.447" v="1008" actId="113"/>
          <ac:spMkLst>
            <pc:docMk/>
            <pc:sldMk cId="0" sldId="271"/>
            <ac:spMk id="12" creationId="{1B801A94-11DE-472A-A48B-B891340D74F5}"/>
          </ac:spMkLst>
        </pc:spChg>
        <pc:spChg chg="mod topLvl">
          <ac:chgData name="Rebecca Stewart" userId="e4dbdf3f-b99f-4ed4-aef6-c26f104e6967" providerId="ADAL" clId="{28AB2EE2-C60C-4730-9C70-65D485A9A9E2}" dt="2023-03-05T17:37:43.133" v="989" actId="165"/>
          <ac:spMkLst>
            <pc:docMk/>
            <pc:sldMk cId="0" sldId="271"/>
            <ac:spMk id="13" creationId="{E6B86FC8-F419-4028-A34E-C19DAC6DAD96}"/>
          </ac:spMkLst>
        </pc:spChg>
        <pc:spChg chg="mod topLvl">
          <ac:chgData name="Rebecca Stewart" userId="e4dbdf3f-b99f-4ed4-aef6-c26f104e6967" providerId="ADAL" clId="{28AB2EE2-C60C-4730-9C70-65D485A9A9E2}" dt="2023-03-05T17:37:43.133" v="989" actId="165"/>
          <ac:spMkLst>
            <pc:docMk/>
            <pc:sldMk cId="0" sldId="271"/>
            <ac:spMk id="14" creationId="{303F4268-7C41-4EB6-823E-09C204D5B81C}"/>
          </ac:spMkLst>
        </pc:spChg>
        <pc:spChg chg="mod topLvl">
          <ac:chgData name="Rebecca Stewart" userId="e4dbdf3f-b99f-4ed4-aef6-c26f104e6967" providerId="ADAL" clId="{28AB2EE2-C60C-4730-9C70-65D485A9A9E2}" dt="2023-03-05T17:37:43.133" v="989" actId="165"/>
          <ac:spMkLst>
            <pc:docMk/>
            <pc:sldMk cId="0" sldId="271"/>
            <ac:spMk id="15" creationId="{741769AA-DC54-440B-8431-1AF8BD8CAB49}"/>
          </ac:spMkLst>
        </pc:spChg>
        <pc:spChg chg="mod topLvl">
          <ac:chgData name="Rebecca Stewart" userId="e4dbdf3f-b99f-4ed4-aef6-c26f104e6967" providerId="ADAL" clId="{28AB2EE2-C60C-4730-9C70-65D485A9A9E2}" dt="2023-03-05T17:37:43.133" v="989" actId="165"/>
          <ac:spMkLst>
            <pc:docMk/>
            <pc:sldMk cId="0" sldId="271"/>
            <ac:spMk id="16" creationId="{0E6F704A-A3A7-411F-8ED3-0EB777AC9AEC}"/>
          </ac:spMkLst>
        </pc:spChg>
        <pc:spChg chg="mod topLvl">
          <ac:chgData name="Rebecca Stewart" userId="e4dbdf3f-b99f-4ed4-aef6-c26f104e6967" providerId="ADAL" clId="{28AB2EE2-C60C-4730-9C70-65D485A9A9E2}" dt="2023-03-05T17:37:43.133" v="989" actId="165"/>
          <ac:spMkLst>
            <pc:docMk/>
            <pc:sldMk cId="0" sldId="271"/>
            <ac:spMk id="17" creationId="{A4364164-14A4-4235-9793-F720A9DEA26F}"/>
          </ac:spMkLst>
        </pc:spChg>
        <pc:spChg chg="mod topLvl">
          <ac:chgData name="Rebecca Stewart" userId="e4dbdf3f-b99f-4ed4-aef6-c26f104e6967" providerId="ADAL" clId="{28AB2EE2-C60C-4730-9C70-65D485A9A9E2}" dt="2023-03-05T17:37:43.133" v="989" actId="165"/>
          <ac:spMkLst>
            <pc:docMk/>
            <pc:sldMk cId="0" sldId="271"/>
            <ac:spMk id="18" creationId="{3DE5BB5D-B504-4D88-9008-30912E8F23AD}"/>
          </ac:spMkLst>
        </pc:spChg>
        <pc:spChg chg="mod">
          <ac:chgData name="Rebecca Stewart" userId="e4dbdf3f-b99f-4ed4-aef6-c26f104e6967" providerId="ADAL" clId="{28AB2EE2-C60C-4730-9C70-65D485A9A9E2}" dt="2023-03-05T17:23:34.609" v="177" actId="20577"/>
          <ac:spMkLst>
            <pc:docMk/>
            <pc:sldMk cId="0" sldId="271"/>
            <ac:spMk id="7172" creationId="{C741373D-1E0E-41EE-95C0-F1CDE6FED802}"/>
          </ac:spMkLst>
        </pc:spChg>
        <pc:grpChg chg="del mod">
          <ac:chgData name="Rebecca Stewart" userId="e4dbdf3f-b99f-4ed4-aef6-c26f104e6967" providerId="ADAL" clId="{28AB2EE2-C60C-4730-9C70-65D485A9A9E2}" dt="2023-03-05T17:37:43.133" v="989" actId="165"/>
          <ac:grpSpMkLst>
            <pc:docMk/>
            <pc:sldMk cId="0" sldId="271"/>
            <ac:grpSpMk id="7" creationId="{7F7E63A5-F09D-4C72-AB7D-6BECEE3A266C}"/>
          </ac:grpSpMkLst>
        </pc:grpChg>
        <pc:graphicFrameChg chg="mod">
          <ac:chgData name="Rebecca Stewart" userId="e4dbdf3f-b99f-4ed4-aef6-c26f104e6967" providerId="ADAL" clId="{28AB2EE2-C60C-4730-9C70-65D485A9A9E2}" dt="2023-03-05T17:37:29.226" v="986" actId="1037"/>
          <ac:graphicFrameMkLst>
            <pc:docMk/>
            <pc:sldMk cId="0" sldId="271"/>
            <ac:graphicFrameMk id="2" creationId="{E68C2471-C1B5-BC1A-DCD2-83A9FF964663}"/>
          </ac:graphicFrameMkLst>
        </pc:graphicFrameChg>
        <pc:graphicFrameChg chg="add del mod modGraphic">
          <ac:chgData name="Rebecca Stewart" userId="e4dbdf3f-b99f-4ed4-aef6-c26f104e6967" providerId="ADAL" clId="{28AB2EE2-C60C-4730-9C70-65D485A9A9E2}" dt="2023-03-05T17:37:37.700" v="988" actId="18245"/>
          <ac:graphicFrameMkLst>
            <pc:docMk/>
            <pc:sldMk cId="0" sldId="271"/>
            <ac:graphicFrameMk id="3" creationId="{FA375F8F-DCF1-440F-83DF-69A291CAF011}"/>
          </ac:graphicFrameMkLst>
        </pc:graphicFrameChg>
      </pc:sldChg>
      <pc:sldChg chg="del">
        <pc:chgData name="Rebecca Stewart" userId="e4dbdf3f-b99f-4ed4-aef6-c26f104e6967" providerId="ADAL" clId="{28AB2EE2-C60C-4730-9C70-65D485A9A9E2}" dt="2023-03-05T18:49:01.764" v="2808" actId="47"/>
        <pc:sldMkLst>
          <pc:docMk/>
          <pc:sldMk cId="0" sldId="276"/>
        </pc:sldMkLst>
      </pc:sldChg>
      <pc:sldChg chg="del">
        <pc:chgData name="Rebecca Stewart" userId="e4dbdf3f-b99f-4ed4-aef6-c26f104e6967" providerId="ADAL" clId="{28AB2EE2-C60C-4730-9C70-65D485A9A9E2}" dt="2023-03-05T18:49:01.145" v="2807" actId="47"/>
        <pc:sldMkLst>
          <pc:docMk/>
          <pc:sldMk cId="0" sldId="279"/>
        </pc:sldMkLst>
      </pc:sldChg>
      <pc:sldChg chg="modSp modAnim">
        <pc:chgData name="Rebecca Stewart" userId="e4dbdf3f-b99f-4ed4-aef6-c26f104e6967" providerId="ADAL" clId="{28AB2EE2-C60C-4730-9C70-65D485A9A9E2}" dt="2023-03-05T19:23:52.609" v="4387"/>
        <pc:sldMkLst>
          <pc:docMk/>
          <pc:sldMk cId="673045607" sldId="283"/>
        </pc:sldMkLst>
        <pc:spChg chg="mod">
          <ac:chgData name="Rebecca Stewart" userId="e4dbdf3f-b99f-4ed4-aef6-c26f104e6967" providerId="ADAL" clId="{28AB2EE2-C60C-4730-9C70-65D485A9A9E2}" dt="2023-03-05T17:23:13.054" v="147" actId="20577"/>
          <ac:spMkLst>
            <pc:docMk/>
            <pc:sldMk cId="673045607" sldId="283"/>
            <ac:spMk id="3" creationId="{16E94382-DACE-4E00-9EDA-0779A57F51D8}"/>
          </ac:spMkLst>
        </pc:spChg>
      </pc:sldChg>
      <pc:sldChg chg="del">
        <pc:chgData name="Rebecca Stewart" userId="e4dbdf3f-b99f-4ed4-aef6-c26f104e6967" providerId="ADAL" clId="{28AB2EE2-C60C-4730-9C70-65D485A9A9E2}" dt="2023-03-05T18:48:55.812" v="2803" actId="47"/>
        <pc:sldMkLst>
          <pc:docMk/>
          <pc:sldMk cId="0" sldId="284"/>
        </pc:sldMkLst>
      </pc:sldChg>
      <pc:sldChg chg="modSp mod">
        <pc:chgData name="Rebecca Stewart" userId="e4dbdf3f-b99f-4ed4-aef6-c26f104e6967" providerId="ADAL" clId="{28AB2EE2-C60C-4730-9C70-65D485A9A9E2}" dt="2023-03-05T19:23:06.767" v="4380" actId="113"/>
        <pc:sldMkLst>
          <pc:docMk/>
          <pc:sldMk cId="3155882856" sldId="291"/>
        </pc:sldMkLst>
        <pc:spChg chg="mod">
          <ac:chgData name="Rebecca Stewart" userId="e4dbdf3f-b99f-4ed4-aef6-c26f104e6967" providerId="ADAL" clId="{28AB2EE2-C60C-4730-9C70-65D485A9A9E2}" dt="2023-03-05T19:23:06.767" v="4380" actId="113"/>
          <ac:spMkLst>
            <pc:docMk/>
            <pc:sldMk cId="3155882856" sldId="291"/>
            <ac:spMk id="3" creationId="{E8B85099-8DAC-4D3D-B6B9-5D49079273E7}"/>
          </ac:spMkLst>
        </pc:spChg>
      </pc:sldChg>
      <pc:sldChg chg="del">
        <pc:chgData name="Rebecca Stewart" userId="e4dbdf3f-b99f-4ed4-aef6-c26f104e6967" providerId="ADAL" clId="{28AB2EE2-C60C-4730-9C70-65D485A9A9E2}" dt="2023-03-05T18:49:04.295" v="2809" actId="47"/>
        <pc:sldMkLst>
          <pc:docMk/>
          <pc:sldMk cId="0" sldId="298"/>
        </pc:sldMkLst>
      </pc:sldChg>
      <pc:sldChg chg="del">
        <pc:chgData name="Rebecca Stewart" userId="e4dbdf3f-b99f-4ed4-aef6-c26f104e6967" providerId="ADAL" clId="{28AB2EE2-C60C-4730-9C70-65D485A9A9E2}" dt="2023-03-05T18:49:04.997" v="2810" actId="47"/>
        <pc:sldMkLst>
          <pc:docMk/>
          <pc:sldMk cId="0" sldId="299"/>
        </pc:sldMkLst>
      </pc:sldChg>
      <pc:sldChg chg="del">
        <pc:chgData name="Rebecca Stewart" userId="e4dbdf3f-b99f-4ed4-aef6-c26f104e6967" providerId="ADAL" clId="{28AB2EE2-C60C-4730-9C70-65D485A9A9E2}" dt="2023-03-05T18:48:56.895" v="2804" actId="47"/>
        <pc:sldMkLst>
          <pc:docMk/>
          <pc:sldMk cId="0" sldId="307"/>
        </pc:sldMkLst>
      </pc:sldChg>
      <pc:sldChg chg="del">
        <pc:chgData name="Rebecca Stewart" userId="e4dbdf3f-b99f-4ed4-aef6-c26f104e6967" providerId="ADAL" clId="{28AB2EE2-C60C-4730-9C70-65D485A9A9E2}" dt="2023-03-05T18:48:54.570" v="2802" actId="47"/>
        <pc:sldMkLst>
          <pc:docMk/>
          <pc:sldMk cId="0" sldId="309"/>
        </pc:sldMkLst>
      </pc:sldChg>
      <pc:sldChg chg="del">
        <pc:chgData name="Rebecca Stewart" userId="e4dbdf3f-b99f-4ed4-aef6-c26f104e6967" providerId="ADAL" clId="{28AB2EE2-C60C-4730-9C70-65D485A9A9E2}" dt="2023-03-05T18:49:30.861" v="2815" actId="47"/>
        <pc:sldMkLst>
          <pc:docMk/>
          <pc:sldMk cId="0" sldId="311"/>
        </pc:sldMkLst>
      </pc:sldChg>
      <pc:sldChg chg="add modNotesTx">
        <pc:chgData name="Rebecca Stewart" userId="e4dbdf3f-b99f-4ed4-aef6-c26f104e6967" providerId="ADAL" clId="{28AB2EE2-C60C-4730-9C70-65D485A9A9E2}" dt="2023-03-05T19:07:35.072" v="3937" actId="20577"/>
        <pc:sldMkLst>
          <pc:docMk/>
          <pc:sldMk cId="779168838" sldId="315"/>
        </pc:sldMkLst>
      </pc:sldChg>
      <pc:sldChg chg="add modNotesTx">
        <pc:chgData name="Rebecca Stewart" userId="e4dbdf3f-b99f-4ed4-aef6-c26f104e6967" providerId="ADAL" clId="{28AB2EE2-C60C-4730-9C70-65D485A9A9E2}" dt="2023-03-05T19:07:44.004" v="3938" actId="20577"/>
        <pc:sldMkLst>
          <pc:docMk/>
          <pc:sldMk cId="867259089" sldId="316"/>
        </pc:sldMkLst>
      </pc:sldChg>
      <pc:sldChg chg="addSp delSp modSp add mod modAnim modNotesTx">
        <pc:chgData name="Rebecca Stewart" userId="e4dbdf3f-b99f-4ed4-aef6-c26f104e6967" providerId="ADAL" clId="{28AB2EE2-C60C-4730-9C70-65D485A9A9E2}" dt="2023-03-05T19:12:43.673" v="3978" actId="1076"/>
        <pc:sldMkLst>
          <pc:docMk/>
          <pc:sldMk cId="2982966536" sldId="317"/>
        </pc:sldMkLst>
        <pc:spChg chg="mod">
          <ac:chgData name="Rebecca Stewart" userId="e4dbdf3f-b99f-4ed4-aef6-c26f104e6967" providerId="ADAL" clId="{28AB2EE2-C60C-4730-9C70-65D485A9A9E2}" dt="2023-03-05T19:10:22.514" v="3970" actId="27636"/>
          <ac:spMkLst>
            <pc:docMk/>
            <pc:sldMk cId="2982966536" sldId="317"/>
            <ac:spMk id="3" creationId="{6497741E-C1C8-42C7-824B-BB4A3BD196D5}"/>
          </ac:spMkLst>
        </pc:spChg>
        <pc:picChg chg="add mod">
          <ac:chgData name="Rebecca Stewart" userId="e4dbdf3f-b99f-4ed4-aef6-c26f104e6967" providerId="ADAL" clId="{28AB2EE2-C60C-4730-9C70-65D485A9A9E2}" dt="2023-03-05T19:12:43.673" v="3978" actId="1076"/>
          <ac:picMkLst>
            <pc:docMk/>
            <pc:sldMk cId="2982966536" sldId="317"/>
            <ac:picMk id="2" creationId="{A792028A-3C0B-4FD9-9D36-00DC853CB27E}"/>
          </ac:picMkLst>
        </pc:picChg>
        <pc:picChg chg="del">
          <ac:chgData name="Rebecca Stewart" userId="e4dbdf3f-b99f-4ed4-aef6-c26f104e6967" providerId="ADAL" clId="{28AB2EE2-C60C-4730-9C70-65D485A9A9E2}" dt="2023-03-05T19:10:25.384" v="3971" actId="478"/>
          <ac:picMkLst>
            <pc:docMk/>
            <pc:sldMk cId="2982966536" sldId="317"/>
            <ac:picMk id="7" creationId="{4BCC6D31-1D47-4AE8-825C-C6AFA2AEF784}"/>
          </ac:picMkLst>
        </pc:picChg>
      </pc:sldChg>
      <pc:sldChg chg="delSp modSp mod">
        <pc:chgData name="Rebecca Stewart" userId="e4dbdf3f-b99f-4ed4-aef6-c26f104e6967" providerId="ADAL" clId="{28AB2EE2-C60C-4730-9C70-65D485A9A9E2}" dt="2023-03-05T19:21:48.217" v="4251" actId="1076"/>
        <pc:sldMkLst>
          <pc:docMk/>
          <pc:sldMk cId="1943704759" sldId="321"/>
        </pc:sldMkLst>
        <pc:spChg chg="mod">
          <ac:chgData name="Rebecca Stewart" userId="e4dbdf3f-b99f-4ed4-aef6-c26f104e6967" providerId="ADAL" clId="{28AB2EE2-C60C-4730-9C70-65D485A9A9E2}" dt="2023-03-05T19:21:48.217" v="4251" actId="1076"/>
          <ac:spMkLst>
            <pc:docMk/>
            <pc:sldMk cId="1943704759" sldId="321"/>
            <ac:spMk id="3" creationId="{8648723A-7E52-4D04-8440-357976EE5FB0}"/>
          </ac:spMkLst>
        </pc:spChg>
        <pc:picChg chg="del">
          <ac:chgData name="Rebecca Stewart" userId="e4dbdf3f-b99f-4ed4-aef6-c26f104e6967" providerId="ADAL" clId="{28AB2EE2-C60C-4730-9C70-65D485A9A9E2}" dt="2023-03-05T19:20:51.017" v="4170" actId="478"/>
          <ac:picMkLst>
            <pc:docMk/>
            <pc:sldMk cId="1943704759" sldId="321"/>
            <ac:picMk id="5" creationId="{7E7016E8-DA6C-4F80-A136-3B6C678A4638}"/>
          </ac:picMkLst>
        </pc:picChg>
      </pc:sldChg>
      <pc:sldChg chg="delSp modSp del mod">
        <pc:chgData name="Rebecca Stewart" userId="e4dbdf3f-b99f-4ed4-aef6-c26f104e6967" providerId="ADAL" clId="{28AB2EE2-C60C-4730-9C70-65D485A9A9E2}" dt="2023-03-05T17:21:06.815" v="3" actId="47"/>
        <pc:sldMkLst>
          <pc:docMk/>
          <pc:sldMk cId="267368016" sldId="322"/>
        </pc:sldMkLst>
        <pc:spChg chg="mod">
          <ac:chgData name="Rebecca Stewart" userId="e4dbdf3f-b99f-4ed4-aef6-c26f104e6967" providerId="ADAL" clId="{28AB2EE2-C60C-4730-9C70-65D485A9A9E2}" dt="2023-03-05T17:20:55.899" v="2" actId="27636"/>
          <ac:spMkLst>
            <pc:docMk/>
            <pc:sldMk cId="267368016" sldId="322"/>
            <ac:spMk id="2" creationId="{182B6E17-1EFB-4F0B-9D1A-4C2CE86609DD}"/>
          </ac:spMkLst>
        </pc:spChg>
        <pc:picChg chg="del">
          <ac:chgData name="Rebecca Stewart" userId="e4dbdf3f-b99f-4ed4-aef6-c26f104e6967" providerId="ADAL" clId="{28AB2EE2-C60C-4730-9C70-65D485A9A9E2}" dt="2023-03-05T17:20:52.667" v="0" actId="478"/>
          <ac:picMkLst>
            <pc:docMk/>
            <pc:sldMk cId="267368016" sldId="322"/>
            <ac:picMk id="5" creationId="{E85398B6-76AE-4836-9861-5901592818C0}"/>
          </ac:picMkLst>
        </pc:picChg>
      </pc:sldChg>
      <pc:sldChg chg="addSp delSp modSp mod modNotesTx">
        <pc:chgData name="Rebecca Stewart" userId="e4dbdf3f-b99f-4ed4-aef6-c26f104e6967" providerId="ADAL" clId="{28AB2EE2-C60C-4730-9C70-65D485A9A9E2}" dt="2023-03-05T17:46:29.083" v="1290" actId="20577"/>
        <pc:sldMkLst>
          <pc:docMk/>
          <pc:sldMk cId="4181885332" sldId="323"/>
        </pc:sldMkLst>
        <pc:spChg chg="mod">
          <ac:chgData name="Rebecca Stewart" userId="e4dbdf3f-b99f-4ed4-aef6-c26f104e6967" providerId="ADAL" clId="{28AB2EE2-C60C-4730-9C70-65D485A9A9E2}" dt="2023-03-05T17:39:22.329" v="1027" actId="20577"/>
          <ac:spMkLst>
            <pc:docMk/>
            <pc:sldMk cId="4181885332" sldId="323"/>
            <ac:spMk id="2" creationId="{C575494E-DCEA-4D59-AD6E-59AB62D8473F}"/>
          </ac:spMkLst>
        </pc:spChg>
        <pc:spChg chg="del mod">
          <ac:chgData name="Rebecca Stewart" userId="e4dbdf3f-b99f-4ed4-aef6-c26f104e6967" providerId="ADAL" clId="{28AB2EE2-C60C-4730-9C70-65D485A9A9E2}" dt="2023-03-05T17:46:05.512" v="1264" actId="478"/>
          <ac:spMkLst>
            <pc:docMk/>
            <pc:sldMk cId="4181885332" sldId="323"/>
            <ac:spMk id="4" creationId="{C544BE6B-4C77-3F9F-F7A8-9E3FE34AD35A}"/>
          </ac:spMkLst>
        </pc:spChg>
        <pc:spChg chg="add mod">
          <ac:chgData name="Rebecca Stewart" userId="e4dbdf3f-b99f-4ed4-aef6-c26f104e6967" providerId="ADAL" clId="{28AB2EE2-C60C-4730-9C70-65D485A9A9E2}" dt="2023-03-05T17:43:15.540" v="1173" actId="20577"/>
          <ac:spMkLst>
            <pc:docMk/>
            <pc:sldMk cId="4181885332" sldId="323"/>
            <ac:spMk id="6" creationId="{B25497E4-1113-4350-9263-45A3D3EB98AE}"/>
          </ac:spMkLst>
        </pc:spChg>
        <pc:spChg chg="add mod">
          <ac:chgData name="Rebecca Stewart" userId="e4dbdf3f-b99f-4ed4-aef6-c26f104e6967" providerId="ADAL" clId="{28AB2EE2-C60C-4730-9C70-65D485A9A9E2}" dt="2023-03-05T17:44:29.739" v="1218" actId="1076"/>
          <ac:spMkLst>
            <pc:docMk/>
            <pc:sldMk cId="4181885332" sldId="323"/>
            <ac:spMk id="9" creationId="{2B0E9677-4806-4B0F-8CB6-9E52CC0E738F}"/>
          </ac:spMkLst>
        </pc:spChg>
        <pc:spChg chg="add mod">
          <ac:chgData name="Rebecca Stewart" userId="e4dbdf3f-b99f-4ed4-aef6-c26f104e6967" providerId="ADAL" clId="{28AB2EE2-C60C-4730-9C70-65D485A9A9E2}" dt="2023-03-05T17:45:21.897" v="1257" actId="1076"/>
          <ac:spMkLst>
            <pc:docMk/>
            <pc:sldMk cId="4181885332" sldId="323"/>
            <ac:spMk id="12" creationId="{F3081099-CD4E-4170-815E-E07912A6C0FA}"/>
          </ac:spMkLst>
        </pc:spChg>
        <pc:spChg chg="add mod">
          <ac:chgData name="Rebecca Stewart" userId="e4dbdf3f-b99f-4ed4-aef6-c26f104e6967" providerId="ADAL" clId="{28AB2EE2-C60C-4730-9C70-65D485A9A9E2}" dt="2023-03-05T17:46:29.083" v="1290" actId="20577"/>
          <ac:spMkLst>
            <pc:docMk/>
            <pc:sldMk cId="4181885332" sldId="323"/>
            <ac:spMk id="15" creationId="{E3FC52E0-0F8F-47CD-B17B-D5D2BFFE6B8F}"/>
          </ac:spMkLst>
        </pc:spChg>
        <pc:picChg chg="add mod">
          <ac:chgData name="Rebecca Stewart" userId="e4dbdf3f-b99f-4ed4-aef6-c26f104e6967" providerId="ADAL" clId="{28AB2EE2-C60C-4730-9C70-65D485A9A9E2}" dt="2023-03-05T17:44:26.607" v="1217" actId="1076"/>
          <ac:picMkLst>
            <pc:docMk/>
            <pc:sldMk cId="4181885332" sldId="323"/>
            <ac:picMk id="5" creationId="{DF65C66B-7809-425D-8FF6-9BFE5590BF8C}"/>
          </ac:picMkLst>
        </pc:picChg>
        <pc:picChg chg="add mod">
          <ac:chgData name="Rebecca Stewart" userId="e4dbdf3f-b99f-4ed4-aef6-c26f104e6967" providerId="ADAL" clId="{28AB2EE2-C60C-4730-9C70-65D485A9A9E2}" dt="2023-03-05T17:44:33.800" v="1220" actId="1076"/>
          <ac:picMkLst>
            <pc:docMk/>
            <pc:sldMk cId="4181885332" sldId="323"/>
            <ac:picMk id="8" creationId="{97BD63F3-B4A6-4D3F-8274-CC86F47D29B0}"/>
          </ac:picMkLst>
        </pc:picChg>
        <pc:picChg chg="add mod">
          <ac:chgData name="Rebecca Stewart" userId="e4dbdf3f-b99f-4ed4-aef6-c26f104e6967" providerId="ADAL" clId="{28AB2EE2-C60C-4730-9C70-65D485A9A9E2}" dt="2023-03-05T17:44:50.050" v="1222"/>
          <ac:picMkLst>
            <pc:docMk/>
            <pc:sldMk cId="4181885332" sldId="323"/>
            <ac:picMk id="11" creationId="{C8CACB04-348D-452C-9E53-BEB8F9DBFD2B}"/>
          </ac:picMkLst>
        </pc:picChg>
        <pc:picChg chg="add mod">
          <ac:chgData name="Rebecca Stewart" userId="e4dbdf3f-b99f-4ed4-aef6-c26f104e6967" providerId="ADAL" clId="{28AB2EE2-C60C-4730-9C70-65D485A9A9E2}" dt="2023-03-05T17:45:56.688" v="1263"/>
          <ac:picMkLst>
            <pc:docMk/>
            <pc:sldMk cId="4181885332" sldId="323"/>
            <ac:picMk id="14" creationId="{E170BC37-AB48-4E41-AF74-A2FD5D1660C9}"/>
          </ac:picMkLst>
        </pc:picChg>
      </pc:sldChg>
      <pc:sldChg chg="del">
        <pc:chgData name="Rebecca Stewart" userId="e4dbdf3f-b99f-4ed4-aef6-c26f104e6967" providerId="ADAL" clId="{28AB2EE2-C60C-4730-9C70-65D485A9A9E2}" dt="2023-03-05T19:22:18.235" v="4321" actId="47"/>
        <pc:sldMkLst>
          <pc:docMk/>
          <pc:sldMk cId="2421470116" sldId="328"/>
        </pc:sldMkLst>
      </pc:sldChg>
      <pc:sldChg chg="modSp add del mod modAnim">
        <pc:chgData name="Rebecca Stewart" userId="e4dbdf3f-b99f-4ed4-aef6-c26f104e6967" providerId="ADAL" clId="{28AB2EE2-C60C-4730-9C70-65D485A9A9E2}" dt="2023-03-05T18:49:59.459" v="2832" actId="20577"/>
        <pc:sldMkLst>
          <pc:docMk/>
          <pc:sldMk cId="2404539316" sldId="334"/>
        </pc:sldMkLst>
        <pc:spChg chg="mod">
          <ac:chgData name="Rebecca Stewart" userId="e4dbdf3f-b99f-4ed4-aef6-c26f104e6967" providerId="ADAL" clId="{28AB2EE2-C60C-4730-9C70-65D485A9A9E2}" dt="2023-03-05T18:49:59.459" v="2832" actId="20577"/>
          <ac:spMkLst>
            <pc:docMk/>
            <pc:sldMk cId="2404539316" sldId="334"/>
            <ac:spMk id="3" creationId="{16E94382-DACE-4E00-9EDA-0779A57F51D8}"/>
          </ac:spMkLst>
        </pc:spChg>
      </pc:sldChg>
      <pc:sldChg chg="addSp delSp modSp mod modAnim modNotesTx">
        <pc:chgData name="Rebecca Stewart" userId="e4dbdf3f-b99f-4ed4-aef6-c26f104e6967" providerId="ADAL" clId="{28AB2EE2-C60C-4730-9C70-65D485A9A9E2}" dt="2023-03-05T18:55:16.745" v="3510" actId="20577"/>
        <pc:sldMkLst>
          <pc:docMk/>
          <pc:sldMk cId="2552823461" sldId="335"/>
        </pc:sldMkLst>
        <pc:spChg chg="mod">
          <ac:chgData name="Rebecca Stewart" userId="e4dbdf3f-b99f-4ed4-aef6-c26f104e6967" providerId="ADAL" clId="{28AB2EE2-C60C-4730-9C70-65D485A9A9E2}" dt="2023-03-05T18:42:00.742" v="2705" actId="14100"/>
          <ac:spMkLst>
            <pc:docMk/>
            <pc:sldMk cId="2552823461" sldId="335"/>
            <ac:spMk id="2" creationId="{7422DC0C-00A2-4AAA-BD19-2FD0F5018BA9}"/>
          </ac:spMkLst>
        </pc:spChg>
        <pc:spChg chg="add del mod">
          <ac:chgData name="Rebecca Stewart" userId="e4dbdf3f-b99f-4ed4-aef6-c26f104e6967" providerId="ADAL" clId="{28AB2EE2-C60C-4730-9C70-65D485A9A9E2}" dt="2023-03-05T18:43:52.004" v="2732" actId="478"/>
          <ac:spMkLst>
            <pc:docMk/>
            <pc:sldMk cId="2552823461" sldId="335"/>
            <ac:spMk id="4" creationId="{ECF4B367-9645-44B5-8B2C-A4246F5A4F9E}"/>
          </ac:spMkLst>
        </pc:spChg>
        <pc:spChg chg="mod">
          <ac:chgData name="Rebecca Stewart" userId="e4dbdf3f-b99f-4ed4-aef6-c26f104e6967" providerId="ADAL" clId="{28AB2EE2-C60C-4730-9C70-65D485A9A9E2}" dt="2023-03-05T18:47:39.383" v="2778" actId="2711"/>
          <ac:spMkLst>
            <pc:docMk/>
            <pc:sldMk cId="2552823461" sldId="335"/>
            <ac:spMk id="5" creationId="{F2440A43-BC39-8469-FC90-E509EA22E87F}"/>
          </ac:spMkLst>
        </pc:spChg>
        <pc:spChg chg="add mod">
          <ac:chgData name="Rebecca Stewart" userId="e4dbdf3f-b99f-4ed4-aef6-c26f104e6967" providerId="ADAL" clId="{28AB2EE2-C60C-4730-9C70-65D485A9A9E2}" dt="2023-03-05T18:48:11.677" v="2791" actId="113"/>
          <ac:spMkLst>
            <pc:docMk/>
            <pc:sldMk cId="2552823461" sldId="335"/>
            <ac:spMk id="6" creationId="{21432B2C-8405-40DB-BF2C-4D4339C84E51}"/>
          </ac:spMkLst>
        </pc:spChg>
        <pc:spChg chg="add del mod">
          <ac:chgData name="Rebecca Stewart" userId="e4dbdf3f-b99f-4ed4-aef6-c26f104e6967" providerId="ADAL" clId="{28AB2EE2-C60C-4730-9C70-65D485A9A9E2}" dt="2023-03-05T18:43:48.755" v="2731" actId="478"/>
          <ac:spMkLst>
            <pc:docMk/>
            <pc:sldMk cId="2552823461" sldId="335"/>
            <ac:spMk id="7" creationId="{673EAEEA-7408-42A1-BA46-3D356ADFE859}"/>
          </ac:spMkLst>
        </pc:spChg>
        <pc:spChg chg="add mod">
          <ac:chgData name="Rebecca Stewart" userId="e4dbdf3f-b99f-4ed4-aef6-c26f104e6967" providerId="ADAL" clId="{28AB2EE2-C60C-4730-9C70-65D485A9A9E2}" dt="2023-03-05T18:48:13.772" v="2792" actId="113"/>
          <ac:spMkLst>
            <pc:docMk/>
            <pc:sldMk cId="2552823461" sldId="335"/>
            <ac:spMk id="8" creationId="{10288E30-17FC-441E-A277-C7DD0F96B1E5}"/>
          </ac:spMkLst>
        </pc:spChg>
        <pc:spChg chg="add del mod">
          <ac:chgData name="Rebecca Stewart" userId="e4dbdf3f-b99f-4ed4-aef6-c26f104e6967" providerId="ADAL" clId="{28AB2EE2-C60C-4730-9C70-65D485A9A9E2}" dt="2023-03-05T18:43:40.578" v="2729" actId="478"/>
          <ac:spMkLst>
            <pc:docMk/>
            <pc:sldMk cId="2552823461" sldId="335"/>
            <ac:spMk id="9" creationId="{171A4265-C84C-4E7F-A30F-567900326B88}"/>
          </ac:spMkLst>
        </pc:spChg>
        <pc:spChg chg="add mod">
          <ac:chgData name="Rebecca Stewart" userId="e4dbdf3f-b99f-4ed4-aef6-c26f104e6967" providerId="ADAL" clId="{28AB2EE2-C60C-4730-9C70-65D485A9A9E2}" dt="2023-03-05T18:48:16.148" v="2793" actId="113"/>
          <ac:spMkLst>
            <pc:docMk/>
            <pc:sldMk cId="2552823461" sldId="335"/>
            <ac:spMk id="10" creationId="{86155985-4C8E-45A6-9181-58FBDB860BD5}"/>
          </ac:spMkLst>
        </pc:spChg>
        <pc:spChg chg="add del mod">
          <ac:chgData name="Rebecca Stewart" userId="e4dbdf3f-b99f-4ed4-aef6-c26f104e6967" providerId="ADAL" clId="{28AB2EE2-C60C-4730-9C70-65D485A9A9E2}" dt="2023-03-05T18:43:37.556" v="2728" actId="478"/>
          <ac:spMkLst>
            <pc:docMk/>
            <pc:sldMk cId="2552823461" sldId="335"/>
            <ac:spMk id="11" creationId="{BE46E8C3-27A8-4411-A500-A86BA544C967}"/>
          </ac:spMkLst>
        </pc:spChg>
        <pc:spChg chg="add mod">
          <ac:chgData name="Rebecca Stewart" userId="e4dbdf3f-b99f-4ed4-aef6-c26f104e6967" providerId="ADAL" clId="{28AB2EE2-C60C-4730-9C70-65D485A9A9E2}" dt="2023-03-05T18:54:05.395" v="3296" actId="20577"/>
          <ac:spMkLst>
            <pc:docMk/>
            <pc:sldMk cId="2552823461" sldId="335"/>
            <ac:spMk id="12" creationId="{2E10FBC4-1E5C-4088-9858-14A2A835548F}"/>
          </ac:spMkLst>
        </pc:spChg>
        <pc:spChg chg="add mod">
          <ac:chgData name="Rebecca Stewart" userId="e4dbdf3f-b99f-4ed4-aef6-c26f104e6967" providerId="ADAL" clId="{28AB2EE2-C60C-4730-9C70-65D485A9A9E2}" dt="2023-03-05T18:48:20.536" v="2795" actId="113"/>
          <ac:spMkLst>
            <pc:docMk/>
            <pc:sldMk cId="2552823461" sldId="335"/>
            <ac:spMk id="14" creationId="{D6D101A1-DBAF-49F5-9FDB-EC7360EEDEEA}"/>
          </ac:spMkLst>
        </pc:spChg>
        <pc:spChg chg="add mod topLvl">
          <ac:chgData name="Rebecca Stewart" userId="e4dbdf3f-b99f-4ed4-aef6-c26f104e6967" providerId="ADAL" clId="{28AB2EE2-C60C-4730-9C70-65D485A9A9E2}" dt="2023-03-05T18:44:38.998" v="2740" actId="1076"/>
          <ac:spMkLst>
            <pc:docMk/>
            <pc:sldMk cId="2552823461" sldId="335"/>
            <ac:spMk id="15" creationId="{C02796D7-9F5B-49D8-B3FA-42ED8356948F}"/>
          </ac:spMkLst>
        </pc:spChg>
        <pc:spChg chg="add del mod topLvl">
          <ac:chgData name="Rebecca Stewart" userId="e4dbdf3f-b99f-4ed4-aef6-c26f104e6967" providerId="ADAL" clId="{28AB2EE2-C60C-4730-9C70-65D485A9A9E2}" dt="2023-03-05T18:44:12.617" v="2734" actId="478"/>
          <ac:spMkLst>
            <pc:docMk/>
            <pc:sldMk cId="2552823461" sldId="335"/>
            <ac:spMk id="16" creationId="{C7263EE3-3F52-4351-AC47-0A3400E7D057}"/>
          </ac:spMkLst>
        </pc:spChg>
        <pc:grpChg chg="add del mod">
          <ac:chgData name="Rebecca Stewart" userId="e4dbdf3f-b99f-4ed4-aef6-c26f104e6967" providerId="ADAL" clId="{28AB2EE2-C60C-4730-9C70-65D485A9A9E2}" dt="2023-03-05T18:44:12.617" v="2734" actId="478"/>
          <ac:grpSpMkLst>
            <pc:docMk/>
            <pc:sldMk cId="2552823461" sldId="335"/>
            <ac:grpSpMk id="13" creationId="{A71451DD-372D-4780-955D-AEB3C8F25C61}"/>
          </ac:grpSpMkLst>
        </pc:grpChg>
      </pc:sldChg>
      <pc:sldChg chg="del">
        <pc:chgData name="Rebecca Stewart" userId="e4dbdf3f-b99f-4ed4-aef6-c26f104e6967" providerId="ADAL" clId="{28AB2EE2-C60C-4730-9C70-65D485A9A9E2}" dt="2023-03-05T18:48:52.495" v="2801" actId="47"/>
        <pc:sldMkLst>
          <pc:docMk/>
          <pc:sldMk cId="2791394436" sldId="336"/>
        </pc:sldMkLst>
      </pc:sldChg>
      <pc:sldChg chg="del">
        <pc:chgData name="Rebecca Stewart" userId="e4dbdf3f-b99f-4ed4-aef6-c26f104e6967" providerId="ADAL" clId="{28AB2EE2-C60C-4730-9C70-65D485A9A9E2}" dt="2023-03-05T18:48:58.761" v="2805" actId="47"/>
        <pc:sldMkLst>
          <pc:docMk/>
          <pc:sldMk cId="215806252" sldId="337"/>
        </pc:sldMkLst>
      </pc:sldChg>
      <pc:sldChg chg="del">
        <pc:chgData name="Rebecca Stewart" userId="e4dbdf3f-b99f-4ed4-aef6-c26f104e6967" providerId="ADAL" clId="{28AB2EE2-C60C-4730-9C70-65D485A9A9E2}" dt="2023-03-05T18:49:35.809" v="2822" actId="47"/>
        <pc:sldMkLst>
          <pc:docMk/>
          <pc:sldMk cId="1971075721" sldId="341"/>
        </pc:sldMkLst>
      </pc:sldChg>
      <pc:sldChg chg="del">
        <pc:chgData name="Rebecca Stewart" userId="e4dbdf3f-b99f-4ed4-aef6-c26f104e6967" providerId="ADAL" clId="{28AB2EE2-C60C-4730-9C70-65D485A9A9E2}" dt="2023-03-05T18:49:34.970" v="2821" actId="47"/>
        <pc:sldMkLst>
          <pc:docMk/>
          <pc:sldMk cId="2372917552" sldId="344"/>
        </pc:sldMkLst>
      </pc:sldChg>
      <pc:sldChg chg="del">
        <pc:chgData name="Rebecca Stewart" userId="e4dbdf3f-b99f-4ed4-aef6-c26f104e6967" providerId="ADAL" clId="{28AB2EE2-C60C-4730-9C70-65D485A9A9E2}" dt="2023-03-05T18:49:34.480" v="2820" actId="47"/>
        <pc:sldMkLst>
          <pc:docMk/>
          <pc:sldMk cId="1374908052" sldId="345"/>
        </pc:sldMkLst>
      </pc:sldChg>
      <pc:sldChg chg="del">
        <pc:chgData name="Rebecca Stewart" userId="e4dbdf3f-b99f-4ed4-aef6-c26f104e6967" providerId="ADAL" clId="{28AB2EE2-C60C-4730-9C70-65D485A9A9E2}" dt="2023-03-05T18:49:34.098" v="2819" actId="47"/>
        <pc:sldMkLst>
          <pc:docMk/>
          <pc:sldMk cId="611302023" sldId="346"/>
        </pc:sldMkLst>
      </pc:sldChg>
      <pc:sldChg chg="del">
        <pc:chgData name="Rebecca Stewart" userId="e4dbdf3f-b99f-4ed4-aef6-c26f104e6967" providerId="ADAL" clId="{28AB2EE2-C60C-4730-9C70-65D485A9A9E2}" dt="2023-03-05T18:49:33.730" v="2818" actId="47"/>
        <pc:sldMkLst>
          <pc:docMk/>
          <pc:sldMk cId="1558439290" sldId="347"/>
        </pc:sldMkLst>
      </pc:sldChg>
      <pc:sldChg chg="del">
        <pc:chgData name="Rebecca Stewart" userId="e4dbdf3f-b99f-4ed4-aef6-c26f104e6967" providerId="ADAL" clId="{28AB2EE2-C60C-4730-9C70-65D485A9A9E2}" dt="2023-03-05T18:49:33.175" v="2817" actId="47"/>
        <pc:sldMkLst>
          <pc:docMk/>
          <pc:sldMk cId="3119348438" sldId="348"/>
        </pc:sldMkLst>
      </pc:sldChg>
      <pc:sldChg chg="del">
        <pc:chgData name="Rebecca Stewart" userId="e4dbdf3f-b99f-4ed4-aef6-c26f104e6967" providerId="ADAL" clId="{28AB2EE2-C60C-4730-9C70-65D485A9A9E2}" dt="2023-03-05T18:49:07.704" v="2811" actId="47"/>
        <pc:sldMkLst>
          <pc:docMk/>
          <pc:sldMk cId="0" sldId="350"/>
        </pc:sldMkLst>
      </pc:sldChg>
      <pc:sldChg chg="del">
        <pc:chgData name="Rebecca Stewart" userId="e4dbdf3f-b99f-4ed4-aef6-c26f104e6967" providerId="ADAL" clId="{28AB2EE2-C60C-4730-9C70-65D485A9A9E2}" dt="2023-03-05T18:49:08.662" v="2812" actId="47"/>
        <pc:sldMkLst>
          <pc:docMk/>
          <pc:sldMk cId="0" sldId="351"/>
        </pc:sldMkLst>
      </pc:sldChg>
      <pc:sldChg chg="del">
        <pc:chgData name="Rebecca Stewart" userId="e4dbdf3f-b99f-4ed4-aef6-c26f104e6967" providerId="ADAL" clId="{28AB2EE2-C60C-4730-9C70-65D485A9A9E2}" dt="2023-03-05T18:49:09.058" v="2813" actId="47"/>
        <pc:sldMkLst>
          <pc:docMk/>
          <pc:sldMk cId="2689070376" sldId="352"/>
        </pc:sldMkLst>
      </pc:sldChg>
      <pc:sldChg chg="del">
        <pc:chgData name="Rebecca Stewart" userId="e4dbdf3f-b99f-4ed4-aef6-c26f104e6967" providerId="ADAL" clId="{28AB2EE2-C60C-4730-9C70-65D485A9A9E2}" dt="2023-03-05T18:49:09.824" v="2814" actId="47"/>
        <pc:sldMkLst>
          <pc:docMk/>
          <pc:sldMk cId="357096080" sldId="353"/>
        </pc:sldMkLst>
      </pc:sldChg>
      <pc:sldChg chg="del">
        <pc:chgData name="Rebecca Stewart" userId="e4dbdf3f-b99f-4ed4-aef6-c26f104e6967" providerId="ADAL" clId="{28AB2EE2-C60C-4730-9C70-65D485A9A9E2}" dt="2023-03-05T18:49:32.376" v="2816" actId="47"/>
        <pc:sldMkLst>
          <pc:docMk/>
          <pc:sldMk cId="1052099304" sldId="354"/>
        </pc:sldMkLst>
      </pc:sldChg>
      <pc:sldChg chg="addSp modSp new mod modAnim modNotesTx">
        <pc:chgData name="Rebecca Stewart" userId="e4dbdf3f-b99f-4ed4-aef6-c26f104e6967" providerId="ADAL" clId="{28AB2EE2-C60C-4730-9C70-65D485A9A9E2}" dt="2023-03-05T17:54:54.537" v="2088" actId="20577"/>
        <pc:sldMkLst>
          <pc:docMk/>
          <pc:sldMk cId="2543961004" sldId="355"/>
        </pc:sldMkLst>
        <pc:spChg chg="mod">
          <ac:chgData name="Rebecca Stewart" userId="e4dbdf3f-b99f-4ed4-aef6-c26f104e6967" providerId="ADAL" clId="{28AB2EE2-C60C-4730-9C70-65D485A9A9E2}" dt="2023-03-05T17:46:57.935" v="1338" actId="20577"/>
          <ac:spMkLst>
            <pc:docMk/>
            <pc:sldMk cId="2543961004" sldId="355"/>
            <ac:spMk id="2" creationId="{04976CEB-DE23-44CF-9147-AC9A39D717F0}"/>
          </ac:spMkLst>
        </pc:spChg>
        <pc:spChg chg="mod">
          <ac:chgData name="Rebecca Stewart" userId="e4dbdf3f-b99f-4ed4-aef6-c26f104e6967" providerId="ADAL" clId="{28AB2EE2-C60C-4730-9C70-65D485A9A9E2}" dt="2023-03-05T17:52:58.994" v="1783" actId="1076"/>
          <ac:spMkLst>
            <pc:docMk/>
            <pc:sldMk cId="2543961004" sldId="355"/>
            <ac:spMk id="3" creationId="{CA0F0A12-392A-4A02-8DD6-5F1B8796A58A}"/>
          </ac:spMkLst>
        </pc:spChg>
        <pc:spChg chg="add mod">
          <ac:chgData name="Rebecca Stewart" userId="e4dbdf3f-b99f-4ed4-aef6-c26f104e6967" providerId="ADAL" clId="{28AB2EE2-C60C-4730-9C70-65D485A9A9E2}" dt="2023-03-05T17:53:27.672" v="1790" actId="113"/>
          <ac:spMkLst>
            <pc:docMk/>
            <pc:sldMk cId="2543961004" sldId="355"/>
            <ac:spMk id="4" creationId="{FC171E75-1023-4611-9F13-237F42724FDF}"/>
          </ac:spMkLst>
        </pc:spChg>
        <pc:spChg chg="add mod">
          <ac:chgData name="Rebecca Stewart" userId="e4dbdf3f-b99f-4ed4-aef6-c26f104e6967" providerId="ADAL" clId="{28AB2EE2-C60C-4730-9C70-65D485A9A9E2}" dt="2023-03-05T17:53:01.572" v="1784" actId="1076"/>
          <ac:spMkLst>
            <pc:docMk/>
            <pc:sldMk cId="2543961004" sldId="355"/>
            <ac:spMk id="5" creationId="{40EAD1C3-513D-494C-876A-5E33B3B7B468}"/>
          </ac:spMkLst>
        </pc:spChg>
      </pc:sldChg>
      <pc:sldChg chg="addSp delSp modSp new mod modAnim">
        <pc:chgData name="Rebecca Stewart" userId="e4dbdf3f-b99f-4ed4-aef6-c26f104e6967" providerId="ADAL" clId="{28AB2EE2-C60C-4730-9C70-65D485A9A9E2}" dt="2023-03-05T18:36:53.218" v="2656"/>
        <pc:sldMkLst>
          <pc:docMk/>
          <pc:sldMk cId="3677767672" sldId="356"/>
        </pc:sldMkLst>
        <pc:spChg chg="mod">
          <ac:chgData name="Rebecca Stewart" userId="e4dbdf3f-b99f-4ed4-aef6-c26f104e6967" providerId="ADAL" clId="{28AB2EE2-C60C-4730-9C70-65D485A9A9E2}" dt="2023-03-05T18:27:28.100" v="2334" actId="20577"/>
          <ac:spMkLst>
            <pc:docMk/>
            <pc:sldMk cId="3677767672" sldId="356"/>
            <ac:spMk id="2" creationId="{AD2AA34D-BF58-4001-B66C-B173505B0E1C}"/>
          </ac:spMkLst>
        </pc:spChg>
        <pc:spChg chg="del">
          <ac:chgData name="Rebecca Stewart" userId="e4dbdf3f-b99f-4ed4-aef6-c26f104e6967" providerId="ADAL" clId="{28AB2EE2-C60C-4730-9C70-65D485A9A9E2}" dt="2023-03-05T18:28:07.578" v="2335" actId="1032"/>
          <ac:spMkLst>
            <pc:docMk/>
            <pc:sldMk cId="3677767672" sldId="356"/>
            <ac:spMk id="3" creationId="{BAE05D17-1CC2-482D-8AAF-4001555DB42D}"/>
          </ac:spMkLst>
        </pc:spChg>
        <pc:spChg chg="mod topLvl">
          <ac:chgData name="Rebecca Stewart" userId="e4dbdf3f-b99f-4ed4-aef6-c26f104e6967" providerId="ADAL" clId="{28AB2EE2-C60C-4730-9C70-65D485A9A9E2}" dt="2023-03-05T18:35:52.231" v="2638" actId="1076"/>
          <ac:spMkLst>
            <pc:docMk/>
            <pc:sldMk cId="3677767672" sldId="356"/>
            <ac:spMk id="6" creationId="{9D9C3C7C-D518-451F-8A55-AB78349C58BE}"/>
          </ac:spMkLst>
        </pc:spChg>
        <pc:spChg chg="del mod ord topLvl">
          <ac:chgData name="Rebecca Stewart" userId="e4dbdf3f-b99f-4ed4-aef6-c26f104e6967" providerId="ADAL" clId="{28AB2EE2-C60C-4730-9C70-65D485A9A9E2}" dt="2023-03-05T18:33:21.803" v="2590" actId="478"/>
          <ac:spMkLst>
            <pc:docMk/>
            <pc:sldMk cId="3677767672" sldId="356"/>
            <ac:spMk id="7" creationId="{CB66E9A1-65CC-41C9-8FF3-D8B5C248FC6D}"/>
          </ac:spMkLst>
        </pc:spChg>
        <pc:spChg chg="mod topLvl">
          <ac:chgData name="Rebecca Stewart" userId="e4dbdf3f-b99f-4ed4-aef6-c26f104e6967" providerId="ADAL" clId="{28AB2EE2-C60C-4730-9C70-65D485A9A9E2}" dt="2023-03-05T18:36:04.237" v="2644" actId="1076"/>
          <ac:spMkLst>
            <pc:docMk/>
            <pc:sldMk cId="3677767672" sldId="356"/>
            <ac:spMk id="8" creationId="{083A6D41-B704-4FF9-8143-C2B3BC843A9D}"/>
          </ac:spMkLst>
        </pc:spChg>
        <pc:spChg chg="del mod ord topLvl">
          <ac:chgData name="Rebecca Stewart" userId="e4dbdf3f-b99f-4ed4-aef6-c26f104e6967" providerId="ADAL" clId="{28AB2EE2-C60C-4730-9C70-65D485A9A9E2}" dt="2023-03-05T18:33:21.179" v="2589" actId="478"/>
          <ac:spMkLst>
            <pc:docMk/>
            <pc:sldMk cId="3677767672" sldId="356"/>
            <ac:spMk id="9" creationId="{D2AF90E2-CB3B-4177-8F09-41BEA46986E9}"/>
          </ac:spMkLst>
        </pc:spChg>
        <pc:spChg chg="mod topLvl">
          <ac:chgData name="Rebecca Stewart" userId="e4dbdf3f-b99f-4ed4-aef6-c26f104e6967" providerId="ADAL" clId="{28AB2EE2-C60C-4730-9C70-65D485A9A9E2}" dt="2023-03-05T18:34:57.007" v="2622" actId="1076"/>
          <ac:spMkLst>
            <pc:docMk/>
            <pc:sldMk cId="3677767672" sldId="356"/>
            <ac:spMk id="10" creationId="{8C083D10-6B69-4061-9925-E9C6E5D88B9F}"/>
          </ac:spMkLst>
        </pc:spChg>
        <pc:spChg chg="del mod ord topLvl">
          <ac:chgData name="Rebecca Stewart" userId="e4dbdf3f-b99f-4ed4-aef6-c26f104e6967" providerId="ADAL" clId="{28AB2EE2-C60C-4730-9C70-65D485A9A9E2}" dt="2023-03-05T18:33:20.356" v="2588" actId="478"/>
          <ac:spMkLst>
            <pc:docMk/>
            <pc:sldMk cId="3677767672" sldId="356"/>
            <ac:spMk id="11" creationId="{43EDED20-DE3B-417F-B75D-CE37AF625C38}"/>
          </ac:spMkLst>
        </pc:spChg>
        <pc:spChg chg="mod topLvl">
          <ac:chgData name="Rebecca Stewart" userId="e4dbdf3f-b99f-4ed4-aef6-c26f104e6967" providerId="ADAL" clId="{28AB2EE2-C60C-4730-9C70-65D485A9A9E2}" dt="2023-03-05T18:36:10.245" v="2646" actId="1076"/>
          <ac:spMkLst>
            <pc:docMk/>
            <pc:sldMk cId="3677767672" sldId="356"/>
            <ac:spMk id="12" creationId="{5A802744-9E57-48CC-B88B-E6B8A15AE0AB}"/>
          </ac:spMkLst>
        </pc:spChg>
        <pc:spChg chg="mod ord topLvl">
          <ac:chgData name="Rebecca Stewart" userId="e4dbdf3f-b99f-4ed4-aef6-c26f104e6967" providerId="ADAL" clId="{28AB2EE2-C60C-4730-9C70-65D485A9A9E2}" dt="2023-03-05T18:36:11.920" v="2647" actId="1076"/>
          <ac:spMkLst>
            <pc:docMk/>
            <pc:sldMk cId="3677767672" sldId="356"/>
            <ac:spMk id="13" creationId="{D32A9E64-D9EF-46D3-8671-A455518A5FA8}"/>
          </ac:spMkLst>
        </pc:spChg>
        <pc:spChg chg="mod topLvl">
          <ac:chgData name="Rebecca Stewart" userId="e4dbdf3f-b99f-4ed4-aef6-c26f104e6967" providerId="ADAL" clId="{28AB2EE2-C60C-4730-9C70-65D485A9A9E2}" dt="2023-03-05T18:36:14.033" v="2648" actId="1076"/>
          <ac:spMkLst>
            <pc:docMk/>
            <pc:sldMk cId="3677767672" sldId="356"/>
            <ac:spMk id="14" creationId="{4846FD32-F0F1-4144-BC8C-097F43975CE6}"/>
          </ac:spMkLst>
        </pc:spChg>
        <pc:spChg chg="del mod ord topLvl">
          <ac:chgData name="Rebecca Stewart" userId="e4dbdf3f-b99f-4ed4-aef6-c26f104e6967" providerId="ADAL" clId="{28AB2EE2-C60C-4730-9C70-65D485A9A9E2}" dt="2023-03-05T18:33:22.562" v="2591" actId="478"/>
          <ac:spMkLst>
            <pc:docMk/>
            <pc:sldMk cId="3677767672" sldId="356"/>
            <ac:spMk id="15" creationId="{BA549021-6CCE-452A-B9A4-89416AAA1AEF}"/>
          </ac:spMkLst>
        </pc:spChg>
        <pc:spChg chg="mod topLvl">
          <ac:chgData name="Rebecca Stewart" userId="e4dbdf3f-b99f-4ed4-aef6-c26f104e6967" providerId="ADAL" clId="{28AB2EE2-C60C-4730-9C70-65D485A9A9E2}" dt="2023-03-05T18:33:50.453" v="2601" actId="1076"/>
          <ac:spMkLst>
            <pc:docMk/>
            <pc:sldMk cId="3677767672" sldId="356"/>
            <ac:spMk id="16" creationId="{9AB9F0DC-591B-4E30-A1F3-D9E832B78FA2}"/>
          </ac:spMkLst>
        </pc:spChg>
        <pc:spChg chg="add mod">
          <ac:chgData name="Rebecca Stewart" userId="e4dbdf3f-b99f-4ed4-aef6-c26f104e6967" providerId="ADAL" clId="{28AB2EE2-C60C-4730-9C70-65D485A9A9E2}" dt="2023-03-05T18:36:07.451" v="2645" actId="1076"/>
          <ac:spMkLst>
            <pc:docMk/>
            <pc:sldMk cId="3677767672" sldId="356"/>
            <ac:spMk id="17" creationId="{2389E6A1-938A-4990-8F75-404EA2B2F128}"/>
          </ac:spMkLst>
        </pc:spChg>
        <pc:spChg chg="add mod">
          <ac:chgData name="Rebecca Stewart" userId="e4dbdf3f-b99f-4ed4-aef6-c26f104e6967" providerId="ADAL" clId="{28AB2EE2-C60C-4730-9C70-65D485A9A9E2}" dt="2023-03-05T18:35:57.285" v="2641" actId="688"/>
          <ac:spMkLst>
            <pc:docMk/>
            <pc:sldMk cId="3677767672" sldId="356"/>
            <ac:spMk id="18" creationId="{8BE70A21-15DF-4AEC-A4E2-021F9E53D77E}"/>
          </ac:spMkLst>
        </pc:spChg>
        <pc:spChg chg="add mod">
          <ac:chgData name="Rebecca Stewart" userId="e4dbdf3f-b99f-4ed4-aef6-c26f104e6967" providerId="ADAL" clId="{28AB2EE2-C60C-4730-9C70-65D485A9A9E2}" dt="2023-03-05T18:36:19.863" v="2650" actId="1076"/>
          <ac:spMkLst>
            <pc:docMk/>
            <pc:sldMk cId="3677767672" sldId="356"/>
            <ac:spMk id="19" creationId="{A9B1D7DD-6DB7-4934-814E-C8E385019AF0}"/>
          </ac:spMkLst>
        </pc:spChg>
        <pc:spChg chg="add mod">
          <ac:chgData name="Rebecca Stewart" userId="e4dbdf3f-b99f-4ed4-aef6-c26f104e6967" providerId="ADAL" clId="{28AB2EE2-C60C-4730-9C70-65D485A9A9E2}" dt="2023-03-05T18:36:02.576" v="2643" actId="688"/>
          <ac:spMkLst>
            <pc:docMk/>
            <pc:sldMk cId="3677767672" sldId="356"/>
            <ac:spMk id="20" creationId="{560EB52B-65B9-485E-85B6-77C92D3A542E}"/>
          </ac:spMkLst>
        </pc:spChg>
        <pc:grpChg chg="del mod">
          <ac:chgData name="Rebecca Stewart" userId="e4dbdf3f-b99f-4ed4-aef6-c26f104e6967" providerId="ADAL" clId="{28AB2EE2-C60C-4730-9C70-65D485A9A9E2}" dt="2023-03-05T18:29:55.335" v="2488" actId="165"/>
          <ac:grpSpMkLst>
            <pc:docMk/>
            <pc:sldMk cId="3677767672" sldId="356"/>
            <ac:grpSpMk id="5" creationId="{684E9514-BBCF-41D6-BD69-A9C8963DB3CC}"/>
          </ac:grpSpMkLst>
        </pc:grpChg>
        <pc:graphicFrameChg chg="add del mod modGraphic">
          <ac:chgData name="Rebecca Stewart" userId="e4dbdf3f-b99f-4ed4-aef6-c26f104e6967" providerId="ADAL" clId="{28AB2EE2-C60C-4730-9C70-65D485A9A9E2}" dt="2023-03-05T18:29:46.054" v="2487" actId="18245"/>
          <ac:graphicFrameMkLst>
            <pc:docMk/>
            <pc:sldMk cId="3677767672" sldId="356"/>
            <ac:graphicFrameMk id="4" creationId="{F8B917C3-A403-43D7-AD3C-5AC076C6E97E}"/>
          </ac:graphicFrameMkLst>
        </pc:graphicFrameChg>
      </pc:sldChg>
      <pc:sldChg chg="addSp modSp new mod modNotesTx">
        <pc:chgData name="Rebecca Stewart" userId="e4dbdf3f-b99f-4ed4-aef6-c26f104e6967" providerId="ADAL" clId="{28AB2EE2-C60C-4730-9C70-65D485A9A9E2}" dt="2023-03-05T19:31:53.670" v="4391" actId="1076"/>
        <pc:sldMkLst>
          <pc:docMk/>
          <pc:sldMk cId="3929401002" sldId="357"/>
        </pc:sldMkLst>
        <pc:spChg chg="mod">
          <ac:chgData name="Rebecca Stewart" userId="e4dbdf3f-b99f-4ed4-aef6-c26f104e6967" providerId="ADAL" clId="{28AB2EE2-C60C-4730-9C70-65D485A9A9E2}" dt="2023-03-05T18:55:44.820" v="3546" actId="20577"/>
          <ac:spMkLst>
            <pc:docMk/>
            <pc:sldMk cId="3929401002" sldId="357"/>
            <ac:spMk id="2" creationId="{58C56EF7-2CAE-4F3F-BEE5-B8B61802840B}"/>
          </ac:spMkLst>
        </pc:spChg>
        <pc:spChg chg="mod">
          <ac:chgData name="Rebecca Stewart" userId="e4dbdf3f-b99f-4ed4-aef6-c26f104e6967" providerId="ADAL" clId="{28AB2EE2-C60C-4730-9C70-65D485A9A9E2}" dt="2023-03-05T19:02:43.971" v="3679" actId="1076"/>
          <ac:spMkLst>
            <pc:docMk/>
            <pc:sldMk cId="3929401002" sldId="357"/>
            <ac:spMk id="3" creationId="{D86710BA-F354-49D3-BEC8-8ABA1945DBC0}"/>
          </ac:spMkLst>
        </pc:spChg>
        <pc:picChg chg="add mod">
          <ac:chgData name="Rebecca Stewart" userId="e4dbdf3f-b99f-4ed4-aef6-c26f104e6967" providerId="ADAL" clId="{28AB2EE2-C60C-4730-9C70-65D485A9A9E2}" dt="2023-03-05T19:31:53.670" v="4391" actId="1076"/>
          <ac:picMkLst>
            <pc:docMk/>
            <pc:sldMk cId="3929401002" sldId="357"/>
            <ac:picMk id="5" creationId="{3BA20836-55C0-4528-93DF-E3959C186697}"/>
          </ac:picMkLst>
        </pc:picChg>
      </pc:sldChg>
      <pc:sldChg chg="modSp new mod">
        <pc:chgData name="Rebecca Stewart" userId="e4dbdf3f-b99f-4ed4-aef6-c26f104e6967" providerId="ADAL" clId="{28AB2EE2-C60C-4730-9C70-65D485A9A9E2}" dt="2023-03-05T19:04:27.894" v="3927" actId="20577"/>
        <pc:sldMkLst>
          <pc:docMk/>
          <pc:sldMk cId="2170257867" sldId="358"/>
        </pc:sldMkLst>
        <pc:spChg chg="mod">
          <ac:chgData name="Rebecca Stewart" userId="e4dbdf3f-b99f-4ed4-aef6-c26f104e6967" providerId="ADAL" clId="{28AB2EE2-C60C-4730-9C70-65D485A9A9E2}" dt="2023-03-05T19:03:59.706" v="3870" actId="20577"/>
          <ac:spMkLst>
            <pc:docMk/>
            <pc:sldMk cId="2170257867" sldId="358"/>
            <ac:spMk id="2" creationId="{A373619B-9519-41BD-8ACC-029DE6965367}"/>
          </ac:spMkLst>
        </pc:spChg>
        <pc:spChg chg="mod">
          <ac:chgData name="Rebecca Stewart" userId="e4dbdf3f-b99f-4ed4-aef6-c26f104e6967" providerId="ADAL" clId="{28AB2EE2-C60C-4730-9C70-65D485A9A9E2}" dt="2023-03-05T19:04:27.894" v="3927" actId="20577"/>
          <ac:spMkLst>
            <pc:docMk/>
            <pc:sldMk cId="2170257867" sldId="358"/>
            <ac:spMk id="3" creationId="{9812C340-D8A6-4EA2-815F-B7C07A75F071}"/>
          </ac:spMkLst>
        </pc:spChg>
      </pc:sldChg>
      <pc:sldChg chg="addSp delSp modSp new mod modAnim modNotesTx">
        <pc:chgData name="Rebecca Stewart" userId="e4dbdf3f-b99f-4ed4-aef6-c26f104e6967" providerId="ADAL" clId="{28AB2EE2-C60C-4730-9C70-65D485A9A9E2}" dt="2023-03-05T19:20:25.358" v="4169" actId="20577"/>
        <pc:sldMkLst>
          <pc:docMk/>
          <pc:sldMk cId="1655403407" sldId="359"/>
        </pc:sldMkLst>
        <pc:spChg chg="mod">
          <ac:chgData name="Rebecca Stewart" userId="e4dbdf3f-b99f-4ed4-aef6-c26f104e6967" providerId="ADAL" clId="{28AB2EE2-C60C-4730-9C70-65D485A9A9E2}" dt="2023-03-05T19:16:46.272" v="4005" actId="20577"/>
          <ac:spMkLst>
            <pc:docMk/>
            <pc:sldMk cId="1655403407" sldId="359"/>
            <ac:spMk id="2" creationId="{2A8045F5-49A4-4AB2-9DB7-D92F8E043B4E}"/>
          </ac:spMkLst>
        </pc:spChg>
        <pc:spChg chg="del">
          <ac:chgData name="Rebecca Stewart" userId="e4dbdf3f-b99f-4ed4-aef6-c26f104e6967" providerId="ADAL" clId="{28AB2EE2-C60C-4730-9C70-65D485A9A9E2}" dt="2023-03-05T19:17:19.348" v="4006"/>
          <ac:spMkLst>
            <pc:docMk/>
            <pc:sldMk cId="1655403407" sldId="359"/>
            <ac:spMk id="3" creationId="{99F48C99-4A0D-495E-B719-22B9AA393FA9}"/>
          </ac:spMkLst>
        </pc:spChg>
        <pc:picChg chg="add mod">
          <ac:chgData name="Rebecca Stewart" userId="e4dbdf3f-b99f-4ed4-aef6-c26f104e6967" providerId="ADAL" clId="{28AB2EE2-C60C-4730-9C70-65D485A9A9E2}" dt="2023-03-05T19:17:19.348" v="4006"/>
          <ac:picMkLst>
            <pc:docMk/>
            <pc:sldMk cId="1655403407" sldId="359"/>
            <ac:picMk id="4" creationId="{91EB4542-95B0-4DD3-8079-4F2DC58C08C8}"/>
          </ac:picMkLst>
        </pc:picChg>
      </pc:sldChg>
      <pc:sldChg chg="addSp modSp new mod modNotesTx">
        <pc:chgData name="Rebecca Stewart" userId="e4dbdf3f-b99f-4ed4-aef6-c26f104e6967" providerId="ADAL" clId="{28AB2EE2-C60C-4730-9C70-65D485A9A9E2}" dt="2023-03-05T19:35:25.528" v="4900" actId="20577"/>
        <pc:sldMkLst>
          <pc:docMk/>
          <pc:sldMk cId="3668154787" sldId="360"/>
        </pc:sldMkLst>
        <pc:spChg chg="mod">
          <ac:chgData name="Rebecca Stewart" userId="e4dbdf3f-b99f-4ed4-aef6-c26f104e6967" providerId="ADAL" clId="{28AB2EE2-C60C-4730-9C70-65D485A9A9E2}" dt="2023-03-05T19:32:21.377" v="4430" actId="20577"/>
          <ac:spMkLst>
            <pc:docMk/>
            <pc:sldMk cId="3668154787" sldId="360"/>
            <ac:spMk id="2" creationId="{6434FF65-DE3C-44E0-860A-AAFDF2B2669C}"/>
          </ac:spMkLst>
        </pc:spChg>
        <pc:spChg chg="mod">
          <ac:chgData name="Rebecca Stewart" userId="e4dbdf3f-b99f-4ed4-aef6-c26f104e6967" providerId="ADAL" clId="{28AB2EE2-C60C-4730-9C70-65D485A9A9E2}" dt="2023-03-05T19:32:52.279" v="4524" actId="20577"/>
          <ac:spMkLst>
            <pc:docMk/>
            <pc:sldMk cId="3668154787" sldId="360"/>
            <ac:spMk id="3" creationId="{C7CA22AC-D9AF-4518-8DF3-C4192CD77FFA}"/>
          </ac:spMkLst>
        </pc:spChg>
        <pc:picChg chg="add mod">
          <ac:chgData name="Rebecca Stewart" userId="e4dbdf3f-b99f-4ed4-aef6-c26f104e6967" providerId="ADAL" clId="{28AB2EE2-C60C-4730-9C70-65D485A9A9E2}" dt="2023-03-05T19:33:09.675" v="4528" actId="1076"/>
          <ac:picMkLst>
            <pc:docMk/>
            <pc:sldMk cId="3668154787" sldId="360"/>
            <ac:picMk id="5" creationId="{B0A45B62-7946-4D16-AABF-6DCA96EA04C8}"/>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9D02123-3C2B-4A4A-9095-F1432985F50B}"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5FBB95C5-00C0-4C62-AFD3-CEBACB03CBE4}">
      <dgm:prSet phldrT="[Text]" phldr="0"/>
      <dgm:spPr/>
      <dgm:t>
        <a:bodyPr/>
        <a:lstStyle/>
        <a:p>
          <a:pPr rtl="0"/>
          <a:r>
            <a:rPr lang="en-GB" dirty="0"/>
            <a:t>First, you need to find</a:t>
          </a:r>
          <a:r>
            <a:rPr lang="en-GB" baseline="0" dirty="0"/>
            <a:t> some jobs that you would like to apply for in the future. </a:t>
          </a:r>
          <a:endParaRPr lang="en-GB" dirty="0"/>
        </a:p>
      </dgm:t>
    </dgm:pt>
    <dgm:pt modelId="{C2B6386E-E3C0-4EA3-BD5A-F4811A7A1387}" type="parTrans" cxnId="{3F59B961-F8D8-4495-8CB4-915685120512}">
      <dgm:prSet/>
      <dgm:spPr/>
      <dgm:t>
        <a:bodyPr/>
        <a:lstStyle/>
        <a:p>
          <a:endParaRPr lang="en-GB"/>
        </a:p>
      </dgm:t>
    </dgm:pt>
    <dgm:pt modelId="{800EBF74-1996-4B99-9F22-09CE240D31E9}" type="sibTrans" cxnId="{3F59B961-F8D8-4495-8CB4-915685120512}">
      <dgm:prSet/>
      <dgm:spPr/>
      <dgm:t>
        <a:bodyPr/>
        <a:lstStyle/>
        <a:p>
          <a:endParaRPr lang="en-GB"/>
        </a:p>
      </dgm:t>
    </dgm:pt>
    <dgm:pt modelId="{7F38D8A7-6D87-4EB1-9191-201E4D16958F}" type="pres">
      <dgm:prSet presAssocID="{89D02123-3C2B-4A4A-9095-F1432985F50B}" presName="diagram" presStyleCnt="0">
        <dgm:presLayoutVars>
          <dgm:dir/>
          <dgm:resizeHandles val="exact"/>
        </dgm:presLayoutVars>
      </dgm:prSet>
      <dgm:spPr/>
    </dgm:pt>
    <dgm:pt modelId="{C2991DA5-C800-4144-882D-6F3E21E4127A}" type="pres">
      <dgm:prSet presAssocID="{5FBB95C5-00C0-4C62-AFD3-CEBACB03CBE4}" presName="node" presStyleLbl="node1" presStyleIdx="0" presStyleCnt="1" custScaleX="489509" custLinFactNeighborX="75983" custLinFactNeighborY="0">
        <dgm:presLayoutVars>
          <dgm:bulletEnabled val="1"/>
        </dgm:presLayoutVars>
      </dgm:prSet>
      <dgm:spPr/>
    </dgm:pt>
  </dgm:ptLst>
  <dgm:cxnLst>
    <dgm:cxn modelId="{3F59B961-F8D8-4495-8CB4-915685120512}" srcId="{89D02123-3C2B-4A4A-9095-F1432985F50B}" destId="{5FBB95C5-00C0-4C62-AFD3-CEBACB03CBE4}" srcOrd="0" destOrd="0" parTransId="{C2B6386E-E3C0-4EA3-BD5A-F4811A7A1387}" sibTransId="{800EBF74-1996-4B99-9F22-09CE240D31E9}"/>
    <dgm:cxn modelId="{C2CF62AE-9479-42EC-9256-E0EA6E24CA85}" type="presOf" srcId="{89D02123-3C2B-4A4A-9095-F1432985F50B}" destId="{7F38D8A7-6D87-4EB1-9191-201E4D16958F}" srcOrd="0" destOrd="0" presId="urn:microsoft.com/office/officeart/2005/8/layout/default"/>
    <dgm:cxn modelId="{FFC505F8-0330-4ACA-BD74-49B8F58AC78A}" type="presOf" srcId="{5FBB95C5-00C0-4C62-AFD3-CEBACB03CBE4}" destId="{C2991DA5-C800-4144-882D-6F3E21E4127A}" srcOrd="0" destOrd="0" presId="urn:microsoft.com/office/officeart/2005/8/layout/default"/>
    <dgm:cxn modelId="{B00BC89D-10F1-462C-862E-6C07A149D5A9}" type="presParOf" srcId="{7F38D8A7-6D87-4EB1-9191-201E4D16958F}" destId="{C2991DA5-C800-4144-882D-6F3E21E4127A}" srcOrd="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991DA5-C800-4144-882D-6F3E21E4127A}">
      <dsp:nvSpPr>
        <dsp:cNvPr id="0" name=""/>
        <dsp:cNvSpPr/>
      </dsp:nvSpPr>
      <dsp:spPr>
        <a:xfrm>
          <a:off x="436107" y="100"/>
          <a:ext cx="6480834" cy="79436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dirty="0"/>
            <a:t>First, you need to find</a:t>
          </a:r>
          <a:r>
            <a:rPr lang="en-GB" sz="2000" kern="1200" baseline="0" dirty="0"/>
            <a:t> some jobs that you would like to apply for in the future. </a:t>
          </a:r>
          <a:endParaRPr lang="en-GB" sz="2000" kern="1200" dirty="0"/>
        </a:p>
      </dsp:txBody>
      <dsp:txXfrm>
        <a:off x="436107" y="100"/>
        <a:ext cx="6480834" cy="794367"/>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05/03/2023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3/5/2023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spcBef>
                <a:spcPct val="20000"/>
              </a:spcBef>
              <a:buFont typeface="Arial"/>
              <a:buNone/>
            </a:pPr>
            <a:r>
              <a:rPr lang="en-GB" dirty="0"/>
              <a:t>https://www.wmjobs.co.uk/</a:t>
            </a:r>
          </a:p>
          <a:p>
            <a:pPr marL="0" indent="0">
              <a:spcBef>
                <a:spcPct val="20000"/>
              </a:spcBef>
              <a:buFont typeface="Arial"/>
              <a:buNone/>
            </a:pPr>
            <a:endParaRPr lang="en-GB" dirty="0"/>
          </a:p>
          <a:p>
            <a:pPr marL="0" indent="0">
              <a:spcBef>
                <a:spcPct val="20000"/>
              </a:spcBef>
              <a:buFont typeface="Arial"/>
              <a:buNone/>
            </a:pPr>
            <a:r>
              <a:rPr lang="en-GB" dirty="0"/>
              <a:t>https://www.jobs.nhs.uk/</a:t>
            </a:r>
          </a:p>
          <a:p>
            <a:pPr marL="0" indent="0">
              <a:spcBef>
                <a:spcPct val="20000"/>
              </a:spcBef>
              <a:buFont typeface="Arial"/>
              <a:buNone/>
            </a:pPr>
            <a:endParaRPr lang="en-GB" dirty="0"/>
          </a:p>
          <a:p>
            <a:pPr marL="0" indent="0">
              <a:spcBef>
                <a:spcPct val="20000"/>
              </a:spcBef>
              <a:buFont typeface="Arial"/>
              <a:buNone/>
            </a:pPr>
            <a:r>
              <a:rPr lang="en-GB" dirty="0"/>
              <a:t>https://nationalcareers.service.gov.uk/job-categories/social-care </a:t>
            </a:r>
          </a:p>
          <a:p>
            <a:pPr marL="0" indent="0">
              <a:spcBef>
                <a:spcPct val="20000"/>
              </a:spcBef>
              <a:buFont typeface="Arial"/>
              <a:buNone/>
            </a:pPr>
            <a:endParaRPr lang="en-GB" dirty="0"/>
          </a:p>
          <a:p>
            <a:pPr marL="0" indent="0">
              <a:spcBef>
                <a:spcPct val="20000"/>
              </a:spcBef>
              <a:buFont typeface="Arial"/>
              <a:buNone/>
            </a:pPr>
            <a:r>
              <a:rPr lang="en-GB" dirty="0"/>
              <a:t>https://nationalcareers.service.gov.uk/job-categories/healthcare</a:t>
            </a:r>
          </a:p>
          <a:p>
            <a:endParaRPr lang="en-US" dirty="0">
              <a:cs typeface="Calibri"/>
            </a:endParaRPr>
          </a:p>
        </p:txBody>
      </p:sp>
      <p:sp>
        <p:nvSpPr>
          <p:cNvPr id="4" name="Slide Number Placeholder 3"/>
          <p:cNvSpPr>
            <a:spLocks noGrp="1"/>
          </p:cNvSpPr>
          <p:nvPr>
            <p:ph type="sldNum" sz="quarter" idx="5"/>
          </p:nvPr>
        </p:nvSpPr>
        <p:spPr/>
        <p:txBody>
          <a:bodyPr/>
          <a:lstStyle/>
          <a:p>
            <a:fld id="{6936E1E2-17D2-5E4C-B96D-EEDAC0EF77DB}" type="slidenum">
              <a:rPr lang="en-US" smtClean="0"/>
              <a:t>3</a:t>
            </a:fld>
            <a:endParaRPr lang="en-US"/>
          </a:p>
        </p:txBody>
      </p:sp>
    </p:spTree>
    <p:extLst>
      <p:ext uri="{BB962C8B-B14F-4D97-AF65-F5344CB8AC3E}">
        <p14:creationId xmlns:p14="http://schemas.microsoft.com/office/powerpoint/2010/main" val="13690589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spcBef>
                <a:spcPct val="20000"/>
              </a:spcBef>
              <a:buFont typeface="Arial"/>
              <a:buNone/>
            </a:pPr>
            <a:r>
              <a:rPr lang="en-GB" dirty="0"/>
              <a:t>https://www.wmjobs.co.uk/</a:t>
            </a:r>
          </a:p>
          <a:p>
            <a:pPr marL="0" indent="0">
              <a:spcBef>
                <a:spcPct val="20000"/>
              </a:spcBef>
              <a:buFont typeface="Arial"/>
              <a:buNone/>
            </a:pPr>
            <a:endParaRPr lang="en-GB" dirty="0"/>
          </a:p>
          <a:p>
            <a:pPr marL="0" indent="0">
              <a:spcBef>
                <a:spcPct val="20000"/>
              </a:spcBef>
              <a:buFont typeface="Arial"/>
              <a:buNone/>
            </a:pPr>
            <a:r>
              <a:rPr lang="en-GB" dirty="0"/>
              <a:t>https://www.jobs.nhs.uk/</a:t>
            </a:r>
          </a:p>
          <a:p>
            <a:pPr marL="0" indent="0">
              <a:spcBef>
                <a:spcPct val="20000"/>
              </a:spcBef>
              <a:buFont typeface="Arial"/>
              <a:buNone/>
            </a:pPr>
            <a:endParaRPr lang="en-GB" dirty="0"/>
          </a:p>
          <a:p>
            <a:pPr marL="0" indent="0">
              <a:spcBef>
                <a:spcPct val="20000"/>
              </a:spcBef>
              <a:buFont typeface="Arial"/>
              <a:buNone/>
            </a:pPr>
            <a:r>
              <a:rPr lang="en-GB" dirty="0"/>
              <a:t>https://nationalcareers.service.gov.uk/job-categories/social-care </a:t>
            </a:r>
          </a:p>
          <a:p>
            <a:pPr marL="0" indent="0">
              <a:spcBef>
                <a:spcPct val="20000"/>
              </a:spcBef>
              <a:buFont typeface="Arial"/>
              <a:buNone/>
            </a:pPr>
            <a:endParaRPr lang="en-GB" dirty="0"/>
          </a:p>
          <a:p>
            <a:pPr marL="0" indent="0">
              <a:spcBef>
                <a:spcPct val="20000"/>
              </a:spcBef>
              <a:buFont typeface="Arial"/>
              <a:buNone/>
            </a:pPr>
            <a:r>
              <a:rPr lang="en-GB" dirty="0"/>
              <a:t>https://nationalcareers.service.gov.uk/job-categories/healthcare</a:t>
            </a: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4</a:t>
            </a:fld>
            <a:endParaRPr lang="en-US"/>
          </a:p>
        </p:txBody>
      </p:sp>
    </p:spTree>
    <p:extLst>
      <p:ext uri="{BB962C8B-B14F-4D97-AF65-F5344CB8AC3E}">
        <p14:creationId xmlns:p14="http://schemas.microsoft.com/office/powerpoint/2010/main" val="18101047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Allocate a specific amount of time for students to work on this. Even if students suggest that they have already completed their PDP, encourage them to complete as their PDP should reflect their goals for gaining their desired future role. </a:t>
            </a:r>
          </a:p>
        </p:txBody>
      </p:sp>
      <p:sp>
        <p:nvSpPr>
          <p:cNvPr id="4" name="Slide Number Placeholder 3"/>
          <p:cNvSpPr>
            <a:spLocks noGrp="1"/>
          </p:cNvSpPr>
          <p:nvPr>
            <p:ph type="sldNum" sz="quarter" idx="5"/>
          </p:nvPr>
        </p:nvSpPr>
        <p:spPr/>
        <p:txBody>
          <a:bodyPr/>
          <a:lstStyle/>
          <a:p>
            <a:fld id="{6936E1E2-17D2-5E4C-B96D-EEDAC0EF77DB}" type="slidenum">
              <a:rPr lang="en-US" smtClean="0"/>
              <a:t>5</a:t>
            </a:fld>
            <a:endParaRPr lang="en-US"/>
          </a:p>
        </p:txBody>
      </p:sp>
    </p:spTree>
    <p:extLst>
      <p:ext uri="{BB962C8B-B14F-4D97-AF65-F5344CB8AC3E}">
        <p14:creationId xmlns:p14="http://schemas.microsoft.com/office/powerpoint/2010/main" val="10157695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Specific – Goals stated need to clearly focus on a particular skill or work experience</a:t>
            </a:r>
          </a:p>
          <a:p>
            <a:r>
              <a:rPr lang="en-GB" dirty="0"/>
              <a:t>Measurable – How will you know that you are completing or completed? What will success look like? </a:t>
            </a:r>
          </a:p>
          <a:p>
            <a:r>
              <a:rPr lang="en-GB" dirty="0"/>
              <a:t>Achievable – Is this skills or experience possible to acquire? Affordable? Available locally? </a:t>
            </a:r>
          </a:p>
          <a:p>
            <a:r>
              <a:rPr lang="en-GB" dirty="0"/>
              <a:t>Relevant– Why is this goal going to be relevant to gaining your future job? How will it help? </a:t>
            </a:r>
          </a:p>
          <a:p>
            <a:r>
              <a:rPr lang="en-GB" dirty="0"/>
              <a:t>Time-bound – When will you aim to complete this goal by? Two weeks? Two months? Two years? </a:t>
            </a: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7</a:t>
            </a:fld>
            <a:endParaRPr lang="en-US"/>
          </a:p>
        </p:txBody>
      </p:sp>
    </p:spTree>
    <p:extLst>
      <p:ext uri="{BB962C8B-B14F-4D97-AF65-F5344CB8AC3E}">
        <p14:creationId xmlns:p14="http://schemas.microsoft.com/office/powerpoint/2010/main" val="23096549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Remind students that they will need to copy the table into their portfolio document as </a:t>
            </a:r>
            <a:r>
              <a:rPr lang="en-GB" b="1" dirty="0"/>
              <a:t>all tasks </a:t>
            </a:r>
            <a:r>
              <a:rPr lang="en-GB" dirty="0"/>
              <a:t>in the </a:t>
            </a:r>
            <a:r>
              <a:rPr lang="en-GB" b="1" dirty="0"/>
              <a:t>portfolio</a:t>
            </a:r>
            <a:r>
              <a:rPr lang="en-GB" dirty="0"/>
              <a:t> need to be submitted as </a:t>
            </a:r>
            <a:r>
              <a:rPr lang="en-GB" b="1" dirty="0"/>
              <a:t>one file. </a:t>
            </a:r>
          </a:p>
        </p:txBody>
      </p:sp>
      <p:sp>
        <p:nvSpPr>
          <p:cNvPr id="4" name="Slide Number Placeholder 3"/>
          <p:cNvSpPr>
            <a:spLocks noGrp="1"/>
          </p:cNvSpPr>
          <p:nvPr>
            <p:ph type="sldNum" sz="quarter" idx="5"/>
          </p:nvPr>
        </p:nvSpPr>
        <p:spPr/>
        <p:txBody>
          <a:bodyPr/>
          <a:lstStyle/>
          <a:p>
            <a:fld id="{6936E1E2-17D2-5E4C-B96D-EEDAC0EF77DB}" type="slidenum">
              <a:rPr lang="en-US" smtClean="0"/>
              <a:t>8</a:t>
            </a:fld>
            <a:endParaRPr lang="en-US"/>
          </a:p>
        </p:txBody>
      </p:sp>
    </p:spTree>
    <p:extLst>
      <p:ext uri="{BB962C8B-B14F-4D97-AF65-F5344CB8AC3E}">
        <p14:creationId xmlns:p14="http://schemas.microsoft.com/office/powerpoint/2010/main" val="18419350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a class, brainstorm ideas about what makes a good presentation. </a:t>
            </a:r>
          </a:p>
        </p:txBody>
      </p:sp>
      <p:sp>
        <p:nvSpPr>
          <p:cNvPr id="4" name="Slide Number Placeholder 3"/>
          <p:cNvSpPr>
            <a:spLocks noGrp="1"/>
          </p:cNvSpPr>
          <p:nvPr>
            <p:ph type="sldNum" sz="quarter" idx="5"/>
          </p:nvPr>
        </p:nvSpPr>
        <p:spPr/>
        <p:txBody>
          <a:bodyPr/>
          <a:lstStyle/>
          <a:p>
            <a:fld id="{6936E1E2-17D2-5E4C-B96D-EEDAC0EF77DB}" type="slidenum">
              <a:rPr lang="en-US" smtClean="0"/>
              <a:pPr/>
              <a:t>10</a:t>
            </a:fld>
            <a:endParaRPr lang="en-US"/>
          </a:p>
        </p:txBody>
      </p:sp>
    </p:spTree>
    <p:extLst>
      <p:ext uri="{BB962C8B-B14F-4D97-AF65-F5344CB8AC3E}">
        <p14:creationId xmlns:p14="http://schemas.microsoft.com/office/powerpoint/2010/main" val="32496599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Chris Anderson is the Head of TED and describes a variety of key aspects of engaging presentations. These are just three points, you may have others to share with the students. Video on the next slide. </a:t>
            </a:r>
          </a:p>
          <a:p>
            <a:endParaRPr lang="en-GB" dirty="0"/>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11</a:t>
            </a:fld>
            <a:endParaRPr lang="en-US"/>
          </a:p>
        </p:txBody>
      </p:sp>
    </p:spTree>
    <p:extLst>
      <p:ext uri="{BB962C8B-B14F-4D97-AF65-F5344CB8AC3E}">
        <p14:creationId xmlns:p14="http://schemas.microsoft.com/office/powerpoint/2010/main" val="23565451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Watch as a group and pause at relevant points to reflect. </a:t>
            </a:r>
          </a:p>
          <a:p>
            <a:endParaRPr lang="en-GB" dirty="0"/>
          </a:p>
          <a:p>
            <a:r>
              <a:rPr lang="en-GB" dirty="0"/>
              <a:t>https://www.youtube.com/watch?v=TmbQFWBvTtY</a:t>
            </a: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12</a:t>
            </a:fld>
            <a:endParaRPr lang="en-US"/>
          </a:p>
        </p:txBody>
      </p:sp>
    </p:spTree>
    <p:extLst>
      <p:ext uri="{BB962C8B-B14F-4D97-AF65-F5344CB8AC3E}">
        <p14:creationId xmlns:p14="http://schemas.microsoft.com/office/powerpoint/2010/main" val="8271607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Watch the example and discuss what is </a:t>
            </a:r>
            <a:r>
              <a:rPr lang="en-GB" b="1" dirty="0"/>
              <a:t>good</a:t>
            </a:r>
            <a:r>
              <a:rPr lang="en-GB" dirty="0"/>
              <a:t> and </a:t>
            </a:r>
            <a:r>
              <a:rPr lang="en-GB" b="1" dirty="0"/>
              <a:t>bad</a:t>
            </a:r>
            <a:r>
              <a:rPr lang="en-GB" dirty="0"/>
              <a:t> about this presentation. </a:t>
            </a:r>
          </a:p>
          <a:p>
            <a:endParaRPr lang="en-GB" dirty="0"/>
          </a:p>
          <a:p>
            <a:r>
              <a:rPr lang="en-GB" dirty="0"/>
              <a:t>Look out for the use of ‘animation’ in her slides. </a:t>
            </a:r>
          </a:p>
        </p:txBody>
      </p:sp>
      <p:sp>
        <p:nvSpPr>
          <p:cNvPr id="4" name="Slide Number Placeholder 3"/>
          <p:cNvSpPr>
            <a:spLocks noGrp="1"/>
          </p:cNvSpPr>
          <p:nvPr>
            <p:ph type="sldNum" sz="quarter" idx="5"/>
          </p:nvPr>
        </p:nvSpPr>
        <p:spPr/>
        <p:txBody>
          <a:bodyPr/>
          <a:lstStyle/>
          <a:p>
            <a:fld id="{6936E1E2-17D2-5E4C-B96D-EEDAC0EF77DB}" type="slidenum">
              <a:rPr lang="en-US" smtClean="0"/>
              <a:t>13</a:t>
            </a:fld>
            <a:endParaRPr lang="en-US"/>
          </a:p>
        </p:txBody>
      </p:sp>
    </p:spTree>
    <p:extLst>
      <p:ext uri="{BB962C8B-B14F-4D97-AF65-F5344CB8AC3E}">
        <p14:creationId xmlns:p14="http://schemas.microsoft.com/office/powerpoint/2010/main" val="25221288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Encourage students to use these. They may need to register for LinkedIn learning if they have not used it before. </a:t>
            </a:r>
          </a:p>
          <a:p>
            <a:endParaRPr lang="en-GB" dirty="0"/>
          </a:p>
          <a:p>
            <a:r>
              <a:rPr lang="en-GB" dirty="0"/>
              <a:t>Use your university log-in to access as we pay for a license to use these. </a:t>
            </a:r>
          </a:p>
          <a:p>
            <a:endParaRPr lang="en-GB" dirty="0"/>
          </a:p>
          <a:p>
            <a:r>
              <a:rPr lang="en-GB" dirty="0"/>
              <a:t>Students can log straight in if they use studentnumber@uwtsd.ac.uk for example 7889993@uwtsd.ac.uk will log in but 7889993@student.uwtsd.ac.</a:t>
            </a:r>
            <a:r>
              <a:rPr lang="en-GB"/>
              <a:t>uk will not work. </a:t>
            </a: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14</a:t>
            </a:fld>
            <a:endParaRPr lang="en-US"/>
          </a:p>
        </p:txBody>
      </p:sp>
    </p:spTree>
    <p:extLst>
      <p:ext uri="{BB962C8B-B14F-4D97-AF65-F5344CB8AC3E}">
        <p14:creationId xmlns:p14="http://schemas.microsoft.com/office/powerpoint/2010/main" val="208078721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05/03/2023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05/03/2023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05/03/2023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05/03/2023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05/03/2023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05/03/2023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05/03/2023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05/03/2023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05/03/2023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05/03/2023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05/03/2023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05/03/2023</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hyperlink" Target="https://nationalcareers.service.gov.uk/job-categories/healthcare" TargetMode="External"/><Relationship Id="rId7" Type="http://schemas.openxmlformats.org/officeDocument/2006/relationships/hyperlink" Target="https://www.jobs.nhs.uk/"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hyperlink" Target="https://nationalcareers.service.gov.uk/job-categories/social-care" TargetMode="External"/><Relationship Id="rId10" Type="http://schemas.openxmlformats.org/officeDocument/2006/relationships/image" Target="../media/image7.png"/><Relationship Id="rId4" Type="http://schemas.openxmlformats.org/officeDocument/2006/relationships/image" Target="../media/image4.png"/><Relationship Id="rId9" Type="http://schemas.openxmlformats.org/officeDocument/2006/relationships/hyperlink" Target="https://www.wmjobs.co.uk/" TargetMode="Externa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video" Target="https://www.youtube.com/embed/TmbQFWBvTtY?feature=oembed" TargetMode="External"/><Relationship Id="rId4" Type="http://schemas.openxmlformats.org/officeDocument/2006/relationships/image" Target="../media/image10.jpe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video" Target="https://www.youtube.com/embed/pRDU4JlzHQw?feature=oembed" TargetMode="External"/><Relationship Id="rId4" Type="http://schemas.openxmlformats.org/officeDocument/2006/relationships/image" Target="../media/image11.jpeg"/></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58643" y="1844824"/>
            <a:ext cx="6426714" cy="3312368"/>
          </a:xfrm>
          <a:solidFill>
            <a:schemeClr val="bg1"/>
          </a:solidFill>
        </p:spPr>
        <p:txBody>
          <a:bodyPr>
            <a:normAutofit/>
          </a:bodyPr>
          <a:lstStyle/>
          <a:p>
            <a:r>
              <a:rPr lang="en-GB" altLang="en-US" sz="2400" dirty="0"/>
              <a:t>LCHS4005 Professional Career Development in HSC</a:t>
            </a:r>
            <a:br>
              <a:rPr lang="en-GB" altLang="en-US" sz="2400" dirty="0"/>
            </a:br>
            <a:br>
              <a:rPr lang="en-GB" altLang="en-US" dirty="0"/>
            </a:br>
            <a:r>
              <a:rPr lang="en-GB" altLang="en-US" dirty="0"/>
              <a:t>Week 8 </a:t>
            </a:r>
            <a:r>
              <a:rPr lang="en-GB" dirty="0"/>
              <a:t> </a:t>
            </a:r>
            <a:br>
              <a:rPr lang="en-GB" sz="3200" b="1" dirty="0"/>
            </a:br>
            <a:r>
              <a:rPr lang="en-GB" sz="3200" b="1" dirty="0"/>
              <a:t>Personal Development Planning </a:t>
            </a:r>
            <a:r>
              <a:rPr lang="en-GB" sz="1800" b="1" dirty="0">
                <a:effectLst/>
                <a:latin typeface="Arial" panose="020B0604020202020204" pitchFamily="34" charset="0"/>
                <a:ea typeface="Calibri" panose="020F0502020204030204" pitchFamily="34" charset="0"/>
              </a:rPr>
              <a:t>Creating Personal Goals</a:t>
            </a:r>
            <a:endParaRPr lang="en-GB" altLang="en-US" dirty="0"/>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228ED1-D6E1-4732-B000-4F89824775E1}"/>
              </a:ext>
            </a:extLst>
          </p:cNvPr>
          <p:cNvSpPr>
            <a:spLocks noGrp="1"/>
          </p:cNvSpPr>
          <p:nvPr>
            <p:ph type="title"/>
          </p:nvPr>
        </p:nvSpPr>
        <p:spPr/>
        <p:txBody>
          <a:bodyPr>
            <a:normAutofit/>
          </a:bodyPr>
          <a:lstStyle/>
          <a:p>
            <a:r>
              <a:rPr lang="en-GB" cap="all">
                <a:blipFill>
                  <a:blip r:embed="rId2">
                    <a:extLst>
                      <a:ext uri="{28A0092B-C50C-407E-A947-70E740481C1C}">
                        <a14:useLocalDpi xmlns:a14="http://schemas.microsoft.com/office/drawing/2010/main" val="0"/>
                      </a:ext>
                    </a:extLst>
                  </a:blip>
                  <a:tile tx="6350" ty="-127000" sx="65000" sy="64000" flip="none" algn="tl"/>
                </a:blipFill>
                <a:latin typeface="Arial" panose="020B0604020202020204" pitchFamily="34" charset="0"/>
                <a:cs typeface="Arial" panose="020B0604020202020204" pitchFamily="34" charset="0"/>
              </a:rPr>
              <a:t>In this session…..</a:t>
            </a:r>
          </a:p>
        </p:txBody>
      </p:sp>
      <p:sp>
        <p:nvSpPr>
          <p:cNvPr id="3" name="Content Placeholder 2">
            <a:extLst>
              <a:ext uri="{FF2B5EF4-FFF2-40B4-BE49-F238E27FC236}">
                <a16:creationId xmlns:a16="http://schemas.microsoft.com/office/drawing/2014/main" id="{16E94382-DACE-4E00-9EDA-0779A57F51D8}"/>
              </a:ext>
            </a:extLst>
          </p:cNvPr>
          <p:cNvSpPr>
            <a:spLocks noGrp="1"/>
          </p:cNvSpPr>
          <p:nvPr>
            <p:ph idx="1"/>
          </p:nvPr>
        </p:nvSpPr>
        <p:spPr/>
        <p:txBody>
          <a:bodyPr>
            <a:normAutofit/>
          </a:bodyPr>
          <a:lstStyle/>
          <a:p>
            <a:pPr marL="0" indent="0">
              <a:buNone/>
            </a:pPr>
            <a:r>
              <a:rPr lang="en-GB" dirty="0"/>
              <a:t>We will;</a:t>
            </a:r>
          </a:p>
          <a:p>
            <a:pPr lvl="0"/>
            <a:r>
              <a:rPr lang="en-GB" dirty="0"/>
              <a:t>Focus on career focused goal setting</a:t>
            </a:r>
          </a:p>
          <a:p>
            <a:pPr lvl="0"/>
            <a:r>
              <a:rPr lang="en-GB" dirty="0"/>
              <a:t>Set relevant SMART goals, </a:t>
            </a:r>
          </a:p>
          <a:p>
            <a:pPr lvl="0"/>
            <a:r>
              <a:rPr lang="en-GB" dirty="0"/>
              <a:t>Create or develop your PDP  </a:t>
            </a:r>
          </a:p>
          <a:p>
            <a:r>
              <a:rPr lang="en-GB" dirty="0"/>
              <a:t>Revise Presentation skills</a:t>
            </a:r>
          </a:p>
        </p:txBody>
      </p:sp>
    </p:spTree>
    <p:extLst>
      <p:ext uri="{BB962C8B-B14F-4D97-AF65-F5344CB8AC3E}">
        <p14:creationId xmlns:p14="http://schemas.microsoft.com/office/powerpoint/2010/main" val="673045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500"/>
                                        <p:tgtEl>
                                          <p:spTgt spid="3">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500"/>
                                        <p:tgtEl>
                                          <p:spTgt spid="3">
                                            <p:txEl>
                                              <p:pRg st="3" end="3"/>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Effect transition="in" filter="fade">
                                      <p:cBhvr>
                                        <p:cTn id="26"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4C2D98B7-6C87-42D2-8DBF-885F7ADE7D3D}"/>
              </a:ext>
            </a:extLst>
          </p:cNvPr>
          <p:cNvSpPr>
            <a:spLocks noGrp="1"/>
          </p:cNvSpPr>
          <p:nvPr>
            <p:ph type="dt" sz="quarter" idx="10"/>
          </p:nvPr>
        </p:nvSpPr>
        <p:spPr/>
        <p:txBody>
          <a:bodyPr/>
          <a:lstStyle/>
          <a:p>
            <a:pPr>
              <a:defRPr/>
            </a:pPr>
            <a:fld id="{8955FB20-38CA-4903-8DBC-AE17E53AA9AC}" type="datetime1">
              <a:rPr lang="en-GB"/>
              <a:pPr>
                <a:defRPr/>
              </a:pPr>
              <a:t>05/03/2023</a:t>
            </a:fld>
            <a:endParaRPr lang="en-GB"/>
          </a:p>
        </p:txBody>
      </p:sp>
      <p:sp>
        <p:nvSpPr>
          <p:cNvPr id="6" name="Slide Number Placeholder 5">
            <a:extLst>
              <a:ext uri="{FF2B5EF4-FFF2-40B4-BE49-F238E27FC236}">
                <a16:creationId xmlns:a16="http://schemas.microsoft.com/office/drawing/2014/main" id="{3A6348A9-9971-4452-941E-BCDE52407EF6}"/>
              </a:ext>
            </a:extLst>
          </p:cNvPr>
          <p:cNvSpPr>
            <a:spLocks noGrp="1"/>
          </p:cNvSpPr>
          <p:nvPr>
            <p:ph type="sldNum" sz="quarter" idx="12"/>
          </p:nvPr>
        </p:nvSpPr>
        <p:spPr/>
        <p:txBody>
          <a:bodyPr/>
          <a:lstStyle/>
          <a:p>
            <a:pPr>
              <a:defRPr/>
            </a:pPr>
            <a:fld id="{D6959AEB-4129-40DD-90B2-5126E88C3B1F}" type="slidenum">
              <a:rPr lang="en-GB" altLang="en-US"/>
              <a:pPr>
                <a:defRPr/>
              </a:pPr>
              <a:t>3</a:t>
            </a:fld>
            <a:endParaRPr lang="en-GB" altLang="en-US"/>
          </a:p>
        </p:txBody>
      </p:sp>
      <p:sp>
        <p:nvSpPr>
          <p:cNvPr id="7172" name="Rectangle 2">
            <a:extLst>
              <a:ext uri="{FF2B5EF4-FFF2-40B4-BE49-F238E27FC236}">
                <a16:creationId xmlns:a16="http://schemas.microsoft.com/office/drawing/2014/main" id="{C741373D-1E0E-41EE-95C0-F1CDE6FED802}"/>
              </a:ext>
            </a:extLst>
          </p:cNvPr>
          <p:cNvSpPr>
            <a:spLocks noGrp="1"/>
          </p:cNvSpPr>
          <p:nvPr>
            <p:ph type="title"/>
          </p:nvPr>
        </p:nvSpPr>
        <p:spPr/>
        <p:txBody>
          <a:bodyPr/>
          <a:lstStyle/>
          <a:p>
            <a:r>
              <a:rPr lang="en-GB" altLang="en-US" dirty="0"/>
              <a:t>Before setting goals….</a:t>
            </a:r>
          </a:p>
        </p:txBody>
      </p:sp>
      <p:graphicFrame>
        <p:nvGraphicFramePr>
          <p:cNvPr id="2" name="Diagram 2">
            <a:extLst>
              <a:ext uri="{FF2B5EF4-FFF2-40B4-BE49-F238E27FC236}">
                <a16:creationId xmlns:a16="http://schemas.microsoft.com/office/drawing/2014/main" id="{E68C2471-C1B5-BC1A-DCD2-83A9FF964663}"/>
              </a:ext>
            </a:extLst>
          </p:cNvPr>
          <p:cNvGraphicFramePr/>
          <p:nvPr>
            <p:extLst>
              <p:ext uri="{D42A27DB-BD31-4B8C-83A1-F6EECF244321}">
                <p14:modId xmlns:p14="http://schemas.microsoft.com/office/powerpoint/2010/main" val="2712870363"/>
              </p:ext>
            </p:extLst>
          </p:nvPr>
        </p:nvGraphicFramePr>
        <p:xfrm>
          <a:off x="837483" y="1325245"/>
          <a:ext cx="6916942" cy="7945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Freeform: Shape 7">
            <a:extLst>
              <a:ext uri="{FF2B5EF4-FFF2-40B4-BE49-F238E27FC236}">
                <a16:creationId xmlns:a16="http://schemas.microsoft.com/office/drawing/2014/main" id="{A304A534-0394-4D13-BFB0-3E96D5E98C84}"/>
              </a:ext>
            </a:extLst>
          </p:cNvPr>
          <p:cNvSpPr/>
          <p:nvPr/>
        </p:nvSpPr>
        <p:spPr>
          <a:xfrm rot="16200000">
            <a:off x="192419" y="2498301"/>
            <a:ext cx="2441578" cy="2034649"/>
          </a:xfrm>
          <a:custGeom>
            <a:avLst/>
            <a:gdLst>
              <a:gd name="connsiteX0" fmla="*/ 0 w 2034648"/>
              <a:gd name="connsiteY0" fmla="*/ 101732 h 2441577"/>
              <a:gd name="connsiteX1" fmla="*/ 101732 w 2034648"/>
              <a:gd name="connsiteY1" fmla="*/ 0 h 2441577"/>
              <a:gd name="connsiteX2" fmla="*/ 1932916 w 2034648"/>
              <a:gd name="connsiteY2" fmla="*/ 0 h 2441577"/>
              <a:gd name="connsiteX3" fmla="*/ 2034648 w 2034648"/>
              <a:gd name="connsiteY3" fmla="*/ 101732 h 2441577"/>
              <a:gd name="connsiteX4" fmla="*/ 2034648 w 2034648"/>
              <a:gd name="connsiteY4" fmla="*/ 2339845 h 2441577"/>
              <a:gd name="connsiteX5" fmla="*/ 1932916 w 2034648"/>
              <a:gd name="connsiteY5" fmla="*/ 2441577 h 2441577"/>
              <a:gd name="connsiteX6" fmla="*/ 101732 w 2034648"/>
              <a:gd name="connsiteY6" fmla="*/ 2441577 h 2441577"/>
              <a:gd name="connsiteX7" fmla="*/ 0 w 2034648"/>
              <a:gd name="connsiteY7" fmla="*/ 2339845 h 2441577"/>
              <a:gd name="connsiteX8" fmla="*/ 0 w 2034648"/>
              <a:gd name="connsiteY8" fmla="*/ 101732 h 2441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34648" h="2441577">
                <a:moveTo>
                  <a:pt x="1949871" y="1"/>
                </a:moveTo>
                <a:cubicBezTo>
                  <a:pt x="1996692" y="1"/>
                  <a:pt x="2034648" y="54657"/>
                  <a:pt x="2034648" y="122079"/>
                </a:cubicBezTo>
                <a:lnTo>
                  <a:pt x="2034648" y="2319498"/>
                </a:lnTo>
                <a:cubicBezTo>
                  <a:pt x="2034648" y="2386920"/>
                  <a:pt x="1996692" y="2441576"/>
                  <a:pt x="1949871" y="2441576"/>
                </a:cubicBezTo>
                <a:lnTo>
                  <a:pt x="84777" y="2441576"/>
                </a:lnTo>
                <a:cubicBezTo>
                  <a:pt x="37956" y="2441576"/>
                  <a:pt x="0" y="2386920"/>
                  <a:pt x="0" y="2319498"/>
                </a:cubicBezTo>
                <a:lnTo>
                  <a:pt x="0" y="122079"/>
                </a:lnTo>
                <a:cubicBezTo>
                  <a:pt x="0" y="54657"/>
                  <a:pt x="37956" y="1"/>
                  <a:pt x="84777" y="1"/>
                </a:cubicBezTo>
                <a:lnTo>
                  <a:pt x="1949871" y="1"/>
                </a:lnTo>
                <a:close/>
              </a:path>
            </a:pathLst>
          </a:custGeom>
        </p:spPr>
        <p:style>
          <a:lnRef idx="2">
            <a:schemeClr val="lt1">
              <a:hueOff val="0"/>
              <a:satOff val="0"/>
              <a:lumOff val="0"/>
              <a:alphaOff val="0"/>
            </a:schemeClr>
          </a:lnRef>
          <a:fillRef idx="1">
            <a:schemeClr val="accent5">
              <a:hueOff val="0"/>
              <a:satOff val="0"/>
              <a:lumOff val="0"/>
              <a:alphaOff val="0"/>
            </a:schemeClr>
          </a:fillRef>
          <a:effectRef idx="0">
            <a:schemeClr val="accent5">
              <a:hueOff val="0"/>
              <a:satOff val="0"/>
              <a:lumOff val="0"/>
              <a:alphaOff val="0"/>
            </a:schemeClr>
          </a:effectRef>
          <a:fontRef idx="minor">
            <a:schemeClr val="lt1"/>
          </a:fontRef>
        </p:style>
        <p:txBody>
          <a:bodyPr spcFirstLastPara="0" vert="horz" wrap="square" lIns="439484" tIns="61723" rIns="80011" bIns="1627718" numCol="1" spcCol="1270" anchor="t" anchorCtr="0">
            <a:noAutofit/>
          </a:bodyPr>
          <a:lstStyle/>
          <a:p>
            <a:pPr marL="0" lvl="0" indent="0" algn="r" defTabSz="800100">
              <a:lnSpc>
                <a:spcPct val="90000"/>
              </a:lnSpc>
              <a:spcBef>
                <a:spcPct val="0"/>
              </a:spcBef>
              <a:spcAft>
                <a:spcPct val="35000"/>
              </a:spcAft>
              <a:buNone/>
            </a:pPr>
            <a:r>
              <a:rPr lang="en-GB" sz="1800" kern="1200" dirty="0"/>
              <a:t>The job</a:t>
            </a:r>
          </a:p>
        </p:txBody>
      </p:sp>
      <p:sp>
        <p:nvSpPr>
          <p:cNvPr id="9" name="Freeform: Shape 8">
            <a:extLst>
              <a:ext uri="{FF2B5EF4-FFF2-40B4-BE49-F238E27FC236}">
                <a16:creationId xmlns:a16="http://schemas.microsoft.com/office/drawing/2014/main" id="{74C24C80-AE07-4F00-9372-0054C2199539}"/>
              </a:ext>
            </a:extLst>
          </p:cNvPr>
          <p:cNvSpPr/>
          <p:nvPr/>
        </p:nvSpPr>
        <p:spPr>
          <a:xfrm>
            <a:off x="802814" y="2294837"/>
            <a:ext cx="1515812" cy="2441577"/>
          </a:xfrm>
          <a:custGeom>
            <a:avLst/>
            <a:gdLst>
              <a:gd name="connsiteX0" fmla="*/ 0 w 1515812"/>
              <a:gd name="connsiteY0" fmla="*/ 0 h 2441577"/>
              <a:gd name="connsiteX1" fmla="*/ 1515812 w 1515812"/>
              <a:gd name="connsiteY1" fmla="*/ 0 h 2441577"/>
              <a:gd name="connsiteX2" fmla="*/ 1515812 w 1515812"/>
              <a:gd name="connsiteY2" fmla="*/ 2441577 h 2441577"/>
              <a:gd name="connsiteX3" fmla="*/ 0 w 1515812"/>
              <a:gd name="connsiteY3" fmla="*/ 2441577 h 2441577"/>
              <a:gd name="connsiteX4" fmla="*/ 0 w 1515812"/>
              <a:gd name="connsiteY4" fmla="*/ 0 h 24415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15812" h="2441577">
                <a:moveTo>
                  <a:pt x="0" y="0"/>
                </a:moveTo>
                <a:lnTo>
                  <a:pt x="1515812" y="0"/>
                </a:lnTo>
                <a:lnTo>
                  <a:pt x="1515812" y="2441577"/>
                </a:lnTo>
                <a:lnTo>
                  <a:pt x="0" y="2441577"/>
                </a:lnTo>
                <a:lnTo>
                  <a:pt x="0" y="0"/>
                </a:lnTo>
                <a:close/>
              </a:path>
            </a:pathLst>
          </a:custGeom>
          <a:noFill/>
          <a:ln>
            <a:noFill/>
          </a:ln>
          <a:sp3d/>
        </p:spPr>
        <p:style>
          <a:lnRef idx="2">
            <a:scrgbClr r="0" g="0" b="0"/>
          </a:lnRef>
          <a:fillRef idx="1">
            <a:scrgbClr r="0" g="0" b="0"/>
          </a:fillRef>
          <a:effectRef idx="0">
            <a:schemeClr val="accent5">
              <a:hueOff val="0"/>
              <a:satOff val="0"/>
              <a:lumOff val="0"/>
              <a:alphaOff val="0"/>
            </a:schemeClr>
          </a:effectRef>
          <a:fontRef idx="minor">
            <a:schemeClr val="lt1"/>
          </a:fontRef>
        </p:style>
        <p:txBody>
          <a:bodyPr spcFirstLastPara="0" vert="horz" wrap="square" lIns="0" tIns="61722" rIns="0" bIns="0" numCol="1" spcCol="1270" anchor="t" anchorCtr="0">
            <a:noAutofit/>
          </a:bodyPr>
          <a:lstStyle/>
          <a:p>
            <a:pPr marL="0" lvl="0" indent="0" algn="l" defTabSz="800100">
              <a:lnSpc>
                <a:spcPct val="90000"/>
              </a:lnSpc>
              <a:spcBef>
                <a:spcPct val="0"/>
              </a:spcBef>
              <a:spcAft>
                <a:spcPct val="35000"/>
              </a:spcAft>
              <a:buNone/>
            </a:pPr>
            <a:r>
              <a:rPr lang="en-GB" sz="1800" kern="1200" dirty="0">
                <a:solidFill>
                  <a:schemeClr val="tx1"/>
                </a:solidFill>
              </a:rPr>
              <a:t>Look at the job description and personal description. </a:t>
            </a:r>
          </a:p>
        </p:txBody>
      </p:sp>
      <p:sp>
        <p:nvSpPr>
          <p:cNvPr id="10" name="Freeform: Shape 9">
            <a:extLst>
              <a:ext uri="{FF2B5EF4-FFF2-40B4-BE49-F238E27FC236}">
                <a16:creationId xmlns:a16="http://schemas.microsoft.com/office/drawing/2014/main" id="{D1A553E9-8F0E-40D4-A91E-EC2EDB93F7D4}"/>
              </a:ext>
            </a:extLst>
          </p:cNvPr>
          <p:cNvSpPr/>
          <p:nvPr/>
        </p:nvSpPr>
        <p:spPr>
          <a:xfrm rot="16200000">
            <a:off x="2298280" y="2498301"/>
            <a:ext cx="2441578" cy="2034649"/>
          </a:xfrm>
          <a:custGeom>
            <a:avLst/>
            <a:gdLst>
              <a:gd name="connsiteX0" fmla="*/ 0 w 2034648"/>
              <a:gd name="connsiteY0" fmla="*/ 101732 h 2441577"/>
              <a:gd name="connsiteX1" fmla="*/ 101732 w 2034648"/>
              <a:gd name="connsiteY1" fmla="*/ 0 h 2441577"/>
              <a:gd name="connsiteX2" fmla="*/ 1932916 w 2034648"/>
              <a:gd name="connsiteY2" fmla="*/ 0 h 2441577"/>
              <a:gd name="connsiteX3" fmla="*/ 2034648 w 2034648"/>
              <a:gd name="connsiteY3" fmla="*/ 101732 h 2441577"/>
              <a:gd name="connsiteX4" fmla="*/ 2034648 w 2034648"/>
              <a:gd name="connsiteY4" fmla="*/ 2339845 h 2441577"/>
              <a:gd name="connsiteX5" fmla="*/ 1932916 w 2034648"/>
              <a:gd name="connsiteY5" fmla="*/ 2441577 h 2441577"/>
              <a:gd name="connsiteX6" fmla="*/ 101732 w 2034648"/>
              <a:gd name="connsiteY6" fmla="*/ 2441577 h 2441577"/>
              <a:gd name="connsiteX7" fmla="*/ 0 w 2034648"/>
              <a:gd name="connsiteY7" fmla="*/ 2339845 h 2441577"/>
              <a:gd name="connsiteX8" fmla="*/ 0 w 2034648"/>
              <a:gd name="connsiteY8" fmla="*/ 101732 h 2441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34648" h="2441577">
                <a:moveTo>
                  <a:pt x="1949871" y="1"/>
                </a:moveTo>
                <a:cubicBezTo>
                  <a:pt x="1996692" y="1"/>
                  <a:pt x="2034648" y="54657"/>
                  <a:pt x="2034648" y="122079"/>
                </a:cubicBezTo>
                <a:lnTo>
                  <a:pt x="2034648" y="2319498"/>
                </a:lnTo>
                <a:cubicBezTo>
                  <a:pt x="2034648" y="2386920"/>
                  <a:pt x="1996692" y="2441576"/>
                  <a:pt x="1949871" y="2441576"/>
                </a:cubicBezTo>
                <a:lnTo>
                  <a:pt x="84777" y="2441576"/>
                </a:lnTo>
                <a:cubicBezTo>
                  <a:pt x="37956" y="2441576"/>
                  <a:pt x="0" y="2386920"/>
                  <a:pt x="0" y="2319498"/>
                </a:cubicBezTo>
                <a:lnTo>
                  <a:pt x="0" y="122079"/>
                </a:lnTo>
                <a:cubicBezTo>
                  <a:pt x="0" y="54657"/>
                  <a:pt x="37956" y="1"/>
                  <a:pt x="84777" y="1"/>
                </a:cubicBezTo>
                <a:lnTo>
                  <a:pt x="1949871" y="1"/>
                </a:lnTo>
                <a:close/>
              </a:path>
            </a:pathLst>
          </a:custGeom>
        </p:spPr>
        <p:style>
          <a:lnRef idx="2">
            <a:schemeClr val="lt1">
              <a:hueOff val="0"/>
              <a:satOff val="0"/>
              <a:lumOff val="0"/>
              <a:alphaOff val="0"/>
            </a:schemeClr>
          </a:lnRef>
          <a:fillRef idx="1">
            <a:schemeClr val="accent5">
              <a:hueOff val="-3311292"/>
              <a:satOff val="13270"/>
              <a:lumOff val="2876"/>
              <a:alphaOff val="0"/>
            </a:schemeClr>
          </a:fillRef>
          <a:effectRef idx="0">
            <a:schemeClr val="accent5">
              <a:hueOff val="-3311292"/>
              <a:satOff val="13270"/>
              <a:lumOff val="2876"/>
              <a:alphaOff val="0"/>
            </a:schemeClr>
          </a:effectRef>
          <a:fontRef idx="minor">
            <a:schemeClr val="lt1"/>
          </a:fontRef>
        </p:style>
        <p:txBody>
          <a:bodyPr spcFirstLastPara="0" vert="horz" wrap="square" lIns="439483" tIns="61722" rIns="80011" bIns="1627719" numCol="1" spcCol="1270" anchor="t" anchorCtr="0">
            <a:noAutofit/>
          </a:bodyPr>
          <a:lstStyle/>
          <a:p>
            <a:pPr marL="0" lvl="0" indent="0" algn="r" defTabSz="800100">
              <a:lnSpc>
                <a:spcPct val="90000"/>
              </a:lnSpc>
              <a:spcBef>
                <a:spcPct val="0"/>
              </a:spcBef>
              <a:spcAft>
                <a:spcPct val="35000"/>
              </a:spcAft>
              <a:buNone/>
            </a:pPr>
            <a:r>
              <a:rPr lang="en-GB" sz="1800" kern="1200" dirty="0"/>
              <a:t>Traffic light system</a:t>
            </a:r>
          </a:p>
        </p:txBody>
      </p:sp>
      <p:sp>
        <p:nvSpPr>
          <p:cNvPr id="11" name="Flowchart: Extract 10">
            <a:extLst>
              <a:ext uri="{FF2B5EF4-FFF2-40B4-BE49-F238E27FC236}">
                <a16:creationId xmlns:a16="http://schemas.microsoft.com/office/drawing/2014/main" id="{EAAC6528-34CA-4DA2-8889-392B5A8AC7F9}"/>
              </a:ext>
            </a:extLst>
          </p:cNvPr>
          <p:cNvSpPr/>
          <p:nvPr/>
        </p:nvSpPr>
        <p:spPr>
          <a:xfrm rot="5400000">
            <a:off x="2332661" y="4233570"/>
            <a:ext cx="358513" cy="305197"/>
          </a:xfrm>
          <a:prstGeom prst="flowChartExtract">
            <a:avLst/>
          </a:prstGeom>
        </p:spPr>
        <p:style>
          <a:lnRef idx="2">
            <a:schemeClr val="accent5">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12" name="Freeform: Shape 11">
            <a:extLst>
              <a:ext uri="{FF2B5EF4-FFF2-40B4-BE49-F238E27FC236}">
                <a16:creationId xmlns:a16="http://schemas.microsoft.com/office/drawing/2014/main" id="{1B801A94-11DE-472A-A48B-B891340D74F5}"/>
              </a:ext>
            </a:extLst>
          </p:cNvPr>
          <p:cNvSpPr/>
          <p:nvPr/>
        </p:nvSpPr>
        <p:spPr>
          <a:xfrm>
            <a:off x="2908675" y="2294837"/>
            <a:ext cx="1515812" cy="2441577"/>
          </a:xfrm>
          <a:custGeom>
            <a:avLst/>
            <a:gdLst>
              <a:gd name="connsiteX0" fmla="*/ 0 w 1515812"/>
              <a:gd name="connsiteY0" fmla="*/ 0 h 2441577"/>
              <a:gd name="connsiteX1" fmla="*/ 1515812 w 1515812"/>
              <a:gd name="connsiteY1" fmla="*/ 0 h 2441577"/>
              <a:gd name="connsiteX2" fmla="*/ 1515812 w 1515812"/>
              <a:gd name="connsiteY2" fmla="*/ 2441577 h 2441577"/>
              <a:gd name="connsiteX3" fmla="*/ 0 w 1515812"/>
              <a:gd name="connsiteY3" fmla="*/ 2441577 h 2441577"/>
              <a:gd name="connsiteX4" fmla="*/ 0 w 1515812"/>
              <a:gd name="connsiteY4" fmla="*/ 0 h 24415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15812" h="2441577">
                <a:moveTo>
                  <a:pt x="0" y="0"/>
                </a:moveTo>
                <a:lnTo>
                  <a:pt x="1515812" y="0"/>
                </a:lnTo>
                <a:lnTo>
                  <a:pt x="1515812" y="2441577"/>
                </a:lnTo>
                <a:lnTo>
                  <a:pt x="0" y="2441577"/>
                </a:lnTo>
                <a:lnTo>
                  <a:pt x="0" y="0"/>
                </a:lnTo>
                <a:close/>
              </a:path>
            </a:pathLst>
          </a:custGeom>
          <a:noFill/>
          <a:ln>
            <a:noFill/>
          </a:ln>
          <a:sp3d/>
        </p:spPr>
        <p:style>
          <a:lnRef idx="2">
            <a:scrgbClr r="0" g="0" b="0"/>
          </a:lnRef>
          <a:fillRef idx="1">
            <a:scrgbClr r="0" g="0" b="0"/>
          </a:fillRef>
          <a:effectRef idx="0">
            <a:schemeClr val="accent5">
              <a:hueOff val="-3311292"/>
              <a:satOff val="13270"/>
              <a:lumOff val="2876"/>
              <a:alphaOff val="0"/>
            </a:schemeClr>
          </a:effectRef>
          <a:fontRef idx="minor">
            <a:schemeClr val="lt1"/>
          </a:fontRef>
        </p:style>
        <p:txBody>
          <a:bodyPr spcFirstLastPara="0" vert="horz" wrap="square" lIns="0" tIns="61722" rIns="0" bIns="0" numCol="1" spcCol="1270" anchor="t" anchorCtr="0">
            <a:noAutofit/>
          </a:bodyPr>
          <a:lstStyle/>
          <a:p>
            <a:pPr marL="0" lvl="0" indent="0" algn="l" defTabSz="800100">
              <a:lnSpc>
                <a:spcPct val="90000"/>
              </a:lnSpc>
              <a:spcBef>
                <a:spcPct val="0"/>
              </a:spcBef>
              <a:spcAft>
                <a:spcPct val="35000"/>
              </a:spcAft>
              <a:buNone/>
            </a:pPr>
            <a:r>
              <a:rPr lang="en-GB" sz="1800" kern="1200" dirty="0">
                <a:solidFill>
                  <a:schemeClr val="tx1"/>
                </a:solidFill>
              </a:rPr>
              <a:t>Identify </a:t>
            </a:r>
            <a:r>
              <a:rPr lang="en-GB" sz="1800" b="1" kern="1200" dirty="0">
                <a:solidFill>
                  <a:schemeClr val="tx1"/>
                </a:solidFill>
              </a:rPr>
              <a:t>Green</a:t>
            </a:r>
            <a:r>
              <a:rPr lang="en-GB" sz="1800" kern="1200" dirty="0">
                <a:solidFill>
                  <a:schemeClr val="tx1"/>
                </a:solidFill>
              </a:rPr>
              <a:t> skills and experience – these are skills and experience you have </a:t>
            </a:r>
            <a:r>
              <a:rPr lang="en-GB" sz="1800" b="1" kern="1200" dirty="0">
                <a:solidFill>
                  <a:schemeClr val="tx1"/>
                </a:solidFill>
              </a:rPr>
              <a:t>lots of</a:t>
            </a:r>
            <a:r>
              <a:rPr lang="en-GB" sz="1800" kern="1200" dirty="0">
                <a:solidFill>
                  <a:schemeClr val="tx1"/>
                </a:solidFill>
              </a:rPr>
              <a:t>  already. </a:t>
            </a:r>
          </a:p>
        </p:txBody>
      </p:sp>
      <p:sp>
        <p:nvSpPr>
          <p:cNvPr id="13" name="Freeform: Shape 12">
            <a:extLst>
              <a:ext uri="{FF2B5EF4-FFF2-40B4-BE49-F238E27FC236}">
                <a16:creationId xmlns:a16="http://schemas.microsoft.com/office/drawing/2014/main" id="{E6B86FC8-F419-4028-A34E-C19DAC6DAD96}"/>
              </a:ext>
            </a:extLst>
          </p:cNvPr>
          <p:cNvSpPr/>
          <p:nvPr/>
        </p:nvSpPr>
        <p:spPr>
          <a:xfrm rot="16200000">
            <a:off x="4404141" y="2498301"/>
            <a:ext cx="2441578" cy="2034649"/>
          </a:xfrm>
          <a:custGeom>
            <a:avLst/>
            <a:gdLst>
              <a:gd name="connsiteX0" fmla="*/ 0 w 2034648"/>
              <a:gd name="connsiteY0" fmla="*/ 101732 h 2441577"/>
              <a:gd name="connsiteX1" fmla="*/ 101732 w 2034648"/>
              <a:gd name="connsiteY1" fmla="*/ 0 h 2441577"/>
              <a:gd name="connsiteX2" fmla="*/ 1932916 w 2034648"/>
              <a:gd name="connsiteY2" fmla="*/ 0 h 2441577"/>
              <a:gd name="connsiteX3" fmla="*/ 2034648 w 2034648"/>
              <a:gd name="connsiteY3" fmla="*/ 101732 h 2441577"/>
              <a:gd name="connsiteX4" fmla="*/ 2034648 w 2034648"/>
              <a:gd name="connsiteY4" fmla="*/ 2339845 h 2441577"/>
              <a:gd name="connsiteX5" fmla="*/ 1932916 w 2034648"/>
              <a:gd name="connsiteY5" fmla="*/ 2441577 h 2441577"/>
              <a:gd name="connsiteX6" fmla="*/ 101732 w 2034648"/>
              <a:gd name="connsiteY6" fmla="*/ 2441577 h 2441577"/>
              <a:gd name="connsiteX7" fmla="*/ 0 w 2034648"/>
              <a:gd name="connsiteY7" fmla="*/ 2339845 h 2441577"/>
              <a:gd name="connsiteX8" fmla="*/ 0 w 2034648"/>
              <a:gd name="connsiteY8" fmla="*/ 101732 h 2441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34648" h="2441577">
                <a:moveTo>
                  <a:pt x="1949871" y="1"/>
                </a:moveTo>
                <a:cubicBezTo>
                  <a:pt x="1996692" y="1"/>
                  <a:pt x="2034648" y="54657"/>
                  <a:pt x="2034648" y="122079"/>
                </a:cubicBezTo>
                <a:lnTo>
                  <a:pt x="2034648" y="2319498"/>
                </a:lnTo>
                <a:cubicBezTo>
                  <a:pt x="2034648" y="2386920"/>
                  <a:pt x="1996692" y="2441576"/>
                  <a:pt x="1949871" y="2441576"/>
                </a:cubicBezTo>
                <a:lnTo>
                  <a:pt x="84777" y="2441576"/>
                </a:lnTo>
                <a:cubicBezTo>
                  <a:pt x="37956" y="2441576"/>
                  <a:pt x="0" y="2386920"/>
                  <a:pt x="0" y="2319498"/>
                </a:cubicBezTo>
                <a:lnTo>
                  <a:pt x="0" y="122079"/>
                </a:lnTo>
                <a:cubicBezTo>
                  <a:pt x="0" y="54657"/>
                  <a:pt x="37956" y="1"/>
                  <a:pt x="84777" y="1"/>
                </a:cubicBezTo>
                <a:lnTo>
                  <a:pt x="1949871" y="1"/>
                </a:lnTo>
                <a:close/>
              </a:path>
            </a:pathLst>
          </a:custGeom>
          <a:solidFill>
            <a:srgbClr val="FFC000"/>
          </a:solidFill>
        </p:spPr>
        <p:style>
          <a:lnRef idx="2">
            <a:schemeClr val="lt1">
              <a:hueOff val="0"/>
              <a:satOff val="0"/>
              <a:lumOff val="0"/>
              <a:alphaOff val="0"/>
            </a:schemeClr>
          </a:lnRef>
          <a:fillRef idx="1">
            <a:scrgbClr r="0" g="0" b="0"/>
          </a:fillRef>
          <a:effectRef idx="0">
            <a:schemeClr val="accent5">
              <a:hueOff val="-6622584"/>
              <a:satOff val="26541"/>
              <a:lumOff val="5752"/>
              <a:alphaOff val="0"/>
            </a:schemeClr>
          </a:effectRef>
          <a:fontRef idx="minor">
            <a:schemeClr val="lt1"/>
          </a:fontRef>
        </p:style>
        <p:txBody>
          <a:bodyPr spcFirstLastPara="0" vert="horz" wrap="square" lIns="439484" tIns="61721" rIns="80011" bIns="1627720" numCol="1" spcCol="1270" anchor="t" anchorCtr="0">
            <a:noAutofit/>
          </a:bodyPr>
          <a:lstStyle/>
          <a:p>
            <a:pPr marL="0" lvl="0" indent="0" algn="r" defTabSz="800100">
              <a:lnSpc>
                <a:spcPct val="90000"/>
              </a:lnSpc>
              <a:spcBef>
                <a:spcPct val="0"/>
              </a:spcBef>
              <a:spcAft>
                <a:spcPct val="35000"/>
              </a:spcAft>
              <a:buNone/>
            </a:pPr>
            <a:r>
              <a:rPr lang="en-GB" sz="1800" kern="1200" dirty="0"/>
              <a:t>.</a:t>
            </a:r>
          </a:p>
        </p:txBody>
      </p:sp>
      <p:sp>
        <p:nvSpPr>
          <p:cNvPr id="14" name="Flowchart: Extract 13">
            <a:extLst>
              <a:ext uri="{FF2B5EF4-FFF2-40B4-BE49-F238E27FC236}">
                <a16:creationId xmlns:a16="http://schemas.microsoft.com/office/drawing/2014/main" id="{303F4268-7C41-4EB6-823E-09C204D5B81C}"/>
              </a:ext>
            </a:extLst>
          </p:cNvPr>
          <p:cNvSpPr/>
          <p:nvPr/>
        </p:nvSpPr>
        <p:spPr>
          <a:xfrm rot="5400000">
            <a:off x="4438522" y="4233570"/>
            <a:ext cx="358513" cy="305197"/>
          </a:xfrm>
          <a:prstGeom prst="flowChartExtract">
            <a:avLst/>
          </a:prstGeom>
        </p:spPr>
        <p:style>
          <a:lnRef idx="2">
            <a:schemeClr val="accent5">
              <a:hueOff val="-4966938"/>
              <a:satOff val="19906"/>
              <a:lumOff val="4314"/>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15" name="Freeform: Shape 14">
            <a:extLst>
              <a:ext uri="{FF2B5EF4-FFF2-40B4-BE49-F238E27FC236}">
                <a16:creationId xmlns:a16="http://schemas.microsoft.com/office/drawing/2014/main" id="{741769AA-DC54-440B-8431-1AF8BD8CAB49}"/>
              </a:ext>
            </a:extLst>
          </p:cNvPr>
          <p:cNvSpPr/>
          <p:nvPr/>
        </p:nvSpPr>
        <p:spPr>
          <a:xfrm>
            <a:off x="5014535" y="2294837"/>
            <a:ext cx="1515812" cy="2441577"/>
          </a:xfrm>
          <a:custGeom>
            <a:avLst/>
            <a:gdLst>
              <a:gd name="connsiteX0" fmla="*/ 0 w 1515812"/>
              <a:gd name="connsiteY0" fmla="*/ 0 h 2441577"/>
              <a:gd name="connsiteX1" fmla="*/ 1515812 w 1515812"/>
              <a:gd name="connsiteY1" fmla="*/ 0 h 2441577"/>
              <a:gd name="connsiteX2" fmla="*/ 1515812 w 1515812"/>
              <a:gd name="connsiteY2" fmla="*/ 2441577 h 2441577"/>
              <a:gd name="connsiteX3" fmla="*/ 0 w 1515812"/>
              <a:gd name="connsiteY3" fmla="*/ 2441577 h 2441577"/>
              <a:gd name="connsiteX4" fmla="*/ 0 w 1515812"/>
              <a:gd name="connsiteY4" fmla="*/ 0 h 24415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15812" h="2441577">
                <a:moveTo>
                  <a:pt x="0" y="0"/>
                </a:moveTo>
                <a:lnTo>
                  <a:pt x="1515812" y="0"/>
                </a:lnTo>
                <a:lnTo>
                  <a:pt x="1515812" y="2441577"/>
                </a:lnTo>
                <a:lnTo>
                  <a:pt x="0" y="2441577"/>
                </a:lnTo>
                <a:lnTo>
                  <a:pt x="0" y="0"/>
                </a:lnTo>
                <a:close/>
              </a:path>
            </a:pathLst>
          </a:custGeom>
          <a:noFill/>
          <a:ln>
            <a:noFill/>
          </a:ln>
          <a:sp3d/>
        </p:spPr>
        <p:style>
          <a:lnRef idx="2">
            <a:scrgbClr r="0" g="0" b="0"/>
          </a:lnRef>
          <a:fillRef idx="1">
            <a:scrgbClr r="0" g="0" b="0"/>
          </a:fillRef>
          <a:effectRef idx="0">
            <a:schemeClr val="accent5">
              <a:hueOff val="-6622584"/>
              <a:satOff val="26541"/>
              <a:lumOff val="5752"/>
              <a:alphaOff val="0"/>
            </a:schemeClr>
          </a:effectRef>
          <a:fontRef idx="minor">
            <a:schemeClr val="lt1"/>
          </a:fontRef>
        </p:style>
        <p:txBody>
          <a:bodyPr spcFirstLastPara="0" vert="horz" wrap="square" lIns="0" tIns="61722" rIns="0" bIns="0" numCol="1" spcCol="1270" anchor="t" anchorCtr="0">
            <a:noAutofit/>
          </a:bodyPr>
          <a:lstStyle/>
          <a:p>
            <a:pPr marL="0" lvl="0" indent="0" algn="l" defTabSz="800100">
              <a:lnSpc>
                <a:spcPct val="90000"/>
              </a:lnSpc>
              <a:spcBef>
                <a:spcPct val="0"/>
              </a:spcBef>
              <a:spcAft>
                <a:spcPct val="35000"/>
              </a:spcAft>
              <a:buNone/>
            </a:pPr>
            <a:r>
              <a:rPr lang="en-GB" sz="1800" kern="1200" dirty="0">
                <a:solidFill>
                  <a:schemeClr val="tx1"/>
                </a:solidFill>
              </a:rPr>
              <a:t>Identify </a:t>
            </a:r>
            <a:r>
              <a:rPr lang="en-GB" sz="1800" b="1" kern="1200" dirty="0">
                <a:solidFill>
                  <a:schemeClr val="tx1"/>
                </a:solidFill>
              </a:rPr>
              <a:t>Amber</a:t>
            </a:r>
            <a:r>
              <a:rPr lang="en-GB" sz="1800" kern="1200" dirty="0">
                <a:solidFill>
                  <a:schemeClr val="tx1"/>
                </a:solidFill>
              </a:rPr>
              <a:t> skills and experience – these are ones you have </a:t>
            </a:r>
            <a:r>
              <a:rPr lang="en-GB" sz="1800" b="1" kern="1200" dirty="0">
                <a:solidFill>
                  <a:schemeClr val="tx1"/>
                </a:solidFill>
              </a:rPr>
              <a:t>some</a:t>
            </a:r>
            <a:r>
              <a:rPr lang="en-GB" sz="1800" kern="1200" dirty="0">
                <a:solidFill>
                  <a:schemeClr val="tx1"/>
                </a:solidFill>
              </a:rPr>
              <a:t> skills or experience of. </a:t>
            </a:r>
          </a:p>
        </p:txBody>
      </p:sp>
      <p:sp>
        <p:nvSpPr>
          <p:cNvPr id="16" name="Freeform: Shape 15">
            <a:extLst>
              <a:ext uri="{FF2B5EF4-FFF2-40B4-BE49-F238E27FC236}">
                <a16:creationId xmlns:a16="http://schemas.microsoft.com/office/drawing/2014/main" id="{0E6F704A-A3A7-411F-8ED3-0EB777AC9AEC}"/>
              </a:ext>
            </a:extLst>
          </p:cNvPr>
          <p:cNvSpPr/>
          <p:nvPr/>
        </p:nvSpPr>
        <p:spPr>
          <a:xfrm rot="16200000">
            <a:off x="6510002" y="2498301"/>
            <a:ext cx="2441578" cy="2034649"/>
          </a:xfrm>
          <a:custGeom>
            <a:avLst/>
            <a:gdLst>
              <a:gd name="connsiteX0" fmla="*/ 0 w 2034648"/>
              <a:gd name="connsiteY0" fmla="*/ 101732 h 2441577"/>
              <a:gd name="connsiteX1" fmla="*/ 101732 w 2034648"/>
              <a:gd name="connsiteY1" fmla="*/ 0 h 2441577"/>
              <a:gd name="connsiteX2" fmla="*/ 1932916 w 2034648"/>
              <a:gd name="connsiteY2" fmla="*/ 0 h 2441577"/>
              <a:gd name="connsiteX3" fmla="*/ 2034648 w 2034648"/>
              <a:gd name="connsiteY3" fmla="*/ 101732 h 2441577"/>
              <a:gd name="connsiteX4" fmla="*/ 2034648 w 2034648"/>
              <a:gd name="connsiteY4" fmla="*/ 2339845 h 2441577"/>
              <a:gd name="connsiteX5" fmla="*/ 1932916 w 2034648"/>
              <a:gd name="connsiteY5" fmla="*/ 2441577 h 2441577"/>
              <a:gd name="connsiteX6" fmla="*/ 101732 w 2034648"/>
              <a:gd name="connsiteY6" fmla="*/ 2441577 h 2441577"/>
              <a:gd name="connsiteX7" fmla="*/ 0 w 2034648"/>
              <a:gd name="connsiteY7" fmla="*/ 2339845 h 2441577"/>
              <a:gd name="connsiteX8" fmla="*/ 0 w 2034648"/>
              <a:gd name="connsiteY8" fmla="*/ 101732 h 2441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34648" h="2441577">
                <a:moveTo>
                  <a:pt x="1949871" y="1"/>
                </a:moveTo>
                <a:cubicBezTo>
                  <a:pt x="1996692" y="1"/>
                  <a:pt x="2034648" y="54657"/>
                  <a:pt x="2034648" y="122079"/>
                </a:cubicBezTo>
                <a:lnTo>
                  <a:pt x="2034648" y="2319498"/>
                </a:lnTo>
                <a:cubicBezTo>
                  <a:pt x="2034648" y="2386920"/>
                  <a:pt x="1996692" y="2441576"/>
                  <a:pt x="1949871" y="2441576"/>
                </a:cubicBezTo>
                <a:lnTo>
                  <a:pt x="84777" y="2441576"/>
                </a:lnTo>
                <a:cubicBezTo>
                  <a:pt x="37956" y="2441576"/>
                  <a:pt x="0" y="2386920"/>
                  <a:pt x="0" y="2319498"/>
                </a:cubicBezTo>
                <a:lnTo>
                  <a:pt x="0" y="122079"/>
                </a:lnTo>
                <a:cubicBezTo>
                  <a:pt x="0" y="54657"/>
                  <a:pt x="37956" y="1"/>
                  <a:pt x="84777" y="1"/>
                </a:cubicBezTo>
                <a:lnTo>
                  <a:pt x="1949871" y="1"/>
                </a:lnTo>
                <a:close/>
              </a:path>
            </a:pathLst>
          </a:custGeom>
          <a:solidFill>
            <a:srgbClr val="FF0000"/>
          </a:solidFill>
        </p:spPr>
        <p:style>
          <a:lnRef idx="2">
            <a:schemeClr val="lt1">
              <a:hueOff val="0"/>
              <a:satOff val="0"/>
              <a:lumOff val="0"/>
              <a:alphaOff val="0"/>
            </a:schemeClr>
          </a:lnRef>
          <a:fillRef idx="1">
            <a:scrgbClr r="0" g="0" b="0"/>
          </a:fillRef>
          <a:effectRef idx="0">
            <a:schemeClr val="accent5">
              <a:hueOff val="-9933876"/>
              <a:satOff val="39811"/>
              <a:lumOff val="8628"/>
              <a:alphaOff val="0"/>
            </a:schemeClr>
          </a:effectRef>
          <a:fontRef idx="minor">
            <a:schemeClr val="lt1"/>
          </a:fontRef>
        </p:style>
        <p:txBody>
          <a:bodyPr spcFirstLastPara="0" vert="horz" wrap="square" lIns="439484" tIns="61721" rIns="80011" bIns="1627720" numCol="1" spcCol="1270" anchor="t" anchorCtr="0">
            <a:noAutofit/>
          </a:bodyPr>
          <a:lstStyle/>
          <a:p>
            <a:pPr marL="0" lvl="0" indent="0" algn="r" defTabSz="800100">
              <a:lnSpc>
                <a:spcPct val="90000"/>
              </a:lnSpc>
              <a:spcBef>
                <a:spcPct val="0"/>
              </a:spcBef>
              <a:spcAft>
                <a:spcPct val="35000"/>
              </a:spcAft>
              <a:buNone/>
            </a:pPr>
            <a:r>
              <a:rPr lang="en-GB" sz="1800" kern="1200" dirty="0"/>
              <a:t>Red</a:t>
            </a:r>
          </a:p>
        </p:txBody>
      </p:sp>
      <p:sp>
        <p:nvSpPr>
          <p:cNvPr id="17" name="Flowchart: Extract 16">
            <a:extLst>
              <a:ext uri="{FF2B5EF4-FFF2-40B4-BE49-F238E27FC236}">
                <a16:creationId xmlns:a16="http://schemas.microsoft.com/office/drawing/2014/main" id="{A4364164-14A4-4235-9793-F720A9DEA26F}"/>
              </a:ext>
            </a:extLst>
          </p:cNvPr>
          <p:cNvSpPr/>
          <p:nvPr/>
        </p:nvSpPr>
        <p:spPr>
          <a:xfrm rot="5400000">
            <a:off x="6544383" y="4233570"/>
            <a:ext cx="358513" cy="305197"/>
          </a:xfrm>
          <a:prstGeom prst="flowChartExtract">
            <a:avLst/>
          </a:prstGeom>
        </p:spPr>
        <p:style>
          <a:lnRef idx="2">
            <a:schemeClr val="accent5">
              <a:hueOff val="-9933876"/>
              <a:satOff val="39811"/>
              <a:lumOff val="8628"/>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18" name="Freeform: Shape 17">
            <a:extLst>
              <a:ext uri="{FF2B5EF4-FFF2-40B4-BE49-F238E27FC236}">
                <a16:creationId xmlns:a16="http://schemas.microsoft.com/office/drawing/2014/main" id="{3DE5BB5D-B504-4D88-9008-30912E8F23AD}"/>
              </a:ext>
            </a:extLst>
          </p:cNvPr>
          <p:cNvSpPr/>
          <p:nvPr/>
        </p:nvSpPr>
        <p:spPr>
          <a:xfrm>
            <a:off x="7120396" y="2294837"/>
            <a:ext cx="1515812" cy="2441577"/>
          </a:xfrm>
          <a:custGeom>
            <a:avLst/>
            <a:gdLst>
              <a:gd name="connsiteX0" fmla="*/ 0 w 1515812"/>
              <a:gd name="connsiteY0" fmla="*/ 0 h 2441577"/>
              <a:gd name="connsiteX1" fmla="*/ 1515812 w 1515812"/>
              <a:gd name="connsiteY1" fmla="*/ 0 h 2441577"/>
              <a:gd name="connsiteX2" fmla="*/ 1515812 w 1515812"/>
              <a:gd name="connsiteY2" fmla="*/ 2441577 h 2441577"/>
              <a:gd name="connsiteX3" fmla="*/ 0 w 1515812"/>
              <a:gd name="connsiteY3" fmla="*/ 2441577 h 2441577"/>
              <a:gd name="connsiteX4" fmla="*/ 0 w 1515812"/>
              <a:gd name="connsiteY4" fmla="*/ 0 h 24415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15812" h="2441577">
                <a:moveTo>
                  <a:pt x="0" y="0"/>
                </a:moveTo>
                <a:lnTo>
                  <a:pt x="1515812" y="0"/>
                </a:lnTo>
                <a:lnTo>
                  <a:pt x="1515812" y="2441577"/>
                </a:lnTo>
                <a:lnTo>
                  <a:pt x="0" y="2441577"/>
                </a:lnTo>
                <a:lnTo>
                  <a:pt x="0" y="0"/>
                </a:lnTo>
                <a:close/>
              </a:path>
            </a:pathLst>
          </a:custGeom>
          <a:noFill/>
          <a:ln>
            <a:noFill/>
          </a:ln>
          <a:sp3d/>
        </p:spPr>
        <p:style>
          <a:lnRef idx="2">
            <a:scrgbClr r="0" g="0" b="0"/>
          </a:lnRef>
          <a:fillRef idx="1">
            <a:scrgbClr r="0" g="0" b="0"/>
          </a:fillRef>
          <a:effectRef idx="0">
            <a:schemeClr val="accent5">
              <a:hueOff val="-9933876"/>
              <a:satOff val="39811"/>
              <a:lumOff val="8628"/>
              <a:alphaOff val="0"/>
            </a:schemeClr>
          </a:effectRef>
          <a:fontRef idx="minor">
            <a:schemeClr val="lt1"/>
          </a:fontRef>
        </p:style>
        <p:txBody>
          <a:bodyPr spcFirstLastPara="0" vert="horz" wrap="square" lIns="0" tIns="61722" rIns="0" bIns="0" numCol="1" spcCol="1270" anchor="t" anchorCtr="0">
            <a:noAutofit/>
          </a:bodyPr>
          <a:lstStyle/>
          <a:p>
            <a:pPr marL="0" lvl="0" indent="0" algn="l" defTabSz="800100">
              <a:lnSpc>
                <a:spcPct val="90000"/>
              </a:lnSpc>
              <a:spcBef>
                <a:spcPct val="0"/>
              </a:spcBef>
              <a:spcAft>
                <a:spcPct val="35000"/>
              </a:spcAft>
              <a:buNone/>
            </a:pPr>
            <a:r>
              <a:rPr lang="en-GB" sz="1800" kern="1200" dirty="0">
                <a:solidFill>
                  <a:schemeClr val="tx1"/>
                </a:solidFill>
              </a:rPr>
              <a:t>Identify </a:t>
            </a:r>
            <a:r>
              <a:rPr lang="en-GB" sz="1800" b="1" kern="1200" dirty="0">
                <a:solidFill>
                  <a:schemeClr val="tx1"/>
                </a:solidFill>
              </a:rPr>
              <a:t>Red</a:t>
            </a:r>
            <a:r>
              <a:rPr lang="en-GB" sz="1800" kern="1200" dirty="0">
                <a:solidFill>
                  <a:schemeClr val="tx1"/>
                </a:solidFill>
              </a:rPr>
              <a:t> skills and experience – these are ones that you have </a:t>
            </a:r>
            <a:r>
              <a:rPr lang="en-GB" sz="1800" b="1" kern="1200" dirty="0">
                <a:solidFill>
                  <a:schemeClr val="tx1"/>
                </a:solidFill>
              </a:rPr>
              <a:t>little or no </a:t>
            </a:r>
            <a:r>
              <a:rPr lang="en-GB" sz="1800" kern="1200" dirty="0">
                <a:solidFill>
                  <a:schemeClr val="tx1"/>
                </a:solidFill>
              </a:rPr>
              <a:t>experience of. </a:t>
            </a:r>
          </a:p>
        </p:txBody>
      </p:sp>
      <p:sp>
        <p:nvSpPr>
          <p:cNvPr id="5" name="TextBox 4">
            <a:extLst>
              <a:ext uri="{FF2B5EF4-FFF2-40B4-BE49-F238E27FC236}">
                <a16:creationId xmlns:a16="http://schemas.microsoft.com/office/drawing/2014/main" id="{76EB80D5-1AC0-4E2C-B1E0-620F74519B10}"/>
              </a:ext>
            </a:extLst>
          </p:cNvPr>
          <p:cNvSpPr txBox="1"/>
          <p:nvPr/>
        </p:nvSpPr>
        <p:spPr>
          <a:xfrm>
            <a:off x="251520" y="4875011"/>
            <a:ext cx="8892480" cy="830997"/>
          </a:xfrm>
          <a:prstGeom prst="rect">
            <a:avLst/>
          </a:prstGeom>
          <a:noFill/>
        </p:spPr>
        <p:txBody>
          <a:bodyPr wrap="square" rtlCol="0">
            <a:spAutoFit/>
          </a:bodyPr>
          <a:lstStyle/>
          <a:p>
            <a:pPr algn="ctr"/>
            <a:r>
              <a:rPr lang="en-GB" sz="2400" dirty="0"/>
              <a:t>We will use the </a:t>
            </a:r>
            <a:r>
              <a:rPr lang="en-GB" sz="2400" b="1" dirty="0"/>
              <a:t>RED skills </a:t>
            </a:r>
            <a:r>
              <a:rPr lang="en-GB" sz="2400" dirty="0"/>
              <a:t>and experience to help </a:t>
            </a:r>
            <a:r>
              <a:rPr lang="en-GB" sz="2400" b="1" dirty="0"/>
              <a:t>identify</a:t>
            </a:r>
            <a:r>
              <a:rPr lang="en-GB" sz="2400" dirty="0"/>
              <a:t> goals for our PDP</a:t>
            </a:r>
            <a:r>
              <a:rPr lang="en-GB" dirty="0"/>
              <a: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fade">
                                      <p:cBhvr>
                                        <p:cTn id="15" dur="500"/>
                                        <p:tgtEl>
                                          <p:spTgt spid="9"/>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11"/>
                                        </p:tgtEl>
                                        <p:attrNameLst>
                                          <p:attrName>style.visibility</p:attrName>
                                        </p:attrNameLst>
                                      </p:cBhvr>
                                      <p:to>
                                        <p:strVal val="visible"/>
                                      </p:to>
                                    </p:set>
                                    <p:animEffect transition="in" filter="fade">
                                      <p:cBhvr>
                                        <p:cTn id="20" dur="500"/>
                                        <p:tgtEl>
                                          <p:spTgt spid="11"/>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2"/>
                                        </p:tgtEl>
                                        <p:attrNameLst>
                                          <p:attrName>style.visibility</p:attrName>
                                        </p:attrNameLst>
                                      </p:cBhvr>
                                      <p:to>
                                        <p:strVal val="visible"/>
                                      </p:to>
                                    </p:set>
                                    <p:animEffect transition="in" filter="fade">
                                      <p:cBhvr>
                                        <p:cTn id="23" dur="500"/>
                                        <p:tgtEl>
                                          <p:spTgt spid="12"/>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0"/>
                                        </p:tgtEl>
                                        <p:attrNameLst>
                                          <p:attrName>style.visibility</p:attrName>
                                        </p:attrNameLst>
                                      </p:cBhvr>
                                      <p:to>
                                        <p:strVal val="visible"/>
                                      </p:to>
                                    </p:set>
                                    <p:animEffect transition="in" filter="fade">
                                      <p:cBhvr>
                                        <p:cTn id="26" dur="500"/>
                                        <p:tgtEl>
                                          <p:spTgt spid="10"/>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14"/>
                                        </p:tgtEl>
                                        <p:attrNameLst>
                                          <p:attrName>style.visibility</p:attrName>
                                        </p:attrNameLst>
                                      </p:cBhvr>
                                      <p:to>
                                        <p:strVal val="visible"/>
                                      </p:to>
                                    </p:set>
                                    <p:animEffect transition="in" filter="fade">
                                      <p:cBhvr>
                                        <p:cTn id="31" dur="500"/>
                                        <p:tgtEl>
                                          <p:spTgt spid="14"/>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15"/>
                                        </p:tgtEl>
                                        <p:attrNameLst>
                                          <p:attrName>style.visibility</p:attrName>
                                        </p:attrNameLst>
                                      </p:cBhvr>
                                      <p:to>
                                        <p:strVal val="visible"/>
                                      </p:to>
                                    </p:set>
                                    <p:animEffect transition="in" filter="fade">
                                      <p:cBhvr>
                                        <p:cTn id="34" dur="500"/>
                                        <p:tgtEl>
                                          <p:spTgt spid="15"/>
                                        </p:tgtEl>
                                      </p:cBhvr>
                                    </p:animEffect>
                                  </p:childTnLst>
                                </p:cTn>
                              </p:par>
                              <p:par>
                                <p:cTn id="35" presetID="10" presetClass="entr" presetSubtype="0" fill="hold" grpId="0" nodeType="withEffect">
                                  <p:stCondLst>
                                    <p:cond delay="0"/>
                                  </p:stCondLst>
                                  <p:childTnLst>
                                    <p:set>
                                      <p:cBhvr>
                                        <p:cTn id="36" dur="1" fill="hold">
                                          <p:stCondLst>
                                            <p:cond delay="0"/>
                                          </p:stCondLst>
                                        </p:cTn>
                                        <p:tgtEl>
                                          <p:spTgt spid="13"/>
                                        </p:tgtEl>
                                        <p:attrNameLst>
                                          <p:attrName>style.visibility</p:attrName>
                                        </p:attrNameLst>
                                      </p:cBhvr>
                                      <p:to>
                                        <p:strVal val="visible"/>
                                      </p:to>
                                    </p:set>
                                    <p:animEffect transition="in" filter="fade">
                                      <p:cBhvr>
                                        <p:cTn id="37" dur="500"/>
                                        <p:tgtEl>
                                          <p:spTgt spid="13"/>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17"/>
                                        </p:tgtEl>
                                        <p:attrNameLst>
                                          <p:attrName>style.visibility</p:attrName>
                                        </p:attrNameLst>
                                      </p:cBhvr>
                                      <p:to>
                                        <p:strVal val="visible"/>
                                      </p:to>
                                    </p:set>
                                    <p:animEffect transition="in" filter="fade">
                                      <p:cBhvr>
                                        <p:cTn id="42" dur="500"/>
                                        <p:tgtEl>
                                          <p:spTgt spid="17"/>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16"/>
                                        </p:tgtEl>
                                        <p:attrNameLst>
                                          <p:attrName>style.visibility</p:attrName>
                                        </p:attrNameLst>
                                      </p:cBhvr>
                                      <p:to>
                                        <p:strVal val="visible"/>
                                      </p:to>
                                    </p:set>
                                    <p:animEffect transition="in" filter="fade">
                                      <p:cBhvr>
                                        <p:cTn id="45" dur="500"/>
                                        <p:tgtEl>
                                          <p:spTgt spid="16"/>
                                        </p:tgtEl>
                                      </p:cBhvr>
                                    </p:animEffect>
                                  </p:childTnLst>
                                </p:cTn>
                              </p:par>
                              <p:par>
                                <p:cTn id="46" presetID="10" presetClass="entr" presetSubtype="0" fill="hold" grpId="0" nodeType="withEffect">
                                  <p:stCondLst>
                                    <p:cond delay="0"/>
                                  </p:stCondLst>
                                  <p:childTnLst>
                                    <p:set>
                                      <p:cBhvr>
                                        <p:cTn id="47" dur="1" fill="hold">
                                          <p:stCondLst>
                                            <p:cond delay="0"/>
                                          </p:stCondLst>
                                        </p:cTn>
                                        <p:tgtEl>
                                          <p:spTgt spid="18"/>
                                        </p:tgtEl>
                                        <p:attrNameLst>
                                          <p:attrName>style.visibility</p:attrName>
                                        </p:attrNameLst>
                                      </p:cBhvr>
                                      <p:to>
                                        <p:strVal val="visible"/>
                                      </p:to>
                                    </p:set>
                                    <p:animEffect transition="in" filter="fade">
                                      <p:cBhvr>
                                        <p:cTn id="48" dur="500"/>
                                        <p:tgtEl>
                                          <p:spTgt spid="18"/>
                                        </p:tgtEl>
                                      </p:cBhvr>
                                    </p:animEffect>
                                  </p:childTnLst>
                                </p:cTn>
                              </p:par>
                            </p:childTnLst>
                          </p:cTn>
                        </p:par>
                      </p:childTnLst>
                    </p:cTn>
                  </p:par>
                  <p:par>
                    <p:cTn id="49" fill="hold">
                      <p:stCondLst>
                        <p:cond delay="indefinite"/>
                      </p:stCondLst>
                      <p:childTnLst>
                        <p:par>
                          <p:cTn id="50" fill="hold">
                            <p:stCondLst>
                              <p:cond delay="0"/>
                            </p:stCondLst>
                            <p:childTnLst>
                              <p:par>
                                <p:cTn id="51" presetID="10" presetClass="entr" presetSubtype="0" fill="hold" grpId="0" nodeType="clickEffect">
                                  <p:stCondLst>
                                    <p:cond delay="0"/>
                                  </p:stCondLst>
                                  <p:childTnLst>
                                    <p:set>
                                      <p:cBhvr>
                                        <p:cTn id="52" dur="1" fill="hold">
                                          <p:stCondLst>
                                            <p:cond delay="0"/>
                                          </p:stCondLst>
                                        </p:cTn>
                                        <p:tgtEl>
                                          <p:spTgt spid="5"/>
                                        </p:tgtEl>
                                        <p:attrNameLst>
                                          <p:attrName>style.visibility</p:attrName>
                                        </p:attrNameLst>
                                      </p:cBhvr>
                                      <p:to>
                                        <p:strVal val="visible"/>
                                      </p:to>
                                    </p:set>
                                    <p:animEffect transition="in" filter="fade">
                                      <p:cBhvr>
                                        <p:cTn id="5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AsOne/>
      </p:bldGraphic>
      <p:bldP spid="8" grpId="0" animBg="1"/>
      <p:bldP spid="9" grpId="0"/>
      <p:bldP spid="10" grpId="0" animBg="1"/>
      <p:bldP spid="12" grpId="0"/>
      <p:bldP spid="13" grpId="0" animBg="1"/>
      <p:bldP spid="15" grpId="0"/>
      <p:bldP spid="16" grpId="0" animBg="1"/>
      <p:bldP spid="18" grpId="0"/>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75494E-DCEA-4D59-AD6E-59AB62D8473F}"/>
              </a:ext>
            </a:extLst>
          </p:cNvPr>
          <p:cNvSpPr>
            <a:spLocks noGrp="1"/>
          </p:cNvSpPr>
          <p:nvPr>
            <p:ph type="title"/>
          </p:nvPr>
        </p:nvSpPr>
        <p:spPr/>
        <p:txBody>
          <a:bodyPr/>
          <a:lstStyle/>
          <a:p>
            <a:r>
              <a:rPr lang="en-GB" dirty="0"/>
              <a:t>Useful Job Sites </a:t>
            </a:r>
          </a:p>
        </p:txBody>
      </p:sp>
      <p:pic>
        <p:nvPicPr>
          <p:cNvPr id="5" name="Picture 4" descr="Qr code&#10;&#10;Description automatically generated">
            <a:hlinkClick r:id="rId3"/>
            <a:extLst>
              <a:ext uri="{FF2B5EF4-FFF2-40B4-BE49-F238E27FC236}">
                <a16:creationId xmlns:a16="http://schemas.microsoft.com/office/drawing/2014/main" id="{DF65C66B-7809-425D-8FF6-9BFE5590BF8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98739" y="1386042"/>
            <a:ext cx="1509623" cy="1509623"/>
          </a:xfrm>
          <a:prstGeom prst="rect">
            <a:avLst/>
          </a:prstGeom>
        </p:spPr>
      </p:pic>
      <p:sp>
        <p:nvSpPr>
          <p:cNvPr id="6" name="TextBox 5">
            <a:extLst>
              <a:ext uri="{FF2B5EF4-FFF2-40B4-BE49-F238E27FC236}">
                <a16:creationId xmlns:a16="http://schemas.microsoft.com/office/drawing/2014/main" id="{B25497E4-1113-4350-9263-45A3D3EB98AE}"/>
              </a:ext>
            </a:extLst>
          </p:cNvPr>
          <p:cNvSpPr txBox="1"/>
          <p:nvPr/>
        </p:nvSpPr>
        <p:spPr>
          <a:xfrm>
            <a:off x="2311340" y="1763927"/>
            <a:ext cx="6771735" cy="1034129"/>
          </a:xfrm>
          <a:prstGeom prst="rect">
            <a:avLst/>
          </a:prstGeom>
          <a:noFill/>
        </p:spPr>
        <p:txBody>
          <a:bodyPr wrap="square" rtlCol="0">
            <a:spAutoFit/>
          </a:bodyPr>
          <a:lstStyle/>
          <a:p>
            <a:pPr marL="0" indent="0">
              <a:spcBef>
                <a:spcPct val="20000"/>
              </a:spcBef>
              <a:buFont typeface="Arial"/>
              <a:buNone/>
            </a:pPr>
            <a:r>
              <a:rPr lang="en-GB" b="1" dirty="0"/>
              <a:t>The National Careers Service – Health Care Job Profiles</a:t>
            </a:r>
          </a:p>
          <a:p>
            <a:pPr marL="0" indent="0">
              <a:spcBef>
                <a:spcPct val="20000"/>
              </a:spcBef>
              <a:buFont typeface="Arial"/>
              <a:buNone/>
            </a:pPr>
            <a:r>
              <a:rPr lang="en-GB" dirty="0">
                <a:hlinkClick r:id="rId3"/>
              </a:rPr>
              <a:t>https://nationalcareers.service.gov.uk/job-categories/healthcare</a:t>
            </a:r>
            <a:endParaRPr lang="en-GB" dirty="0"/>
          </a:p>
          <a:p>
            <a:pPr marL="0" indent="0">
              <a:spcBef>
                <a:spcPct val="20000"/>
              </a:spcBef>
              <a:buFont typeface="Arial"/>
              <a:buNone/>
            </a:pPr>
            <a:endParaRPr lang="en-GB" dirty="0"/>
          </a:p>
        </p:txBody>
      </p:sp>
      <p:pic>
        <p:nvPicPr>
          <p:cNvPr id="8" name="Picture 7" descr="Qr code&#10;&#10;Description automatically generated">
            <a:hlinkClick r:id="rId5"/>
            <a:extLst>
              <a:ext uri="{FF2B5EF4-FFF2-40B4-BE49-F238E27FC236}">
                <a16:creationId xmlns:a16="http://schemas.microsoft.com/office/drawing/2014/main" id="{97BD63F3-B4A6-4D3F-8274-CC86F47D29B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138362" y="2415094"/>
            <a:ext cx="1642790" cy="1642790"/>
          </a:xfrm>
          <a:prstGeom prst="rect">
            <a:avLst/>
          </a:prstGeom>
        </p:spPr>
      </p:pic>
      <p:sp>
        <p:nvSpPr>
          <p:cNvPr id="9" name="TextBox 8">
            <a:extLst>
              <a:ext uri="{FF2B5EF4-FFF2-40B4-BE49-F238E27FC236}">
                <a16:creationId xmlns:a16="http://schemas.microsoft.com/office/drawing/2014/main" id="{2B0E9677-4806-4B0F-8CB6-9E52CC0E738F}"/>
              </a:ext>
            </a:extLst>
          </p:cNvPr>
          <p:cNvSpPr txBox="1"/>
          <p:nvPr/>
        </p:nvSpPr>
        <p:spPr>
          <a:xfrm>
            <a:off x="957532" y="2911340"/>
            <a:ext cx="6375460" cy="923330"/>
          </a:xfrm>
          <a:prstGeom prst="rect">
            <a:avLst/>
          </a:prstGeom>
          <a:noFill/>
        </p:spPr>
        <p:txBody>
          <a:bodyPr wrap="square" rtlCol="0">
            <a:spAutoFit/>
          </a:bodyPr>
          <a:lstStyle/>
          <a:p>
            <a:r>
              <a:rPr lang="en-GB" b="1" dirty="0"/>
              <a:t>The National Careers Service – Social Care Job Profiles</a:t>
            </a:r>
          </a:p>
          <a:p>
            <a:r>
              <a:rPr lang="en-GB" dirty="0">
                <a:hlinkClick r:id="rId5"/>
              </a:rPr>
              <a:t>https://nationalcareers.service.gov.uk/job-categories/social-care</a:t>
            </a:r>
            <a:endParaRPr lang="en-GB" dirty="0"/>
          </a:p>
        </p:txBody>
      </p:sp>
      <p:pic>
        <p:nvPicPr>
          <p:cNvPr id="11" name="Picture 10" descr="Qr code&#10;&#10;Description automatically generated">
            <a:hlinkClick r:id="rId7"/>
            <a:extLst>
              <a:ext uri="{FF2B5EF4-FFF2-40B4-BE49-F238E27FC236}">
                <a16:creationId xmlns:a16="http://schemas.microsoft.com/office/drawing/2014/main" id="{C8CACB04-348D-452C-9E53-BEB8F9DBFD2B}"/>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98739" y="3850345"/>
            <a:ext cx="1509623" cy="1509623"/>
          </a:xfrm>
          <a:prstGeom prst="rect">
            <a:avLst/>
          </a:prstGeom>
        </p:spPr>
      </p:pic>
      <p:sp>
        <p:nvSpPr>
          <p:cNvPr id="12" name="TextBox 11">
            <a:extLst>
              <a:ext uri="{FF2B5EF4-FFF2-40B4-BE49-F238E27FC236}">
                <a16:creationId xmlns:a16="http://schemas.microsoft.com/office/drawing/2014/main" id="{F3081099-CD4E-4170-815E-E07912A6C0FA}"/>
              </a:ext>
            </a:extLst>
          </p:cNvPr>
          <p:cNvSpPr txBox="1"/>
          <p:nvPr/>
        </p:nvSpPr>
        <p:spPr>
          <a:xfrm>
            <a:off x="2208362" y="3980603"/>
            <a:ext cx="4451230" cy="646331"/>
          </a:xfrm>
          <a:prstGeom prst="rect">
            <a:avLst/>
          </a:prstGeom>
          <a:noFill/>
        </p:spPr>
        <p:txBody>
          <a:bodyPr wrap="square" rtlCol="0">
            <a:spAutoFit/>
          </a:bodyPr>
          <a:lstStyle/>
          <a:p>
            <a:r>
              <a:rPr lang="en-GB" b="1" dirty="0"/>
              <a:t>NHS Jobs Website </a:t>
            </a:r>
          </a:p>
          <a:p>
            <a:r>
              <a:rPr lang="en-GB" dirty="0">
                <a:hlinkClick r:id="rId7"/>
              </a:rPr>
              <a:t>https://www.jobs.nhs.uk/</a:t>
            </a:r>
            <a:endParaRPr lang="en-GB" dirty="0"/>
          </a:p>
        </p:txBody>
      </p:sp>
      <p:pic>
        <p:nvPicPr>
          <p:cNvPr id="14" name="Picture 13" descr="Qr code&#10;&#10;Description automatically generated">
            <a:hlinkClick r:id="rId9"/>
            <a:extLst>
              <a:ext uri="{FF2B5EF4-FFF2-40B4-BE49-F238E27FC236}">
                <a16:creationId xmlns:a16="http://schemas.microsoft.com/office/drawing/2014/main" id="{E170BC37-AB48-4E41-AF74-A2FD5D1660C9}"/>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7138362" y="4055133"/>
            <a:ext cx="1642790" cy="1642790"/>
          </a:xfrm>
          <a:prstGeom prst="rect">
            <a:avLst/>
          </a:prstGeom>
        </p:spPr>
      </p:pic>
      <p:sp>
        <p:nvSpPr>
          <p:cNvPr id="15" name="TextBox 14">
            <a:extLst>
              <a:ext uri="{FF2B5EF4-FFF2-40B4-BE49-F238E27FC236}">
                <a16:creationId xmlns:a16="http://schemas.microsoft.com/office/drawing/2014/main" id="{E3FC52E0-0F8F-47CD-B17B-D5D2BFFE6B8F}"/>
              </a:ext>
            </a:extLst>
          </p:cNvPr>
          <p:cNvSpPr txBox="1"/>
          <p:nvPr/>
        </p:nvSpPr>
        <p:spPr>
          <a:xfrm>
            <a:off x="4145262" y="4876528"/>
            <a:ext cx="2993100" cy="646331"/>
          </a:xfrm>
          <a:prstGeom prst="rect">
            <a:avLst/>
          </a:prstGeom>
          <a:noFill/>
        </p:spPr>
        <p:txBody>
          <a:bodyPr wrap="square" rtlCol="0">
            <a:spAutoFit/>
          </a:bodyPr>
          <a:lstStyle/>
          <a:p>
            <a:r>
              <a:rPr lang="en-GB" b="1" dirty="0"/>
              <a:t>WM Jobs Website </a:t>
            </a:r>
          </a:p>
          <a:p>
            <a:r>
              <a:rPr lang="en-GB" dirty="0">
                <a:hlinkClick r:id="rId9"/>
              </a:rPr>
              <a:t>https://www.wmjobs.co.uk/</a:t>
            </a:r>
            <a:endParaRPr lang="en-GB" dirty="0"/>
          </a:p>
        </p:txBody>
      </p:sp>
    </p:spTree>
    <p:extLst>
      <p:ext uri="{BB962C8B-B14F-4D97-AF65-F5344CB8AC3E}">
        <p14:creationId xmlns:p14="http://schemas.microsoft.com/office/powerpoint/2010/main" val="41818853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976CEB-DE23-44CF-9147-AC9A39D717F0}"/>
              </a:ext>
            </a:extLst>
          </p:cNvPr>
          <p:cNvSpPr>
            <a:spLocks noGrp="1"/>
          </p:cNvSpPr>
          <p:nvPr>
            <p:ph type="title"/>
          </p:nvPr>
        </p:nvSpPr>
        <p:spPr/>
        <p:txBody>
          <a:bodyPr/>
          <a:lstStyle/>
          <a:p>
            <a:r>
              <a:rPr lang="en-GB" dirty="0"/>
              <a:t>Activity – Identify your red areas</a:t>
            </a:r>
          </a:p>
        </p:txBody>
      </p:sp>
      <p:sp>
        <p:nvSpPr>
          <p:cNvPr id="3" name="Content Placeholder 2">
            <a:extLst>
              <a:ext uri="{FF2B5EF4-FFF2-40B4-BE49-F238E27FC236}">
                <a16:creationId xmlns:a16="http://schemas.microsoft.com/office/drawing/2014/main" id="{CA0F0A12-392A-4A02-8DD6-5F1B8796A58A}"/>
              </a:ext>
            </a:extLst>
          </p:cNvPr>
          <p:cNvSpPr>
            <a:spLocks noGrp="1"/>
          </p:cNvSpPr>
          <p:nvPr>
            <p:ph idx="1"/>
          </p:nvPr>
        </p:nvSpPr>
        <p:spPr>
          <a:xfrm>
            <a:off x="599535" y="1607073"/>
            <a:ext cx="7944929" cy="1224952"/>
          </a:xfrm>
        </p:spPr>
        <p:txBody>
          <a:bodyPr>
            <a:normAutofit/>
          </a:bodyPr>
          <a:lstStyle/>
          <a:p>
            <a:pPr marL="0" indent="0" algn="ctr">
              <a:buNone/>
            </a:pPr>
            <a:r>
              <a:rPr lang="en-GB" sz="2400" dirty="0">
                <a:latin typeface="Arial" panose="020B0604020202020204" pitchFamily="34" charset="0"/>
                <a:cs typeface="Arial" panose="020B0604020202020204" pitchFamily="34" charset="0"/>
              </a:rPr>
              <a:t>Find a jobs ad for your desired future job role. Use the traffic light system to identify </a:t>
            </a:r>
            <a:r>
              <a:rPr lang="en-GB" sz="2400" dirty="0">
                <a:solidFill>
                  <a:schemeClr val="accent3"/>
                </a:solidFill>
                <a:latin typeface="Arial" panose="020B0604020202020204" pitchFamily="34" charset="0"/>
                <a:cs typeface="Arial" panose="020B0604020202020204" pitchFamily="34" charset="0"/>
              </a:rPr>
              <a:t>Green</a:t>
            </a:r>
            <a:r>
              <a:rPr lang="en-GB" sz="2400" dirty="0">
                <a:latin typeface="Arial" panose="020B0604020202020204" pitchFamily="34" charset="0"/>
                <a:cs typeface="Arial" panose="020B0604020202020204" pitchFamily="34" charset="0"/>
              </a:rPr>
              <a:t>/</a:t>
            </a:r>
            <a:r>
              <a:rPr lang="en-GB" sz="2400" dirty="0">
                <a:solidFill>
                  <a:schemeClr val="accent6">
                    <a:lumMod val="75000"/>
                  </a:schemeClr>
                </a:solidFill>
                <a:latin typeface="Arial" panose="020B0604020202020204" pitchFamily="34" charset="0"/>
                <a:cs typeface="Arial" panose="020B0604020202020204" pitchFamily="34" charset="0"/>
              </a:rPr>
              <a:t>Amber</a:t>
            </a:r>
            <a:r>
              <a:rPr lang="en-GB" sz="2400" dirty="0">
                <a:latin typeface="Arial" panose="020B0604020202020204" pitchFamily="34" charset="0"/>
                <a:cs typeface="Arial" panose="020B0604020202020204" pitchFamily="34" charset="0"/>
              </a:rPr>
              <a:t> and </a:t>
            </a:r>
            <a:r>
              <a:rPr lang="en-GB" sz="2400" dirty="0">
                <a:solidFill>
                  <a:srgbClr val="FF0000"/>
                </a:solidFill>
                <a:latin typeface="Arial" panose="020B0604020202020204" pitchFamily="34" charset="0"/>
                <a:cs typeface="Arial" panose="020B0604020202020204" pitchFamily="34" charset="0"/>
              </a:rPr>
              <a:t>Red</a:t>
            </a:r>
            <a:r>
              <a:rPr lang="en-GB" sz="2400" dirty="0">
                <a:latin typeface="Arial" panose="020B0604020202020204" pitchFamily="34" charset="0"/>
                <a:cs typeface="Arial" panose="020B0604020202020204" pitchFamily="34" charset="0"/>
              </a:rPr>
              <a:t> areas of skill. </a:t>
            </a:r>
          </a:p>
        </p:txBody>
      </p:sp>
      <p:sp>
        <p:nvSpPr>
          <p:cNvPr id="4" name="Rectangle 3">
            <a:extLst>
              <a:ext uri="{FF2B5EF4-FFF2-40B4-BE49-F238E27FC236}">
                <a16:creationId xmlns:a16="http://schemas.microsoft.com/office/drawing/2014/main" id="{FC171E75-1023-4611-9F13-237F42724FDF}"/>
              </a:ext>
            </a:extLst>
          </p:cNvPr>
          <p:cNvSpPr/>
          <p:nvPr/>
        </p:nvSpPr>
        <p:spPr>
          <a:xfrm>
            <a:off x="599536" y="4360653"/>
            <a:ext cx="7944928" cy="122495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latin typeface="Arial" panose="020B0604020202020204" pitchFamily="34" charset="0"/>
                <a:cs typeface="Arial" panose="020B0604020202020204" pitchFamily="34" charset="0"/>
              </a:rPr>
              <a:t>Create the list with pen &amp; paper </a:t>
            </a:r>
            <a:r>
              <a:rPr lang="en-GB" sz="2400" b="1" dirty="0">
                <a:latin typeface="Arial" panose="020B0604020202020204" pitchFamily="34" charset="0"/>
                <a:cs typeface="Arial" panose="020B0604020202020204" pitchFamily="34" charset="0"/>
              </a:rPr>
              <a:t>or</a:t>
            </a:r>
            <a:r>
              <a:rPr lang="en-GB" sz="2400" dirty="0">
                <a:latin typeface="Arial" panose="020B0604020202020204" pitchFamily="34" charset="0"/>
                <a:cs typeface="Arial" panose="020B0604020202020204" pitchFamily="34" charset="0"/>
              </a:rPr>
              <a:t> on a word document – </a:t>
            </a:r>
            <a:r>
              <a:rPr lang="en-GB" sz="2400" b="1" dirty="0">
                <a:latin typeface="Arial" panose="020B0604020202020204" pitchFamily="34" charset="0"/>
                <a:cs typeface="Arial" panose="020B0604020202020204" pitchFamily="34" charset="0"/>
              </a:rPr>
              <a:t>show your lecturer </a:t>
            </a:r>
            <a:r>
              <a:rPr lang="en-GB" sz="2400" dirty="0">
                <a:latin typeface="Arial" panose="020B0604020202020204" pitchFamily="34" charset="0"/>
                <a:cs typeface="Arial" panose="020B0604020202020204" pitchFamily="34" charset="0"/>
              </a:rPr>
              <a:t>your list. </a:t>
            </a:r>
          </a:p>
        </p:txBody>
      </p:sp>
      <p:sp>
        <p:nvSpPr>
          <p:cNvPr id="5" name="TextBox 4">
            <a:extLst>
              <a:ext uri="{FF2B5EF4-FFF2-40B4-BE49-F238E27FC236}">
                <a16:creationId xmlns:a16="http://schemas.microsoft.com/office/drawing/2014/main" id="{40EAD1C3-513D-494C-876A-5E33B3B7B468}"/>
              </a:ext>
            </a:extLst>
          </p:cNvPr>
          <p:cNvSpPr txBox="1"/>
          <p:nvPr/>
        </p:nvSpPr>
        <p:spPr>
          <a:xfrm>
            <a:off x="599536" y="2905942"/>
            <a:ext cx="7944928" cy="1200329"/>
          </a:xfrm>
          <a:prstGeom prst="rect">
            <a:avLst/>
          </a:prstGeom>
          <a:noFill/>
          <a:ln w="57150">
            <a:solidFill>
              <a:srgbClr val="FF0000"/>
            </a:solidFill>
          </a:ln>
        </p:spPr>
        <p:txBody>
          <a:bodyPr wrap="square" rtlCol="0">
            <a:spAutoFit/>
          </a:bodyPr>
          <a:lstStyle/>
          <a:p>
            <a:pPr algn="ctr"/>
            <a:r>
              <a:rPr lang="en-GB" sz="2400" dirty="0">
                <a:latin typeface="Arial" panose="020B0604020202020204" pitchFamily="34" charset="0"/>
                <a:cs typeface="Arial" panose="020B0604020202020204" pitchFamily="34" charset="0"/>
              </a:rPr>
              <a:t>Remember that </a:t>
            </a:r>
            <a:r>
              <a:rPr lang="en-GB" sz="2400" dirty="0">
                <a:solidFill>
                  <a:srgbClr val="FF0000"/>
                </a:solidFill>
                <a:latin typeface="Arial" panose="020B0604020202020204" pitchFamily="34" charset="0"/>
                <a:cs typeface="Arial" panose="020B0604020202020204" pitchFamily="34" charset="0"/>
              </a:rPr>
              <a:t>RED</a:t>
            </a:r>
            <a:r>
              <a:rPr lang="en-GB" sz="2400" dirty="0">
                <a:latin typeface="Arial" panose="020B0604020202020204" pitchFamily="34" charset="0"/>
                <a:cs typeface="Arial" panose="020B0604020202020204" pitchFamily="34" charset="0"/>
              </a:rPr>
              <a:t> areas are those skills or experience that you </a:t>
            </a:r>
            <a:r>
              <a:rPr lang="en-GB" sz="2400" b="1" dirty="0">
                <a:latin typeface="Arial" panose="020B0604020202020204" pitchFamily="34" charset="0"/>
                <a:cs typeface="Arial" panose="020B0604020202020204" pitchFamily="34" charset="0"/>
              </a:rPr>
              <a:t>do not yet have</a:t>
            </a:r>
            <a:r>
              <a:rPr lang="en-GB" sz="2400" dirty="0">
                <a:latin typeface="Arial" panose="020B0604020202020204" pitchFamily="34" charset="0"/>
                <a:cs typeface="Arial" panose="020B0604020202020204" pitchFamily="34" charset="0"/>
              </a:rPr>
              <a:t>. These will </a:t>
            </a:r>
            <a:r>
              <a:rPr lang="en-GB" sz="2400" b="1" dirty="0">
                <a:latin typeface="Arial" panose="020B0604020202020204" pitchFamily="34" charset="0"/>
                <a:cs typeface="Arial" panose="020B0604020202020204" pitchFamily="34" charset="0"/>
              </a:rPr>
              <a:t>become your target areas</a:t>
            </a:r>
            <a:r>
              <a:rPr lang="en-GB" sz="2400" dirty="0">
                <a:latin typeface="Arial" panose="020B0604020202020204" pitchFamily="34" charset="0"/>
                <a:cs typeface="Arial" panose="020B0604020202020204" pitchFamily="34" charset="0"/>
              </a:rPr>
              <a:t> for your PDP. </a:t>
            </a:r>
          </a:p>
        </p:txBody>
      </p:sp>
    </p:spTree>
    <p:extLst>
      <p:ext uri="{BB962C8B-B14F-4D97-AF65-F5344CB8AC3E}">
        <p14:creationId xmlns:p14="http://schemas.microsoft.com/office/powerpoint/2010/main" val="25439610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P spid="5"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2AA34D-BF58-4001-B66C-B173505B0E1C}"/>
              </a:ext>
            </a:extLst>
          </p:cNvPr>
          <p:cNvSpPr>
            <a:spLocks noGrp="1"/>
          </p:cNvSpPr>
          <p:nvPr>
            <p:ph type="title"/>
          </p:nvPr>
        </p:nvSpPr>
        <p:spPr/>
        <p:txBody>
          <a:bodyPr/>
          <a:lstStyle/>
          <a:p>
            <a:r>
              <a:rPr lang="en-GB" dirty="0"/>
              <a:t>Targeting the Red areas</a:t>
            </a:r>
          </a:p>
        </p:txBody>
      </p:sp>
      <p:sp>
        <p:nvSpPr>
          <p:cNvPr id="6" name="Freeform: Shape 5">
            <a:extLst>
              <a:ext uri="{FF2B5EF4-FFF2-40B4-BE49-F238E27FC236}">
                <a16:creationId xmlns:a16="http://schemas.microsoft.com/office/drawing/2014/main" id="{9D9C3C7C-D518-451F-8A55-AB78349C58BE}"/>
              </a:ext>
            </a:extLst>
          </p:cNvPr>
          <p:cNvSpPr/>
          <p:nvPr/>
        </p:nvSpPr>
        <p:spPr>
          <a:xfrm>
            <a:off x="3513485" y="2253733"/>
            <a:ext cx="2064187" cy="1238655"/>
          </a:xfrm>
          <a:custGeom>
            <a:avLst/>
            <a:gdLst>
              <a:gd name="connsiteX0" fmla="*/ 0 w 1107058"/>
              <a:gd name="connsiteY0" fmla="*/ 553529 h 1107058"/>
              <a:gd name="connsiteX1" fmla="*/ 553529 w 1107058"/>
              <a:gd name="connsiteY1" fmla="*/ 0 h 1107058"/>
              <a:gd name="connsiteX2" fmla="*/ 1107058 w 1107058"/>
              <a:gd name="connsiteY2" fmla="*/ 553529 h 1107058"/>
              <a:gd name="connsiteX3" fmla="*/ 553529 w 1107058"/>
              <a:gd name="connsiteY3" fmla="*/ 1107058 h 1107058"/>
              <a:gd name="connsiteX4" fmla="*/ 0 w 1107058"/>
              <a:gd name="connsiteY4" fmla="*/ 553529 h 11070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07058" h="1107058">
                <a:moveTo>
                  <a:pt x="0" y="553529"/>
                </a:moveTo>
                <a:cubicBezTo>
                  <a:pt x="0" y="247823"/>
                  <a:pt x="247823" y="0"/>
                  <a:pt x="553529" y="0"/>
                </a:cubicBezTo>
                <a:cubicBezTo>
                  <a:pt x="859235" y="0"/>
                  <a:pt x="1107058" y="247823"/>
                  <a:pt x="1107058" y="553529"/>
                </a:cubicBezTo>
                <a:cubicBezTo>
                  <a:pt x="1107058" y="859235"/>
                  <a:pt x="859235" y="1107058"/>
                  <a:pt x="553529" y="1107058"/>
                </a:cubicBezTo>
                <a:cubicBezTo>
                  <a:pt x="247823" y="1107058"/>
                  <a:pt x="0" y="859235"/>
                  <a:pt x="0" y="553529"/>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77365" tIns="177365" rIns="177365" bIns="177365" numCol="1" spcCol="1270" anchor="ctr" anchorCtr="0">
            <a:noAutofit/>
          </a:bodyPr>
          <a:lstStyle/>
          <a:p>
            <a:pPr marL="0" lvl="0" indent="0" algn="ctr" defTabSz="5334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Gaining Skills or experience</a:t>
            </a:r>
          </a:p>
        </p:txBody>
      </p:sp>
      <p:sp>
        <p:nvSpPr>
          <p:cNvPr id="8" name="Freeform: Shape 7">
            <a:extLst>
              <a:ext uri="{FF2B5EF4-FFF2-40B4-BE49-F238E27FC236}">
                <a16:creationId xmlns:a16="http://schemas.microsoft.com/office/drawing/2014/main" id="{083A6D41-B704-4FF9-8143-C2B3BC843A9D}"/>
              </a:ext>
            </a:extLst>
          </p:cNvPr>
          <p:cNvSpPr/>
          <p:nvPr/>
        </p:nvSpPr>
        <p:spPr>
          <a:xfrm>
            <a:off x="6664804" y="1871466"/>
            <a:ext cx="2064187" cy="1107058"/>
          </a:xfrm>
          <a:custGeom>
            <a:avLst/>
            <a:gdLst>
              <a:gd name="connsiteX0" fmla="*/ 0 w 1107058"/>
              <a:gd name="connsiteY0" fmla="*/ 553529 h 1107058"/>
              <a:gd name="connsiteX1" fmla="*/ 553529 w 1107058"/>
              <a:gd name="connsiteY1" fmla="*/ 0 h 1107058"/>
              <a:gd name="connsiteX2" fmla="*/ 1107058 w 1107058"/>
              <a:gd name="connsiteY2" fmla="*/ 553529 h 1107058"/>
              <a:gd name="connsiteX3" fmla="*/ 553529 w 1107058"/>
              <a:gd name="connsiteY3" fmla="*/ 1107058 h 1107058"/>
              <a:gd name="connsiteX4" fmla="*/ 0 w 1107058"/>
              <a:gd name="connsiteY4" fmla="*/ 553529 h 11070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07058" h="1107058">
                <a:moveTo>
                  <a:pt x="0" y="553529"/>
                </a:moveTo>
                <a:cubicBezTo>
                  <a:pt x="0" y="247823"/>
                  <a:pt x="247823" y="0"/>
                  <a:pt x="553529" y="0"/>
                </a:cubicBezTo>
                <a:cubicBezTo>
                  <a:pt x="859235" y="0"/>
                  <a:pt x="1107058" y="247823"/>
                  <a:pt x="1107058" y="553529"/>
                </a:cubicBezTo>
                <a:cubicBezTo>
                  <a:pt x="1107058" y="859235"/>
                  <a:pt x="859235" y="1107058"/>
                  <a:pt x="553529" y="1107058"/>
                </a:cubicBezTo>
                <a:cubicBezTo>
                  <a:pt x="247823" y="1107058"/>
                  <a:pt x="0" y="859235"/>
                  <a:pt x="0" y="553529"/>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74825" tIns="174825" rIns="174825" bIns="174825" numCol="1" spcCol="1270" anchor="ctr" anchorCtr="0">
            <a:noAutofit/>
          </a:bodyPr>
          <a:lstStyle/>
          <a:p>
            <a:pPr marL="0" lvl="0" indent="0" algn="ctr" defTabSz="4445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University courses</a:t>
            </a:r>
          </a:p>
        </p:txBody>
      </p:sp>
      <p:sp>
        <p:nvSpPr>
          <p:cNvPr id="10" name="Freeform: Shape 9">
            <a:extLst>
              <a:ext uri="{FF2B5EF4-FFF2-40B4-BE49-F238E27FC236}">
                <a16:creationId xmlns:a16="http://schemas.microsoft.com/office/drawing/2014/main" id="{8C083D10-6B69-4061-9925-E9C6E5D88B9F}"/>
              </a:ext>
            </a:extLst>
          </p:cNvPr>
          <p:cNvSpPr/>
          <p:nvPr/>
        </p:nvSpPr>
        <p:spPr>
          <a:xfrm>
            <a:off x="6298085" y="3975051"/>
            <a:ext cx="2363932" cy="1238655"/>
          </a:xfrm>
          <a:custGeom>
            <a:avLst/>
            <a:gdLst>
              <a:gd name="connsiteX0" fmla="*/ 0 w 1107058"/>
              <a:gd name="connsiteY0" fmla="*/ 553529 h 1107058"/>
              <a:gd name="connsiteX1" fmla="*/ 553529 w 1107058"/>
              <a:gd name="connsiteY1" fmla="*/ 0 h 1107058"/>
              <a:gd name="connsiteX2" fmla="*/ 1107058 w 1107058"/>
              <a:gd name="connsiteY2" fmla="*/ 553529 h 1107058"/>
              <a:gd name="connsiteX3" fmla="*/ 553529 w 1107058"/>
              <a:gd name="connsiteY3" fmla="*/ 1107058 h 1107058"/>
              <a:gd name="connsiteX4" fmla="*/ 0 w 1107058"/>
              <a:gd name="connsiteY4" fmla="*/ 553529 h 11070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07058" h="1107058">
                <a:moveTo>
                  <a:pt x="0" y="553529"/>
                </a:moveTo>
                <a:cubicBezTo>
                  <a:pt x="0" y="247823"/>
                  <a:pt x="247823" y="0"/>
                  <a:pt x="553529" y="0"/>
                </a:cubicBezTo>
                <a:cubicBezTo>
                  <a:pt x="859235" y="0"/>
                  <a:pt x="1107058" y="247823"/>
                  <a:pt x="1107058" y="553529"/>
                </a:cubicBezTo>
                <a:cubicBezTo>
                  <a:pt x="1107058" y="859235"/>
                  <a:pt x="859235" y="1107058"/>
                  <a:pt x="553529" y="1107058"/>
                </a:cubicBezTo>
                <a:cubicBezTo>
                  <a:pt x="247823" y="1107058"/>
                  <a:pt x="0" y="859235"/>
                  <a:pt x="0" y="553529"/>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74825" tIns="174825" rIns="174825" bIns="174825" numCol="1" spcCol="1270" anchor="ctr" anchorCtr="0">
            <a:noAutofit/>
          </a:bodyPr>
          <a:lstStyle/>
          <a:p>
            <a:pPr marL="0" lvl="0" indent="0" algn="ctr" defTabSz="4445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Shadowing someone in the job</a:t>
            </a:r>
          </a:p>
        </p:txBody>
      </p:sp>
      <p:sp>
        <p:nvSpPr>
          <p:cNvPr id="12" name="Freeform: Shape 11">
            <a:extLst>
              <a:ext uri="{FF2B5EF4-FFF2-40B4-BE49-F238E27FC236}">
                <a16:creationId xmlns:a16="http://schemas.microsoft.com/office/drawing/2014/main" id="{5A802744-9E57-48CC-B88B-E6B8A15AE0AB}"/>
              </a:ext>
            </a:extLst>
          </p:cNvPr>
          <p:cNvSpPr/>
          <p:nvPr/>
        </p:nvSpPr>
        <p:spPr>
          <a:xfrm>
            <a:off x="3463201" y="4530816"/>
            <a:ext cx="2363932" cy="1107058"/>
          </a:xfrm>
          <a:custGeom>
            <a:avLst/>
            <a:gdLst>
              <a:gd name="connsiteX0" fmla="*/ 0 w 1107058"/>
              <a:gd name="connsiteY0" fmla="*/ 553529 h 1107058"/>
              <a:gd name="connsiteX1" fmla="*/ 553529 w 1107058"/>
              <a:gd name="connsiteY1" fmla="*/ 0 h 1107058"/>
              <a:gd name="connsiteX2" fmla="*/ 1107058 w 1107058"/>
              <a:gd name="connsiteY2" fmla="*/ 553529 h 1107058"/>
              <a:gd name="connsiteX3" fmla="*/ 553529 w 1107058"/>
              <a:gd name="connsiteY3" fmla="*/ 1107058 h 1107058"/>
              <a:gd name="connsiteX4" fmla="*/ 0 w 1107058"/>
              <a:gd name="connsiteY4" fmla="*/ 553529 h 11070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07058" h="1107058">
                <a:moveTo>
                  <a:pt x="0" y="553529"/>
                </a:moveTo>
                <a:cubicBezTo>
                  <a:pt x="0" y="247823"/>
                  <a:pt x="247823" y="0"/>
                  <a:pt x="553529" y="0"/>
                </a:cubicBezTo>
                <a:cubicBezTo>
                  <a:pt x="859235" y="0"/>
                  <a:pt x="1107058" y="247823"/>
                  <a:pt x="1107058" y="553529"/>
                </a:cubicBezTo>
                <a:cubicBezTo>
                  <a:pt x="1107058" y="859235"/>
                  <a:pt x="859235" y="1107058"/>
                  <a:pt x="553529" y="1107058"/>
                </a:cubicBezTo>
                <a:cubicBezTo>
                  <a:pt x="247823" y="1107058"/>
                  <a:pt x="0" y="859235"/>
                  <a:pt x="0" y="553529"/>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74825" tIns="174825" rIns="174825" bIns="174825" numCol="1" spcCol="1270" anchor="ctr" anchorCtr="0">
            <a:noAutofit/>
          </a:bodyPr>
          <a:lstStyle/>
          <a:p>
            <a:pPr marL="0" lvl="0" indent="0" algn="ctr" defTabSz="4445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Volunteering</a:t>
            </a:r>
          </a:p>
        </p:txBody>
      </p:sp>
      <p:sp>
        <p:nvSpPr>
          <p:cNvPr id="14" name="Freeform: Shape 13">
            <a:extLst>
              <a:ext uri="{FF2B5EF4-FFF2-40B4-BE49-F238E27FC236}">
                <a16:creationId xmlns:a16="http://schemas.microsoft.com/office/drawing/2014/main" id="{4846FD32-F0F1-4144-BC8C-097F43975CE6}"/>
              </a:ext>
            </a:extLst>
          </p:cNvPr>
          <p:cNvSpPr/>
          <p:nvPr/>
        </p:nvSpPr>
        <p:spPr>
          <a:xfrm>
            <a:off x="481983" y="3868918"/>
            <a:ext cx="2483254" cy="1238655"/>
          </a:xfrm>
          <a:custGeom>
            <a:avLst/>
            <a:gdLst>
              <a:gd name="connsiteX0" fmla="*/ 0 w 1107058"/>
              <a:gd name="connsiteY0" fmla="*/ 553529 h 1107058"/>
              <a:gd name="connsiteX1" fmla="*/ 553529 w 1107058"/>
              <a:gd name="connsiteY1" fmla="*/ 0 h 1107058"/>
              <a:gd name="connsiteX2" fmla="*/ 1107058 w 1107058"/>
              <a:gd name="connsiteY2" fmla="*/ 553529 h 1107058"/>
              <a:gd name="connsiteX3" fmla="*/ 553529 w 1107058"/>
              <a:gd name="connsiteY3" fmla="*/ 1107058 h 1107058"/>
              <a:gd name="connsiteX4" fmla="*/ 0 w 1107058"/>
              <a:gd name="connsiteY4" fmla="*/ 553529 h 11070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07058" h="1107058">
                <a:moveTo>
                  <a:pt x="0" y="553529"/>
                </a:moveTo>
                <a:cubicBezTo>
                  <a:pt x="0" y="247823"/>
                  <a:pt x="247823" y="0"/>
                  <a:pt x="553529" y="0"/>
                </a:cubicBezTo>
                <a:cubicBezTo>
                  <a:pt x="859235" y="0"/>
                  <a:pt x="1107058" y="247823"/>
                  <a:pt x="1107058" y="553529"/>
                </a:cubicBezTo>
                <a:cubicBezTo>
                  <a:pt x="1107058" y="859235"/>
                  <a:pt x="859235" y="1107058"/>
                  <a:pt x="553529" y="1107058"/>
                </a:cubicBezTo>
                <a:cubicBezTo>
                  <a:pt x="247823" y="1107058"/>
                  <a:pt x="0" y="859235"/>
                  <a:pt x="0" y="553529"/>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74825" tIns="174825" rIns="174825" bIns="174825" numCol="1" spcCol="1270" anchor="ctr" anchorCtr="0">
            <a:noAutofit/>
          </a:bodyPr>
          <a:lstStyle/>
          <a:p>
            <a:pPr marL="0" lvl="0" indent="0" algn="ctr" defTabSz="4445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Extra experience in your current role</a:t>
            </a:r>
          </a:p>
        </p:txBody>
      </p:sp>
      <p:sp>
        <p:nvSpPr>
          <p:cNvPr id="16" name="Freeform: Shape 15">
            <a:extLst>
              <a:ext uri="{FF2B5EF4-FFF2-40B4-BE49-F238E27FC236}">
                <a16:creationId xmlns:a16="http://schemas.microsoft.com/office/drawing/2014/main" id="{9AB9F0DC-591B-4E30-A1F3-D9E832B78FA2}"/>
              </a:ext>
            </a:extLst>
          </p:cNvPr>
          <p:cNvSpPr/>
          <p:nvPr/>
        </p:nvSpPr>
        <p:spPr>
          <a:xfrm>
            <a:off x="488858" y="1904963"/>
            <a:ext cx="2064188" cy="1238655"/>
          </a:xfrm>
          <a:custGeom>
            <a:avLst/>
            <a:gdLst>
              <a:gd name="connsiteX0" fmla="*/ 0 w 1107058"/>
              <a:gd name="connsiteY0" fmla="*/ 553529 h 1107058"/>
              <a:gd name="connsiteX1" fmla="*/ 553529 w 1107058"/>
              <a:gd name="connsiteY1" fmla="*/ 0 h 1107058"/>
              <a:gd name="connsiteX2" fmla="*/ 1107058 w 1107058"/>
              <a:gd name="connsiteY2" fmla="*/ 553529 h 1107058"/>
              <a:gd name="connsiteX3" fmla="*/ 553529 w 1107058"/>
              <a:gd name="connsiteY3" fmla="*/ 1107058 h 1107058"/>
              <a:gd name="connsiteX4" fmla="*/ 0 w 1107058"/>
              <a:gd name="connsiteY4" fmla="*/ 553529 h 11070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07058" h="1107058">
                <a:moveTo>
                  <a:pt x="0" y="553529"/>
                </a:moveTo>
                <a:cubicBezTo>
                  <a:pt x="0" y="247823"/>
                  <a:pt x="247823" y="0"/>
                  <a:pt x="553529" y="0"/>
                </a:cubicBezTo>
                <a:cubicBezTo>
                  <a:pt x="859235" y="0"/>
                  <a:pt x="1107058" y="247823"/>
                  <a:pt x="1107058" y="553529"/>
                </a:cubicBezTo>
                <a:cubicBezTo>
                  <a:pt x="1107058" y="859235"/>
                  <a:pt x="859235" y="1107058"/>
                  <a:pt x="553529" y="1107058"/>
                </a:cubicBezTo>
                <a:cubicBezTo>
                  <a:pt x="247823" y="1107058"/>
                  <a:pt x="0" y="859235"/>
                  <a:pt x="0" y="553529"/>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74825" tIns="174825" rIns="174825" bIns="174825" numCol="1" spcCol="1270" anchor="ctr" anchorCtr="0">
            <a:noAutofit/>
          </a:bodyPr>
          <a:lstStyle/>
          <a:p>
            <a:pPr marL="0" lvl="0" indent="0" algn="ctr" defTabSz="4445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Reading and research</a:t>
            </a:r>
          </a:p>
        </p:txBody>
      </p:sp>
      <p:sp>
        <p:nvSpPr>
          <p:cNvPr id="13" name="Freeform: Shape 12">
            <a:extLst>
              <a:ext uri="{FF2B5EF4-FFF2-40B4-BE49-F238E27FC236}">
                <a16:creationId xmlns:a16="http://schemas.microsoft.com/office/drawing/2014/main" id="{D32A9E64-D9EF-46D3-8671-A455518A5FA8}"/>
              </a:ext>
            </a:extLst>
          </p:cNvPr>
          <p:cNvSpPr/>
          <p:nvPr/>
        </p:nvSpPr>
        <p:spPr>
          <a:xfrm rot="19055847">
            <a:off x="2729025" y="3557951"/>
            <a:ext cx="912504" cy="407120"/>
          </a:xfrm>
          <a:custGeom>
            <a:avLst/>
            <a:gdLst>
              <a:gd name="connsiteX0" fmla="*/ 0 w 234727"/>
              <a:gd name="connsiteY0" fmla="*/ 75280 h 376399"/>
              <a:gd name="connsiteX1" fmla="*/ 117364 w 234727"/>
              <a:gd name="connsiteY1" fmla="*/ 75280 h 376399"/>
              <a:gd name="connsiteX2" fmla="*/ 117364 w 234727"/>
              <a:gd name="connsiteY2" fmla="*/ 0 h 376399"/>
              <a:gd name="connsiteX3" fmla="*/ 234727 w 234727"/>
              <a:gd name="connsiteY3" fmla="*/ 188200 h 376399"/>
              <a:gd name="connsiteX4" fmla="*/ 117364 w 234727"/>
              <a:gd name="connsiteY4" fmla="*/ 376399 h 376399"/>
              <a:gd name="connsiteX5" fmla="*/ 117364 w 234727"/>
              <a:gd name="connsiteY5" fmla="*/ 301119 h 376399"/>
              <a:gd name="connsiteX6" fmla="*/ 0 w 234727"/>
              <a:gd name="connsiteY6" fmla="*/ 301119 h 376399"/>
              <a:gd name="connsiteX7" fmla="*/ 0 w 234727"/>
              <a:gd name="connsiteY7" fmla="*/ 75280 h 3763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4727" h="376399">
                <a:moveTo>
                  <a:pt x="234726" y="301119"/>
                </a:moveTo>
                <a:lnTo>
                  <a:pt x="117363" y="301119"/>
                </a:lnTo>
                <a:lnTo>
                  <a:pt x="117363" y="376399"/>
                </a:lnTo>
                <a:lnTo>
                  <a:pt x="1" y="188199"/>
                </a:lnTo>
                <a:lnTo>
                  <a:pt x="117363" y="0"/>
                </a:lnTo>
                <a:lnTo>
                  <a:pt x="117363" y="75280"/>
                </a:lnTo>
                <a:lnTo>
                  <a:pt x="234726" y="75280"/>
                </a:lnTo>
                <a:lnTo>
                  <a:pt x="234726" y="301119"/>
                </a:lnTo>
                <a:close/>
              </a:path>
            </a:pathLst>
          </a:custGeom>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spcFirstLastPara="0" vert="horz" wrap="square" lIns="70417" tIns="75279" rIns="1" bIns="75281" numCol="1" spcCol="1270" anchor="ctr" anchorCtr="0">
            <a:noAutofit/>
          </a:bodyPr>
          <a:lstStyle/>
          <a:p>
            <a:pPr marL="0" lvl="0" indent="0" algn="ctr" defTabSz="400050">
              <a:lnSpc>
                <a:spcPct val="90000"/>
              </a:lnSpc>
              <a:spcBef>
                <a:spcPct val="0"/>
              </a:spcBef>
              <a:spcAft>
                <a:spcPct val="35000"/>
              </a:spcAft>
              <a:buNone/>
            </a:pPr>
            <a:endParaRPr lang="en-GB" sz="900" kern="1200"/>
          </a:p>
        </p:txBody>
      </p:sp>
      <p:sp>
        <p:nvSpPr>
          <p:cNvPr id="17" name="Freeform: Shape 16">
            <a:extLst>
              <a:ext uri="{FF2B5EF4-FFF2-40B4-BE49-F238E27FC236}">
                <a16:creationId xmlns:a16="http://schemas.microsoft.com/office/drawing/2014/main" id="{2389E6A1-938A-4990-8F75-404EA2B2F128}"/>
              </a:ext>
            </a:extLst>
          </p:cNvPr>
          <p:cNvSpPr/>
          <p:nvPr/>
        </p:nvSpPr>
        <p:spPr>
          <a:xfrm rot="16200000">
            <a:off x="4188915" y="3828434"/>
            <a:ext cx="912504" cy="407120"/>
          </a:xfrm>
          <a:custGeom>
            <a:avLst/>
            <a:gdLst>
              <a:gd name="connsiteX0" fmla="*/ 0 w 234727"/>
              <a:gd name="connsiteY0" fmla="*/ 75280 h 376399"/>
              <a:gd name="connsiteX1" fmla="*/ 117364 w 234727"/>
              <a:gd name="connsiteY1" fmla="*/ 75280 h 376399"/>
              <a:gd name="connsiteX2" fmla="*/ 117364 w 234727"/>
              <a:gd name="connsiteY2" fmla="*/ 0 h 376399"/>
              <a:gd name="connsiteX3" fmla="*/ 234727 w 234727"/>
              <a:gd name="connsiteY3" fmla="*/ 188200 h 376399"/>
              <a:gd name="connsiteX4" fmla="*/ 117364 w 234727"/>
              <a:gd name="connsiteY4" fmla="*/ 376399 h 376399"/>
              <a:gd name="connsiteX5" fmla="*/ 117364 w 234727"/>
              <a:gd name="connsiteY5" fmla="*/ 301119 h 376399"/>
              <a:gd name="connsiteX6" fmla="*/ 0 w 234727"/>
              <a:gd name="connsiteY6" fmla="*/ 301119 h 376399"/>
              <a:gd name="connsiteX7" fmla="*/ 0 w 234727"/>
              <a:gd name="connsiteY7" fmla="*/ 75280 h 3763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4727" h="376399">
                <a:moveTo>
                  <a:pt x="234726" y="301119"/>
                </a:moveTo>
                <a:lnTo>
                  <a:pt x="117363" y="301119"/>
                </a:lnTo>
                <a:lnTo>
                  <a:pt x="117363" y="376399"/>
                </a:lnTo>
                <a:lnTo>
                  <a:pt x="1" y="188199"/>
                </a:lnTo>
                <a:lnTo>
                  <a:pt x="117363" y="0"/>
                </a:lnTo>
                <a:lnTo>
                  <a:pt x="117363" y="75280"/>
                </a:lnTo>
                <a:lnTo>
                  <a:pt x="234726" y="75280"/>
                </a:lnTo>
                <a:lnTo>
                  <a:pt x="234726" y="301119"/>
                </a:lnTo>
                <a:close/>
              </a:path>
            </a:pathLst>
          </a:custGeom>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spcFirstLastPara="0" vert="horz" wrap="square" lIns="70417" tIns="75279" rIns="1" bIns="75281" numCol="1" spcCol="1270" anchor="ctr" anchorCtr="0">
            <a:noAutofit/>
          </a:bodyPr>
          <a:lstStyle/>
          <a:p>
            <a:pPr marL="0" lvl="0" indent="0" algn="ctr" defTabSz="400050">
              <a:lnSpc>
                <a:spcPct val="90000"/>
              </a:lnSpc>
              <a:spcBef>
                <a:spcPct val="0"/>
              </a:spcBef>
              <a:spcAft>
                <a:spcPct val="35000"/>
              </a:spcAft>
              <a:buNone/>
            </a:pPr>
            <a:endParaRPr lang="en-GB" sz="900" kern="1200"/>
          </a:p>
        </p:txBody>
      </p:sp>
      <p:sp>
        <p:nvSpPr>
          <p:cNvPr id="18" name="Freeform: Shape 17">
            <a:extLst>
              <a:ext uri="{FF2B5EF4-FFF2-40B4-BE49-F238E27FC236}">
                <a16:creationId xmlns:a16="http://schemas.microsoft.com/office/drawing/2014/main" id="{8BE70A21-15DF-4AEC-A4E2-021F9E53D77E}"/>
              </a:ext>
            </a:extLst>
          </p:cNvPr>
          <p:cNvSpPr/>
          <p:nvPr/>
        </p:nvSpPr>
        <p:spPr>
          <a:xfrm rot="1012869">
            <a:off x="2520101" y="2473272"/>
            <a:ext cx="912504" cy="407120"/>
          </a:xfrm>
          <a:custGeom>
            <a:avLst/>
            <a:gdLst>
              <a:gd name="connsiteX0" fmla="*/ 0 w 234727"/>
              <a:gd name="connsiteY0" fmla="*/ 75280 h 376399"/>
              <a:gd name="connsiteX1" fmla="*/ 117364 w 234727"/>
              <a:gd name="connsiteY1" fmla="*/ 75280 h 376399"/>
              <a:gd name="connsiteX2" fmla="*/ 117364 w 234727"/>
              <a:gd name="connsiteY2" fmla="*/ 0 h 376399"/>
              <a:gd name="connsiteX3" fmla="*/ 234727 w 234727"/>
              <a:gd name="connsiteY3" fmla="*/ 188200 h 376399"/>
              <a:gd name="connsiteX4" fmla="*/ 117364 w 234727"/>
              <a:gd name="connsiteY4" fmla="*/ 376399 h 376399"/>
              <a:gd name="connsiteX5" fmla="*/ 117364 w 234727"/>
              <a:gd name="connsiteY5" fmla="*/ 301119 h 376399"/>
              <a:gd name="connsiteX6" fmla="*/ 0 w 234727"/>
              <a:gd name="connsiteY6" fmla="*/ 301119 h 376399"/>
              <a:gd name="connsiteX7" fmla="*/ 0 w 234727"/>
              <a:gd name="connsiteY7" fmla="*/ 75280 h 3763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4727" h="376399">
                <a:moveTo>
                  <a:pt x="234726" y="301119"/>
                </a:moveTo>
                <a:lnTo>
                  <a:pt x="117363" y="301119"/>
                </a:lnTo>
                <a:lnTo>
                  <a:pt x="117363" y="376399"/>
                </a:lnTo>
                <a:lnTo>
                  <a:pt x="1" y="188199"/>
                </a:lnTo>
                <a:lnTo>
                  <a:pt x="117363" y="0"/>
                </a:lnTo>
                <a:lnTo>
                  <a:pt x="117363" y="75280"/>
                </a:lnTo>
                <a:lnTo>
                  <a:pt x="234726" y="75280"/>
                </a:lnTo>
                <a:lnTo>
                  <a:pt x="234726" y="301119"/>
                </a:lnTo>
                <a:close/>
              </a:path>
            </a:pathLst>
          </a:custGeom>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spcFirstLastPara="0" vert="horz" wrap="square" lIns="70417" tIns="75279" rIns="1" bIns="75281" numCol="1" spcCol="1270" anchor="ctr" anchorCtr="0">
            <a:noAutofit/>
          </a:bodyPr>
          <a:lstStyle/>
          <a:p>
            <a:pPr marL="0" lvl="0" indent="0" algn="ctr" defTabSz="400050">
              <a:lnSpc>
                <a:spcPct val="90000"/>
              </a:lnSpc>
              <a:spcBef>
                <a:spcPct val="0"/>
              </a:spcBef>
              <a:spcAft>
                <a:spcPct val="35000"/>
              </a:spcAft>
              <a:buNone/>
            </a:pPr>
            <a:endParaRPr lang="en-GB" sz="900" kern="1200"/>
          </a:p>
        </p:txBody>
      </p:sp>
      <p:sp>
        <p:nvSpPr>
          <p:cNvPr id="19" name="Freeform: Shape 18">
            <a:extLst>
              <a:ext uri="{FF2B5EF4-FFF2-40B4-BE49-F238E27FC236}">
                <a16:creationId xmlns:a16="http://schemas.microsoft.com/office/drawing/2014/main" id="{A9B1D7DD-6DB7-4934-814E-C8E385019AF0}"/>
              </a:ext>
            </a:extLst>
          </p:cNvPr>
          <p:cNvSpPr/>
          <p:nvPr/>
        </p:nvSpPr>
        <p:spPr>
          <a:xfrm rot="13252734">
            <a:off x="5463667" y="3526405"/>
            <a:ext cx="912504" cy="407120"/>
          </a:xfrm>
          <a:custGeom>
            <a:avLst/>
            <a:gdLst>
              <a:gd name="connsiteX0" fmla="*/ 0 w 234727"/>
              <a:gd name="connsiteY0" fmla="*/ 75280 h 376399"/>
              <a:gd name="connsiteX1" fmla="*/ 117364 w 234727"/>
              <a:gd name="connsiteY1" fmla="*/ 75280 h 376399"/>
              <a:gd name="connsiteX2" fmla="*/ 117364 w 234727"/>
              <a:gd name="connsiteY2" fmla="*/ 0 h 376399"/>
              <a:gd name="connsiteX3" fmla="*/ 234727 w 234727"/>
              <a:gd name="connsiteY3" fmla="*/ 188200 h 376399"/>
              <a:gd name="connsiteX4" fmla="*/ 117364 w 234727"/>
              <a:gd name="connsiteY4" fmla="*/ 376399 h 376399"/>
              <a:gd name="connsiteX5" fmla="*/ 117364 w 234727"/>
              <a:gd name="connsiteY5" fmla="*/ 301119 h 376399"/>
              <a:gd name="connsiteX6" fmla="*/ 0 w 234727"/>
              <a:gd name="connsiteY6" fmla="*/ 301119 h 376399"/>
              <a:gd name="connsiteX7" fmla="*/ 0 w 234727"/>
              <a:gd name="connsiteY7" fmla="*/ 75280 h 3763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4727" h="376399">
                <a:moveTo>
                  <a:pt x="234726" y="301119"/>
                </a:moveTo>
                <a:lnTo>
                  <a:pt x="117363" y="301119"/>
                </a:lnTo>
                <a:lnTo>
                  <a:pt x="117363" y="376399"/>
                </a:lnTo>
                <a:lnTo>
                  <a:pt x="1" y="188199"/>
                </a:lnTo>
                <a:lnTo>
                  <a:pt x="117363" y="0"/>
                </a:lnTo>
                <a:lnTo>
                  <a:pt x="117363" y="75280"/>
                </a:lnTo>
                <a:lnTo>
                  <a:pt x="234726" y="75280"/>
                </a:lnTo>
                <a:lnTo>
                  <a:pt x="234726" y="301119"/>
                </a:lnTo>
                <a:close/>
              </a:path>
            </a:pathLst>
          </a:custGeom>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spcFirstLastPara="0" vert="horz" wrap="square" lIns="70417" tIns="75279" rIns="1" bIns="75281" numCol="1" spcCol="1270" anchor="ctr" anchorCtr="0">
            <a:noAutofit/>
          </a:bodyPr>
          <a:lstStyle/>
          <a:p>
            <a:pPr marL="0" lvl="0" indent="0" algn="ctr" defTabSz="400050">
              <a:lnSpc>
                <a:spcPct val="90000"/>
              </a:lnSpc>
              <a:spcBef>
                <a:spcPct val="0"/>
              </a:spcBef>
              <a:spcAft>
                <a:spcPct val="35000"/>
              </a:spcAft>
              <a:buNone/>
            </a:pPr>
            <a:endParaRPr lang="en-GB" sz="900" kern="1200"/>
          </a:p>
        </p:txBody>
      </p:sp>
      <p:sp>
        <p:nvSpPr>
          <p:cNvPr id="20" name="Freeform: Shape 19">
            <a:extLst>
              <a:ext uri="{FF2B5EF4-FFF2-40B4-BE49-F238E27FC236}">
                <a16:creationId xmlns:a16="http://schemas.microsoft.com/office/drawing/2014/main" id="{560EB52B-65B9-485E-85B6-77C92D3A542E}"/>
              </a:ext>
            </a:extLst>
          </p:cNvPr>
          <p:cNvSpPr/>
          <p:nvPr/>
        </p:nvSpPr>
        <p:spPr>
          <a:xfrm rot="9686783">
            <a:off x="5664986" y="2436808"/>
            <a:ext cx="912504" cy="407120"/>
          </a:xfrm>
          <a:custGeom>
            <a:avLst/>
            <a:gdLst>
              <a:gd name="connsiteX0" fmla="*/ 0 w 234727"/>
              <a:gd name="connsiteY0" fmla="*/ 75280 h 376399"/>
              <a:gd name="connsiteX1" fmla="*/ 117364 w 234727"/>
              <a:gd name="connsiteY1" fmla="*/ 75280 h 376399"/>
              <a:gd name="connsiteX2" fmla="*/ 117364 w 234727"/>
              <a:gd name="connsiteY2" fmla="*/ 0 h 376399"/>
              <a:gd name="connsiteX3" fmla="*/ 234727 w 234727"/>
              <a:gd name="connsiteY3" fmla="*/ 188200 h 376399"/>
              <a:gd name="connsiteX4" fmla="*/ 117364 w 234727"/>
              <a:gd name="connsiteY4" fmla="*/ 376399 h 376399"/>
              <a:gd name="connsiteX5" fmla="*/ 117364 w 234727"/>
              <a:gd name="connsiteY5" fmla="*/ 301119 h 376399"/>
              <a:gd name="connsiteX6" fmla="*/ 0 w 234727"/>
              <a:gd name="connsiteY6" fmla="*/ 301119 h 376399"/>
              <a:gd name="connsiteX7" fmla="*/ 0 w 234727"/>
              <a:gd name="connsiteY7" fmla="*/ 75280 h 3763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4727" h="376399">
                <a:moveTo>
                  <a:pt x="234726" y="301119"/>
                </a:moveTo>
                <a:lnTo>
                  <a:pt x="117363" y="301119"/>
                </a:lnTo>
                <a:lnTo>
                  <a:pt x="117363" y="376399"/>
                </a:lnTo>
                <a:lnTo>
                  <a:pt x="1" y="188199"/>
                </a:lnTo>
                <a:lnTo>
                  <a:pt x="117363" y="0"/>
                </a:lnTo>
                <a:lnTo>
                  <a:pt x="117363" y="75280"/>
                </a:lnTo>
                <a:lnTo>
                  <a:pt x="234726" y="75280"/>
                </a:lnTo>
                <a:lnTo>
                  <a:pt x="234726" y="301119"/>
                </a:lnTo>
                <a:close/>
              </a:path>
            </a:pathLst>
          </a:custGeom>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spcFirstLastPara="0" vert="horz" wrap="square" lIns="70417" tIns="75279" rIns="1" bIns="75281" numCol="1" spcCol="1270" anchor="ctr" anchorCtr="0">
            <a:noAutofit/>
          </a:bodyPr>
          <a:lstStyle/>
          <a:p>
            <a:pPr marL="0" lvl="0" indent="0" algn="ctr" defTabSz="400050">
              <a:lnSpc>
                <a:spcPct val="90000"/>
              </a:lnSpc>
              <a:spcBef>
                <a:spcPct val="0"/>
              </a:spcBef>
              <a:spcAft>
                <a:spcPct val="35000"/>
              </a:spcAft>
              <a:buNone/>
            </a:pPr>
            <a:endParaRPr lang="en-GB" sz="900" kern="1200"/>
          </a:p>
        </p:txBody>
      </p:sp>
    </p:spTree>
    <p:extLst>
      <p:ext uri="{BB962C8B-B14F-4D97-AF65-F5344CB8AC3E}">
        <p14:creationId xmlns:p14="http://schemas.microsoft.com/office/powerpoint/2010/main" val="36777676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8"/>
                                        </p:tgtEl>
                                        <p:attrNameLst>
                                          <p:attrName>style.visibility</p:attrName>
                                        </p:attrNameLst>
                                      </p:cBhvr>
                                      <p:to>
                                        <p:strVal val="visible"/>
                                      </p:to>
                                    </p:set>
                                    <p:animEffect transition="in" filter="fade">
                                      <p:cBhvr>
                                        <p:cTn id="12" dur="500"/>
                                        <p:tgtEl>
                                          <p:spTgt spid="18"/>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6"/>
                                        </p:tgtEl>
                                        <p:attrNameLst>
                                          <p:attrName>style.visibility</p:attrName>
                                        </p:attrNameLst>
                                      </p:cBhvr>
                                      <p:to>
                                        <p:strVal val="visible"/>
                                      </p:to>
                                    </p:set>
                                    <p:animEffect transition="in" filter="fade">
                                      <p:cBhvr>
                                        <p:cTn id="15" dur="500"/>
                                        <p:tgtEl>
                                          <p:spTgt spid="16"/>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0"/>
                                        </p:tgtEl>
                                        <p:attrNameLst>
                                          <p:attrName>style.visibility</p:attrName>
                                        </p:attrNameLst>
                                      </p:cBhvr>
                                      <p:to>
                                        <p:strVal val="visible"/>
                                      </p:to>
                                    </p:set>
                                    <p:animEffect transition="in" filter="fade">
                                      <p:cBhvr>
                                        <p:cTn id="20" dur="500"/>
                                        <p:tgtEl>
                                          <p:spTgt spid="20"/>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8"/>
                                        </p:tgtEl>
                                        <p:attrNameLst>
                                          <p:attrName>style.visibility</p:attrName>
                                        </p:attrNameLst>
                                      </p:cBhvr>
                                      <p:to>
                                        <p:strVal val="visible"/>
                                      </p:to>
                                    </p:set>
                                    <p:animEffect transition="in" filter="fade">
                                      <p:cBhvr>
                                        <p:cTn id="23" dur="500"/>
                                        <p:tgtEl>
                                          <p:spTgt spid="8"/>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3"/>
                                        </p:tgtEl>
                                        <p:attrNameLst>
                                          <p:attrName>style.visibility</p:attrName>
                                        </p:attrNameLst>
                                      </p:cBhvr>
                                      <p:to>
                                        <p:strVal val="visible"/>
                                      </p:to>
                                    </p:set>
                                    <p:animEffect transition="in" filter="fade">
                                      <p:cBhvr>
                                        <p:cTn id="28" dur="500"/>
                                        <p:tgtEl>
                                          <p:spTgt spid="13"/>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14"/>
                                        </p:tgtEl>
                                        <p:attrNameLst>
                                          <p:attrName>style.visibility</p:attrName>
                                        </p:attrNameLst>
                                      </p:cBhvr>
                                      <p:to>
                                        <p:strVal val="visible"/>
                                      </p:to>
                                    </p:set>
                                    <p:animEffect transition="in" filter="fade">
                                      <p:cBhvr>
                                        <p:cTn id="31" dur="500"/>
                                        <p:tgtEl>
                                          <p:spTgt spid="14"/>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19"/>
                                        </p:tgtEl>
                                        <p:attrNameLst>
                                          <p:attrName>style.visibility</p:attrName>
                                        </p:attrNameLst>
                                      </p:cBhvr>
                                      <p:to>
                                        <p:strVal val="visible"/>
                                      </p:to>
                                    </p:set>
                                    <p:animEffect transition="in" filter="fade">
                                      <p:cBhvr>
                                        <p:cTn id="36" dur="500"/>
                                        <p:tgtEl>
                                          <p:spTgt spid="19"/>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10"/>
                                        </p:tgtEl>
                                        <p:attrNameLst>
                                          <p:attrName>style.visibility</p:attrName>
                                        </p:attrNameLst>
                                      </p:cBhvr>
                                      <p:to>
                                        <p:strVal val="visible"/>
                                      </p:to>
                                    </p:set>
                                    <p:animEffect transition="in" filter="fade">
                                      <p:cBhvr>
                                        <p:cTn id="39" dur="500"/>
                                        <p:tgtEl>
                                          <p:spTgt spid="10"/>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17"/>
                                        </p:tgtEl>
                                        <p:attrNameLst>
                                          <p:attrName>style.visibility</p:attrName>
                                        </p:attrNameLst>
                                      </p:cBhvr>
                                      <p:to>
                                        <p:strVal val="visible"/>
                                      </p:to>
                                    </p:set>
                                    <p:animEffect transition="in" filter="fade">
                                      <p:cBhvr>
                                        <p:cTn id="44" dur="500"/>
                                        <p:tgtEl>
                                          <p:spTgt spid="17"/>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12"/>
                                        </p:tgtEl>
                                        <p:attrNameLst>
                                          <p:attrName>style.visibility</p:attrName>
                                        </p:attrNameLst>
                                      </p:cBhvr>
                                      <p:to>
                                        <p:strVal val="visible"/>
                                      </p:to>
                                    </p:set>
                                    <p:animEffect transition="in" filter="fade">
                                      <p:cBhvr>
                                        <p:cTn id="4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P spid="10" grpId="0" animBg="1"/>
      <p:bldP spid="12" grpId="0" animBg="1"/>
      <p:bldP spid="14" grpId="0" animBg="1"/>
      <p:bldP spid="16" grpId="0" animBg="1"/>
      <p:bldP spid="13" grpId="0" animBg="1"/>
      <p:bldP spid="17" grpId="0" animBg="1"/>
      <p:bldP spid="18" grpId="0" animBg="1"/>
      <p:bldP spid="19" grpId="0" animBg="1"/>
      <p:bldP spid="20"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2DC0C-00A2-4AAA-BD19-2FD0F5018BA9}"/>
              </a:ext>
            </a:extLst>
          </p:cNvPr>
          <p:cNvSpPr>
            <a:spLocks noGrp="1"/>
          </p:cNvSpPr>
          <p:nvPr>
            <p:ph type="title"/>
          </p:nvPr>
        </p:nvSpPr>
        <p:spPr>
          <a:xfrm>
            <a:off x="457200" y="274638"/>
            <a:ext cx="3998912" cy="1143000"/>
          </a:xfrm>
        </p:spPr>
        <p:txBody>
          <a:bodyPr/>
          <a:lstStyle/>
          <a:p>
            <a:r>
              <a:rPr lang="en-GB" dirty="0"/>
              <a:t>Creating a PDP</a:t>
            </a:r>
          </a:p>
        </p:txBody>
      </p:sp>
      <p:sp>
        <p:nvSpPr>
          <p:cNvPr id="5" name="Content Placeholder 2">
            <a:extLst>
              <a:ext uri="{FF2B5EF4-FFF2-40B4-BE49-F238E27FC236}">
                <a16:creationId xmlns:a16="http://schemas.microsoft.com/office/drawing/2014/main" id="{F2440A43-BC39-8469-FC90-E509EA22E87F}"/>
              </a:ext>
            </a:extLst>
          </p:cNvPr>
          <p:cNvSpPr txBox="1">
            <a:spLocks/>
          </p:cNvSpPr>
          <p:nvPr/>
        </p:nvSpPr>
        <p:spPr>
          <a:xfrm>
            <a:off x="377990" y="1460657"/>
            <a:ext cx="2479352" cy="4105604"/>
          </a:xfrm>
          <a:prstGeom prst="rect">
            <a:avLst/>
          </a:prstGeom>
          <a:ln w="38100">
            <a:solidFill>
              <a:srgbClr val="00B0F0"/>
            </a:solidFill>
          </a:ln>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altLang="en-US" sz="2800" b="1" dirty="0">
                <a:latin typeface="Arial" panose="020B0604020202020204" pitchFamily="34" charset="0"/>
                <a:cs typeface="Arial" panose="020B0604020202020204" pitchFamily="34" charset="0"/>
              </a:rPr>
              <a:t>PDP</a:t>
            </a:r>
            <a:r>
              <a:rPr lang="en-GB" altLang="en-US" sz="2800" dirty="0">
                <a:latin typeface="Arial" panose="020B0604020202020204" pitchFamily="34" charset="0"/>
                <a:cs typeface="Arial" panose="020B0604020202020204" pitchFamily="34" charset="0"/>
              </a:rPr>
              <a:t> stands for </a:t>
            </a:r>
            <a:r>
              <a:rPr lang="en-GB" altLang="en-US" sz="2800" b="1" dirty="0">
                <a:latin typeface="Arial" panose="020B0604020202020204" pitchFamily="34" charset="0"/>
                <a:cs typeface="Arial" panose="020B0604020202020204" pitchFamily="34" charset="0"/>
              </a:rPr>
              <a:t>P</a:t>
            </a:r>
            <a:r>
              <a:rPr lang="en-GB" altLang="en-US" sz="2800" dirty="0">
                <a:latin typeface="Arial" panose="020B0604020202020204" pitchFamily="34" charset="0"/>
                <a:cs typeface="Arial" panose="020B0604020202020204" pitchFamily="34" charset="0"/>
              </a:rPr>
              <a:t>ersonal </a:t>
            </a:r>
            <a:r>
              <a:rPr lang="en-GB" altLang="en-US" sz="2800" b="1" dirty="0">
                <a:latin typeface="Arial" panose="020B0604020202020204" pitchFamily="34" charset="0"/>
                <a:cs typeface="Arial" panose="020B0604020202020204" pitchFamily="34" charset="0"/>
              </a:rPr>
              <a:t>D</a:t>
            </a:r>
            <a:r>
              <a:rPr lang="en-GB" altLang="en-US" sz="2800" dirty="0">
                <a:latin typeface="Arial" panose="020B0604020202020204" pitchFamily="34" charset="0"/>
                <a:cs typeface="Arial" panose="020B0604020202020204" pitchFamily="34" charset="0"/>
              </a:rPr>
              <a:t>evelopment </a:t>
            </a:r>
            <a:r>
              <a:rPr lang="en-GB" altLang="en-US" sz="2800" b="1" dirty="0">
                <a:latin typeface="Arial" panose="020B0604020202020204" pitchFamily="34" charset="0"/>
                <a:cs typeface="Arial" panose="020B0604020202020204" pitchFamily="34" charset="0"/>
              </a:rPr>
              <a:t>P</a:t>
            </a:r>
            <a:r>
              <a:rPr lang="en-GB" altLang="en-US" sz="2800" dirty="0">
                <a:latin typeface="Arial" panose="020B0604020202020204" pitchFamily="34" charset="0"/>
                <a:cs typeface="Arial" panose="020B0604020202020204" pitchFamily="34" charset="0"/>
              </a:rPr>
              <a:t>lan. </a:t>
            </a:r>
          </a:p>
          <a:p>
            <a:pPr marL="0" indent="0">
              <a:buNone/>
            </a:pPr>
            <a:endParaRPr lang="en-GB" altLang="en-US" sz="2800" i="1" dirty="0"/>
          </a:p>
          <a:p>
            <a:pPr marL="0" indent="0">
              <a:buNone/>
            </a:pPr>
            <a:r>
              <a:rPr lang="en-GB" altLang="en-US" sz="2800" dirty="0">
                <a:latin typeface="Arial" panose="020B0604020202020204" pitchFamily="34" charset="0"/>
                <a:cs typeface="Arial" panose="020B0604020202020204" pitchFamily="34" charset="0"/>
              </a:rPr>
              <a:t>There is no set format but setting </a:t>
            </a:r>
            <a:r>
              <a:rPr lang="en-GB" altLang="en-US" sz="2800" b="1" dirty="0">
                <a:latin typeface="Arial" panose="020B0604020202020204" pitchFamily="34" charset="0"/>
                <a:cs typeface="Arial" panose="020B0604020202020204" pitchFamily="34" charset="0"/>
              </a:rPr>
              <a:t>SMART</a:t>
            </a:r>
            <a:r>
              <a:rPr lang="en-GB" altLang="en-US" sz="2800" dirty="0">
                <a:latin typeface="Arial" panose="020B0604020202020204" pitchFamily="34" charset="0"/>
                <a:cs typeface="Arial" panose="020B0604020202020204" pitchFamily="34" charset="0"/>
              </a:rPr>
              <a:t> goals are advised. </a:t>
            </a:r>
          </a:p>
        </p:txBody>
      </p:sp>
      <p:sp>
        <p:nvSpPr>
          <p:cNvPr id="6" name="Freeform: Shape 5">
            <a:extLst>
              <a:ext uri="{FF2B5EF4-FFF2-40B4-BE49-F238E27FC236}">
                <a16:creationId xmlns:a16="http://schemas.microsoft.com/office/drawing/2014/main" id="{21432B2C-8405-40DB-BF2C-4D4339C84E51}"/>
              </a:ext>
            </a:extLst>
          </p:cNvPr>
          <p:cNvSpPr/>
          <p:nvPr/>
        </p:nvSpPr>
        <p:spPr>
          <a:xfrm>
            <a:off x="5416699" y="608451"/>
            <a:ext cx="2187721" cy="828072"/>
          </a:xfrm>
          <a:custGeom>
            <a:avLst/>
            <a:gdLst>
              <a:gd name="connsiteX0" fmla="*/ 0 w 920709"/>
              <a:gd name="connsiteY0" fmla="*/ 57544 h 575443"/>
              <a:gd name="connsiteX1" fmla="*/ 57544 w 920709"/>
              <a:gd name="connsiteY1" fmla="*/ 0 h 575443"/>
              <a:gd name="connsiteX2" fmla="*/ 863165 w 920709"/>
              <a:gd name="connsiteY2" fmla="*/ 0 h 575443"/>
              <a:gd name="connsiteX3" fmla="*/ 920709 w 920709"/>
              <a:gd name="connsiteY3" fmla="*/ 57544 h 575443"/>
              <a:gd name="connsiteX4" fmla="*/ 920709 w 920709"/>
              <a:gd name="connsiteY4" fmla="*/ 517899 h 575443"/>
              <a:gd name="connsiteX5" fmla="*/ 863165 w 920709"/>
              <a:gd name="connsiteY5" fmla="*/ 575443 h 575443"/>
              <a:gd name="connsiteX6" fmla="*/ 57544 w 920709"/>
              <a:gd name="connsiteY6" fmla="*/ 575443 h 575443"/>
              <a:gd name="connsiteX7" fmla="*/ 0 w 920709"/>
              <a:gd name="connsiteY7" fmla="*/ 517899 h 575443"/>
              <a:gd name="connsiteX8" fmla="*/ 0 w 920709"/>
              <a:gd name="connsiteY8" fmla="*/ 57544 h 575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20709" h="575443">
                <a:moveTo>
                  <a:pt x="0" y="57544"/>
                </a:moveTo>
                <a:cubicBezTo>
                  <a:pt x="0" y="25763"/>
                  <a:pt x="25763" y="0"/>
                  <a:pt x="57544" y="0"/>
                </a:cubicBezTo>
                <a:lnTo>
                  <a:pt x="863165" y="0"/>
                </a:lnTo>
                <a:cubicBezTo>
                  <a:pt x="894946" y="0"/>
                  <a:pt x="920709" y="25763"/>
                  <a:pt x="920709" y="57544"/>
                </a:cubicBezTo>
                <a:lnTo>
                  <a:pt x="920709" y="517899"/>
                </a:lnTo>
                <a:cubicBezTo>
                  <a:pt x="920709" y="549680"/>
                  <a:pt x="894946" y="575443"/>
                  <a:pt x="863165" y="575443"/>
                </a:cubicBezTo>
                <a:lnTo>
                  <a:pt x="57544" y="575443"/>
                </a:lnTo>
                <a:cubicBezTo>
                  <a:pt x="25763" y="575443"/>
                  <a:pt x="0" y="549680"/>
                  <a:pt x="0" y="517899"/>
                </a:cubicBezTo>
                <a:lnTo>
                  <a:pt x="0" y="57544"/>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lIns="39714" tIns="32094" rIns="39714" bIns="32094" spcCol="1270" anchor="ctr"/>
          <a:lstStyle>
            <a:defPPr>
              <a:defRPr lang="en-GB"/>
            </a:defPPr>
            <a:lvl1pPr algn="l" rtl="0" eaLnBrk="0" fontAlgn="base" hangingPunct="0">
              <a:spcBef>
                <a:spcPct val="0"/>
              </a:spcBef>
              <a:spcAft>
                <a:spcPct val="0"/>
              </a:spcAft>
              <a:defRPr kern="1200">
                <a:solidFill>
                  <a:schemeClr val="dk1">
                    <a:hueOff val="0"/>
                    <a:satOff val="0"/>
                    <a:lumOff val="0"/>
                    <a:alphaOff val="0"/>
                  </a:schemeClr>
                </a:solidFill>
                <a:latin typeface="+mn-lt"/>
                <a:ea typeface="+mn-ea"/>
                <a:cs typeface="+mn-cs"/>
              </a:defRPr>
            </a:lvl1pPr>
            <a:lvl2pPr marL="457200" algn="l" rtl="0" eaLnBrk="0" fontAlgn="base" hangingPunct="0">
              <a:spcBef>
                <a:spcPct val="0"/>
              </a:spcBef>
              <a:spcAft>
                <a:spcPct val="0"/>
              </a:spcAft>
              <a:defRPr kern="1200">
                <a:solidFill>
                  <a:schemeClr val="dk1">
                    <a:hueOff val="0"/>
                    <a:satOff val="0"/>
                    <a:lumOff val="0"/>
                    <a:alphaOff val="0"/>
                  </a:schemeClr>
                </a:solidFill>
                <a:latin typeface="+mn-lt"/>
                <a:ea typeface="+mn-ea"/>
                <a:cs typeface="+mn-cs"/>
              </a:defRPr>
            </a:lvl2pPr>
            <a:lvl3pPr marL="914400" algn="l" rtl="0" eaLnBrk="0" fontAlgn="base" hangingPunct="0">
              <a:spcBef>
                <a:spcPct val="0"/>
              </a:spcBef>
              <a:spcAft>
                <a:spcPct val="0"/>
              </a:spcAft>
              <a:defRPr kern="1200">
                <a:solidFill>
                  <a:schemeClr val="dk1">
                    <a:hueOff val="0"/>
                    <a:satOff val="0"/>
                    <a:lumOff val="0"/>
                    <a:alphaOff val="0"/>
                  </a:schemeClr>
                </a:solidFill>
                <a:latin typeface="+mn-lt"/>
                <a:ea typeface="+mn-ea"/>
                <a:cs typeface="+mn-cs"/>
              </a:defRPr>
            </a:lvl3pPr>
            <a:lvl4pPr marL="1371600" algn="l" rtl="0" eaLnBrk="0" fontAlgn="base" hangingPunct="0">
              <a:spcBef>
                <a:spcPct val="0"/>
              </a:spcBef>
              <a:spcAft>
                <a:spcPct val="0"/>
              </a:spcAft>
              <a:defRPr kern="1200">
                <a:solidFill>
                  <a:schemeClr val="dk1">
                    <a:hueOff val="0"/>
                    <a:satOff val="0"/>
                    <a:lumOff val="0"/>
                    <a:alphaOff val="0"/>
                  </a:schemeClr>
                </a:solidFill>
                <a:latin typeface="+mn-lt"/>
                <a:ea typeface="+mn-ea"/>
                <a:cs typeface="+mn-cs"/>
              </a:defRPr>
            </a:lvl4pPr>
            <a:lvl5pPr marL="1828800" algn="l" rtl="0" eaLnBrk="0" fontAlgn="base" hangingPunct="0">
              <a:spcBef>
                <a:spcPct val="0"/>
              </a:spcBef>
              <a:spcAft>
                <a:spcPct val="0"/>
              </a:spcAft>
              <a:defRPr kern="1200">
                <a:solidFill>
                  <a:schemeClr val="dk1">
                    <a:hueOff val="0"/>
                    <a:satOff val="0"/>
                    <a:lumOff val="0"/>
                    <a:alphaOff val="0"/>
                  </a:schemeClr>
                </a:solidFill>
                <a:latin typeface="+mn-lt"/>
                <a:ea typeface="+mn-ea"/>
                <a:cs typeface="+mn-cs"/>
              </a:defRPr>
            </a:lvl5pPr>
            <a:lvl6pPr marL="2286000" algn="l" defTabSz="914400" rtl="0" eaLnBrk="1" latinLnBrk="0" hangingPunct="1">
              <a:defRPr kern="1200">
                <a:solidFill>
                  <a:schemeClr val="dk1">
                    <a:hueOff val="0"/>
                    <a:satOff val="0"/>
                    <a:lumOff val="0"/>
                    <a:alphaOff val="0"/>
                  </a:schemeClr>
                </a:solidFill>
                <a:latin typeface="+mn-lt"/>
                <a:ea typeface="+mn-ea"/>
                <a:cs typeface="+mn-cs"/>
              </a:defRPr>
            </a:lvl6pPr>
            <a:lvl7pPr marL="2743200" algn="l" defTabSz="914400" rtl="0" eaLnBrk="1" latinLnBrk="0" hangingPunct="1">
              <a:defRPr kern="1200">
                <a:solidFill>
                  <a:schemeClr val="dk1">
                    <a:hueOff val="0"/>
                    <a:satOff val="0"/>
                    <a:lumOff val="0"/>
                    <a:alphaOff val="0"/>
                  </a:schemeClr>
                </a:solidFill>
                <a:latin typeface="+mn-lt"/>
                <a:ea typeface="+mn-ea"/>
                <a:cs typeface="+mn-cs"/>
              </a:defRPr>
            </a:lvl7pPr>
            <a:lvl8pPr marL="3200400" algn="l" defTabSz="914400" rtl="0" eaLnBrk="1" latinLnBrk="0" hangingPunct="1">
              <a:defRPr kern="1200">
                <a:solidFill>
                  <a:schemeClr val="dk1">
                    <a:hueOff val="0"/>
                    <a:satOff val="0"/>
                    <a:lumOff val="0"/>
                    <a:alphaOff val="0"/>
                  </a:schemeClr>
                </a:solidFill>
                <a:latin typeface="+mn-lt"/>
                <a:ea typeface="+mn-ea"/>
                <a:cs typeface="+mn-cs"/>
              </a:defRPr>
            </a:lvl8pPr>
            <a:lvl9pPr marL="3657600" algn="l" defTabSz="914400" rtl="0" eaLnBrk="1" latinLnBrk="0" hangingPunct="1">
              <a:defRPr kern="1200">
                <a:solidFill>
                  <a:schemeClr val="dk1">
                    <a:hueOff val="0"/>
                    <a:satOff val="0"/>
                    <a:lumOff val="0"/>
                    <a:alphaOff val="0"/>
                  </a:schemeClr>
                </a:solidFill>
                <a:latin typeface="+mn-lt"/>
                <a:ea typeface="+mn-ea"/>
                <a:cs typeface="+mn-cs"/>
              </a:defRPr>
            </a:lvl9pPr>
          </a:lstStyle>
          <a:p>
            <a:pPr algn="ctr" defTabSz="533400">
              <a:lnSpc>
                <a:spcPct val="90000"/>
              </a:lnSpc>
              <a:spcAft>
                <a:spcPct val="35000"/>
              </a:spcAft>
              <a:defRPr/>
            </a:pPr>
            <a:r>
              <a:rPr lang="en-GB" sz="2800" b="1" dirty="0">
                <a:latin typeface="Arial" panose="020B0604020202020204" pitchFamily="34" charset="0"/>
                <a:cs typeface="Arial" panose="020B0604020202020204" pitchFamily="34" charset="0"/>
              </a:rPr>
              <a:t>S</a:t>
            </a:r>
            <a:r>
              <a:rPr lang="en-GB" sz="2800" dirty="0">
                <a:latin typeface="Arial" panose="020B0604020202020204" pitchFamily="34" charset="0"/>
                <a:cs typeface="Arial" panose="020B0604020202020204" pitchFamily="34" charset="0"/>
              </a:rPr>
              <a:t>pecific</a:t>
            </a:r>
            <a:endParaRPr lang="en-GB" sz="1600" dirty="0">
              <a:latin typeface="Arial" panose="020B0604020202020204" pitchFamily="34" charset="0"/>
              <a:cs typeface="Arial" panose="020B0604020202020204" pitchFamily="34" charset="0"/>
            </a:endParaRPr>
          </a:p>
        </p:txBody>
      </p:sp>
      <p:sp>
        <p:nvSpPr>
          <p:cNvPr id="8" name="Freeform: Shape 7">
            <a:extLst>
              <a:ext uri="{FF2B5EF4-FFF2-40B4-BE49-F238E27FC236}">
                <a16:creationId xmlns:a16="http://schemas.microsoft.com/office/drawing/2014/main" id="{10288E30-17FC-441E-A277-C7DD0F96B1E5}"/>
              </a:ext>
            </a:extLst>
          </p:cNvPr>
          <p:cNvSpPr/>
          <p:nvPr/>
        </p:nvSpPr>
        <p:spPr>
          <a:xfrm>
            <a:off x="5383212" y="1712913"/>
            <a:ext cx="2187721" cy="828072"/>
          </a:xfrm>
          <a:custGeom>
            <a:avLst/>
            <a:gdLst>
              <a:gd name="connsiteX0" fmla="*/ 0 w 920709"/>
              <a:gd name="connsiteY0" fmla="*/ 57544 h 575443"/>
              <a:gd name="connsiteX1" fmla="*/ 57544 w 920709"/>
              <a:gd name="connsiteY1" fmla="*/ 0 h 575443"/>
              <a:gd name="connsiteX2" fmla="*/ 863165 w 920709"/>
              <a:gd name="connsiteY2" fmla="*/ 0 h 575443"/>
              <a:gd name="connsiteX3" fmla="*/ 920709 w 920709"/>
              <a:gd name="connsiteY3" fmla="*/ 57544 h 575443"/>
              <a:gd name="connsiteX4" fmla="*/ 920709 w 920709"/>
              <a:gd name="connsiteY4" fmla="*/ 517899 h 575443"/>
              <a:gd name="connsiteX5" fmla="*/ 863165 w 920709"/>
              <a:gd name="connsiteY5" fmla="*/ 575443 h 575443"/>
              <a:gd name="connsiteX6" fmla="*/ 57544 w 920709"/>
              <a:gd name="connsiteY6" fmla="*/ 575443 h 575443"/>
              <a:gd name="connsiteX7" fmla="*/ 0 w 920709"/>
              <a:gd name="connsiteY7" fmla="*/ 517899 h 575443"/>
              <a:gd name="connsiteX8" fmla="*/ 0 w 920709"/>
              <a:gd name="connsiteY8" fmla="*/ 57544 h 575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20709" h="575443">
                <a:moveTo>
                  <a:pt x="0" y="57544"/>
                </a:moveTo>
                <a:cubicBezTo>
                  <a:pt x="0" y="25763"/>
                  <a:pt x="25763" y="0"/>
                  <a:pt x="57544" y="0"/>
                </a:cubicBezTo>
                <a:lnTo>
                  <a:pt x="863165" y="0"/>
                </a:lnTo>
                <a:cubicBezTo>
                  <a:pt x="894946" y="0"/>
                  <a:pt x="920709" y="25763"/>
                  <a:pt x="920709" y="57544"/>
                </a:cubicBezTo>
                <a:lnTo>
                  <a:pt x="920709" y="517899"/>
                </a:lnTo>
                <a:cubicBezTo>
                  <a:pt x="920709" y="549680"/>
                  <a:pt x="894946" y="575443"/>
                  <a:pt x="863165" y="575443"/>
                </a:cubicBezTo>
                <a:lnTo>
                  <a:pt x="57544" y="575443"/>
                </a:lnTo>
                <a:cubicBezTo>
                  <a:pt x="25763" y="575443"/>
                  <a:pt x="0" y="549680"/>
                  <a:pt x="0" y="517899"/>
                </a:cubicBezTo>
                <a:lnTo>
                  <a:pt x="0" y="57544"/>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lIns="39714" tIns="32094" rIns="39714" bIns="32094" spcCol="1270" anchor="ctr"/>
          <a:lstStyle>
            <a:defPPr>
              <a:defRPr lang="en-GB"/>
            </a:defPPr>
            <a:lvl1pPr algn="l" rtl="0" eaLnBrk="0" fontAlgn="base" hangingPunct="0">
              <a:spcBef>
                <a:spcPct val="0"/>
              </a:spcBef>
              <a:spcAft>
                <a:spcPct val="0"/>
              </a:spcAft>
              <a:defRPr kern="1200">
                <a:solidFill>
                  <a:schemeClr val="dk1">
                    <a:hueOff val="0"/>
                    <a:satOff val="0"/>
                    <a:lumOff val="0"/>
                    <a:alphaOff val="0"/>
                  </a:schemeClr>
                </a:solidFill>
                <a:latin typeface="+mn-lt"/>
                <a:ea typeface="+mn-ea"/>
                <a:cs typeface="+mn-cs"/>
              </a:defRPr>
            </a:lvl1pPr>
            <a:lvl2pPr marL="457200" algn="l" rtl="0" eaLnBrk="0" fontAlgn="base" hangingPunct="0">
              <a:spcBef>
                <a:spcPct val="0"/>
              </a:spcBef>
              <a:spcAft>
                <a:spcPct val="0"/>
              </a:spcAft>
              <a:defRPr kern="1200">
                <a:solidFill>
                  <a:schemeClr val="dk1">
                    <a:hueOff val="0"/>
                    <a:satOff val="0"/>
                    <a:lumOff val="0"/>
                    <a:alphaOff val="0"/>
                  </a:schemeClr>
                </a:solidFill>
                <a:latin typeface="+mn-lt"/>
                <a:ea typeface="+mn-ea"/>
                <a:cs typeface="+mn-cs"/>
              </a:defRPr>
            </a:lvl2pPr>
            <a:lvl3pPr marL="914400" algn="l" rtl="0" eaLnBrk="0" fontAlgn="base" hangingPunct="0">
              <a:spcBef>
                <a:spcPct val="0"/>
              </a:spcBef>
              <a:spcAft>
                <a:spcPct val="0"/>
              </a:spcAft>
              <a:defRPr kern="1200">
                <a:solidFill>
                  <a:schemeClr val="dk1">
                    <a:hueOff val="0"/>
                    <a:satOff val="0"/>
                    <a:lumOff val="0"/>
                    <a:alphaOff val="0"/>
                  </a:schemeClr>
                </a:solidFill>
                <a:latin typeface="+mn-lt"/>
                <a:ea typeface="+mn-ea"/>
                <a:cs typeface="+mn-cs"/>
              </a:defRPr>
            </a:lvl3pPr>
            <a:lvl4pPr marL="1371600" algn="l" rtl="0" eaLnBrk="0" fontAlgn="base" hangingPunct="0">
              <a:spcBef>
                <a:spcPct val="0"/>
              </a:spcBef>
              <a:spcAft>
                <a:spcPct val="0"/>
              </a:spcAft>
              <a:defRPr kern="1200">
                <a:solidFill>
                  <a:schemeClr val="dk1">
                    <a:hueOff val="0"/>
                    <a:satOff val="0"/>
                    <a:lumOff val="0"/>
                    <a:alphaOff val="0"/>
                  </a:schemeClr>
                </a:solidFill>
                <a:latin typeface="+mn-lt"/>
                <a:ea typeface="+mn-ea"/>
                <a:cs typeface="+mn-cs"/>
              </a:defRPr>
            </a:lvl4pPr>
            <a:lvl5pPr marL="1828800" algn="l" rtl="0" eaLnBrk="0" fontAlgn="base" hangingPunct="0">
              <a:spcBef>
                <a:spcPct val="0"/>
              </a:spcBef>
              <a:spcAft>
                <a:spcPct val="0"/>
              </a:spcAft>
              <a:defRPr kern="1200">
                <a:solidFill>
                  <a:schemeClr val="dk1">
                    <a:hueOff val="0"/>
                    <a:satOff val="0"/>
                    <a:lumOff val="0"/>
                    <a:alphaOff val="0"/>
                  </a:schemeClr>
                </a:solidFill>
                <a:latin typeface="+mn-lt"/>
                <a:ea typeface="+mn-ea"/>
                <a:cs typeface="+mn-cs"/>
              </a:defRPr>
            </a:lvl5pPr>
            <a:lvl6pPr marL="2286000" algn="l" defTabSz="914400" rtl="0" eaLnBrk="1" latinLnBrk="0" hangingPunct="1">
              <a:defRPr kern="1200">
                <a:solidFill>
                  <a:schemeClr val="dk1">
                    <a:hueOff val="0"/>
                    <a:satOff val="0"/>
                    <a:lumOff val="0"/>
                    <a:alphaOff val="0"/>
                  </a:schemeClr>
                </a:solidFill>
                <a:latin typeface="+mn-lt"/>
                <a:ea typeface="+mn-ea"/>
                <a:cs typeface="+mn-cs"/>
              </a:defRPr>
            </a:lvl6pPr>
            <a:lvl7pPr marL="2743200" algn="l" defTabSz="914400" rtl="0" eaLnBrk="1" latinLnBrk="0" hangingPunct="1">
              <a:defRPr kern="1200">
                <a:solidFill>
                  <a:schemeClr val="dk1">
                    <a:hueOff val="0"/>
                    <a:satOff val="0"/>
                    <a:lumOff val="0"/>
                    <a:alphaOff val="0"/>
                  </a:schemeClr>
                </a:solidFill>
                <a:latin typeface="+mn-lt"/>
                <a:ea typeface="+mn-ea"/>
                <a:cs typeface="+mn-cs"/>
              </a:defRPr>
            </a:lvl7pPr>
            <a:lvl8pPr marL="3200400" algn="l" defTabSz="914400" rtl="0" eaLnBrk="1" latinLnBrk="0" hangingPunct="1">
              <a:defRPr kern="1200">
                <a:solidFill>
                  <a:schemeClr val="dk1">
                    <a:hueOff val="0"/>
                    <a:satOff val="0"/>
                    <a:lumOff val="0"/>
                    <a:alphaOff val="0"/>
                  </a:schemeClr>
                </a:solidFill>
                <a:latin typeface="+mn-lt"/>
                <a:ea typeface="+mn-ea"/>
                <a:cs typeface="+mn-cs"/>
              </a:defRPr>
            </a:lvl8pPr>
            <a:lvl9pPr marL="3657600" algn="l" defTabSz="914400" rtl="0" eaLnBrk="1" latinLnBrk="0" hangingPunct="1">
              <a:defRPr kern="1200">
                <a:solidFill>
                  <a:schemeClr val="dk1">
                    <a:hueOff val="0"/>
                    <a:satOff val="0"/>
                    <a:lumOff val="0"/>
                    <a:alphaOff val="0"/>
                  </a:schemeClr>
                </a:solidFill>
                <a:latin typeface="+mn-lt"/>
                <a:ea typeface="+mn-ea"/>
                <a:cs typeface="+mn-cs"/>
              </a:defRPr>
            </a:lvl9pPr>
          </a:lstStyle>
          <a:p>
            <a:pPr algn="ctr" defTabSz="533400">
              <a:lnSpc>
                <a:spcPct val="90000"/>
              </a:lnSpc>
              <a:spcAft>
                <a:spcPct val="35000"/>
              </a:spcAft>
              <a:defRPr/>
            </a:pPr>
            <a:r>
              <a:rPr lang="en-GB" sz="2800" b="1" dirty="0">
                <a:latin typeface="Arial" panose="020B0604020202020204" pitchFamily="34" charset="0"/>
                <a:cs typeface="Arial" panose="020B0604020202020204" pitchFamily="34" charset="0"/>
              </a:rPr>
              <a:t>M</a:t>
            </a:r>
            <a:r>
              <a:rPr lang="en-GB" sz="2800" dirty="0">
                <a:latin typeface="Arial" panose="020B0604020202020204" pitchFamily="34" charset="0"/>
                <a:cs typeface="Arial" panose="020B0604020202020204" pitchFamily="34" charset="0"/>
              </a:rPr>
              <a:t>easurable</a:t>
            </a:r>
            <a:endParaRPr lang="en-GB" sz="1200" dirty="0">
              <a:latin typeface="Arial" panose="020B0604020202020204" pitchFamily="34" charset="0"/>
              <a:cs typeface="Arial" panose="020B0604020202020204" pitchFamily="34" charset="0"/>
            </a:endParaRPr>
          </a:p>
        </p:txBody>
      </p:sp>
      <p:sp>
        <p:nvSpPr>
          <p:cNvPr id="10" name="Freeform: Shape 9">
            <a:extLst>
              <a:ext uri="{FF2B5EF4-FFF2-40B4-BE49-F238E27FC236}">
                <a16:creationId xmlns:a16="http://schemas.microsoft.com/office/drawing/2014/main" id="{86155985-4C8E-45A6-9181-58FBDB860BD5}"/>
              </a:ext>
            </a:extLst>
          </p:cNvPr>
          <p:cNvSpPr/>
          <p:nvPr/>
        </p:nvSpPr>
        <p:spPr>
          <a:xfrm>
            <a:off x="5416699" y="2724962"/>
            <a:ext cx="2154235" cy="788497"/>
          </a:xfrm>
          <a:custGeom>
            <a:avLst/>
            <a:gdLst>
              <a:gd name="connsiteX0" fmla="*/ 0 w 920709"/>
              <a:gd name="connsiteY0" fmla="*/ 57544 h 575443"/>
              <a:gd name="connsiteX1" fmla="*/ 57544 w 920709"/>
              <a:gd name="connsiteY1" fmla="*/ 0 h 575443"/>
              <a:gd name="connsiteX2" fmla="*/ 863165 w 920709"/>
              <a:gd name="connsiteY2" fmla="*/ 0 h 575443"/>
              <a:gd name="connsiteX3" fmla="*/ 920709 w 920709"/>
              <a:gd name="connsiteY3" fmla="*/ 57544 h 575443"/>
              <a:gd name="connsiteX4" fmla="*/ 920709 w 920709"/>
              <a:gd name="connsiteY4" fmla="*/ 517899 h 575443"/>
              <a:gd name="connsiteX5" fmla="*/ 863165 w 920709"/>
              <a:gd name="connsiteY5" fmla="*/ 575443 h 575443"/>
              <a:gd name="connsiteX6" fmla="*/ 57544 w 920709"/>
              <a:gd name="connsiteY6" fmla="*/ 575443 h 575443"/>
              <a:gd name="connsiteX7" fmla="*/ 0 w 920709"/>
              <a:gd name="connsiteY7" fmla="*/ 517899 h 575443"/>
              <a:gd name="connsiteX8" fmla="*/ 0 w 920709"/>
              <a:gd name="connsiteY8" fmla="*/ 57544 h 575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20709" h="575443">
                <a:moveTo>
                  <a:pt x="0" y="57544"/>
                </a:moveTo>
                <a:cubicBezTo>
                  <a:pt x="0" y="25763"/>
                  <a:pt x="25763" y="0"/>
                  <a:pt x="57544" y="0"/>
                </a:cubicBezTo>
                <a:lnTo>
                  <a:pt x="863165" y="0"/>
                </a:lnTo>
                <a:cubicBezTo>
                  <a:pt x="894946" y="0"/>
                  <a:pt x="920709" y="25763"/>
                  <a:pt x="920709" y="57544"/>
                </a:cubicBezTo>
                <a:lnTo>
                  <a:pt x="920709" y="517899"/>
                </a:lnTo>
                <a:cubicBezTo>
                  <a:pt x="920709" y="549680"/>
                  <a:pt x="894946" y="575443"/>
                  <a:pt x="863165" y="575443"/>
                </a:cubicBezTo>
                <a:lnTo>
                  <a:pt x="57544" y="575443"/>
                </a:lnTo>
                <a:cubicBezTo>
                  <a:pt x="25763" y="575443"/>
                  <a:pt x="0" y="549680"/>
                  <a:pt x="0" y="517899"/>
                </a:cubicBezTo>
                <a:lnTo>
                  <a:pt x="0" y="57544"/>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lIns="39714" tIns="32094" rIns="39714" bIns="32094" spcCol="1270" anchor="ctr"/>
          <a:lstStyle>
            <a:defPPr>
              <a:defRPr lang="en-GB"/>
            </a:defPPr>
            <a:lvl1pPr algn="l" rtl="0" eaLnBrk="0" fontAlgn="base" hangingPunct="0">
              <a:spcBef>
                <a:spcPct val="0"/>
              </a:spcBef>
              <a:spcAft>
                <a:spcPct val="0"/>
              </a:spcAft>
              <a:defRPr kern="1200">
                <a:solidFill>
                  <a:schemeClr val="dk1">
                    <a:hueOff val="0"/>
                    <a:satOff val="0"/>
                    <a:lumOff val="0"/>
                    <a:alphaOff val="0"/>
                  </a:schemeClr>
                </a:solidFill>
                <a:latin typeface="+mn-lt"/>
                <a:ea typeface="+mn-ea"/>
                <a:cs typeface="+mn-cs"/>
              </a:defRPr>
            </a:lvl1pPr>
            <a:lvl2pPr marL="457200" algn="l" rtl="0" eaLnBrk="0" fontAlgn="base" hangingPunct="0">
              <a:spcBef>
                <a:spcPct val="0"/>
              </a:spcBef>
              <a:spcAft>
                <a:spcPct val="0"/>
              </a:spcAft>
              <a:defRPr kern="1200">
                <a:solidFill>
                  <a:schemeClr val="dk1">
                    <a:hueOff val="0"/>
                    <a:satOff val="0"/>
                    <a:lumOff val="0"/>
                    <a:alphaOff val="0"/>
                  </a:schemeClr>
                </a:solidFill>
                <a:latin typeface="+mn-lt"/>
                <a:ea typeface="+mn-ea"/>
                <a:cs typeface="+mn-cs"/>
              </a:defRPr>
            </a:lvl2pPr>
            <a:lvl3pPr marL="914400" algn="l" rtl="0" eaLnBrk="0" fontAlgn="base" hangingPunct="0">
              <a:spcBef>
                <a:spcPct val="0"/>
              </a:spcBef>
              <a:spcAft>
                <a:spcPct val="0"/>
              </a:spcAft>
              <a:defRPr kern="1200">
                <a:solidFill>
                  <a:schemeClr val="dk1">
                    <a:hueOff val="0"/>
                    <a:satOff val="0"/>
                    <a:lumOff val="0"/>
                    <a:alphaOff val="0"/>
                  </a:schemeClr>
                </a:solidFill>
                <a:latin typeface="+mn-lt"/>
                <a:ea typeface="+mn-ea"/>
                <a:cs typeface="+mn-cs"/>
              </a:defRPr>
            </a:lvl3pPr>
            <a:lvl4pPr marL="1371600" algn="l" rtl="0" eaLnBrk="0" fontAlgn="base" hangingPunct="0">
              <a:spcBef>
                <a:spcPct val="0"/>
              </a:spcBef>
              <a:spcAft>
                <a:spcPct val="0"/>
              </a:spcAft>
              <a:defRPr kern="1200">
                <a:solidFill>
                  <a:schemeClr val="dk1">
                    <a:hueOff val="0"/>
                    <a:satOff val="0"/>
                    <a:lumOff val="0"/>
                    <a:alphaOff val="0"/>
                  </a:schemeClr>
                </a:solidFill>
                <a:latin typeface="+mn-lt"/>
                <a:ea typeface="+mn-ea"/>
                <a:cs typeface="+mn-cs"/>
              </a:defRPr>
            </a:lvl4pPr>
            <a:lvl5pPr marL="1828800" algn="l" rtl="0" eaLnBrk="0" fontAlgn="base" hangingPunct="0">
              <a:spcBef>
                <a:spcPct val="0"/>
              </a:spcBef>
              <a:spcAft>
                <a:spcPct val="0"/>
              </a:spcAft>
              <a:defRPr kern="1200">
                <a:solidFill>
                  <a:schemeClr val="dk1">
                    <a:hueOff val="0"/>
                    <a:satOff val="0"/>
                    <a:lumOff val="0"/>
                    <a:alphaOff val="0"/>
                  </a:schemeClr>
                </a:solidFill>
                <a:latin typeface="+mn-lt"/>
                <a:ea typeface="+mn-ea"/>
                <a:cs typeface="+mn-cs"/>
              </a:defRPr>
            </a:lvl5pPr>
            <a:lvl6pPr marL="2286000" algn="l" defTabSz="914400" rtl="0" eaLnBrk="1" latinLnBrk="0" hangingPunct="1">
              <a:defRPr kern="1200">
                <a:solidFill>
                  <a:schemeClr val="dk1">
                    <a:hueOff val="0"/>
                    <a:satOff val="0"/>
                    <a:lumOff val="0"/>
                    <a:alphaOff val="0"/>
                  </a:schemeClr>
                </a:solidFill>
                <a:latin typeface="+mn-lt"/>
                <a:ea typeface="+mn-ea"/>
                <a:cs typeface="+mn-cs"/>
              </a:defRPr>
            </a:lvl6pPr>
            <a:lvl7pPr marL="2743200" algn="l" defTabSz="914400" rtl="0" eaLnBrk="1" latinLnBrk="0" hangingPunct="1">
              <a:defRPr kern="1200">
                <a:solidFill>
                  <a:schemeClr val="dk1">
                    <a:hueOff val="0"/>
                    <a:satOff val="0"/>
                    <a:lumOff val="0"/>
                    <a:alphaOff val="0"/>
                  </a:schemeClr>
                </a:solidFill>
                <a:latin typeface="+mn-lt"/>
                <a:ea typeface="+mn-ea"/>
                <a:cs typeface="+mn-cs"/>
              </a:defRPr>
            </a:lvl7pPr>
            <a:lvl8pPr marL="3200400" algn="l" defTabSz="914400" rtl="0" eaLnBrk="1" latinLnBrk="0" hangingPunct="1">
              <a:defRPr kern="1200">
                <a:solidFill>
                  <a:schemeClr val="dk1">
                    <a:hueOff val="0"/>
                    <a:satOff val="0"/>
                    <a:lumOff val="0"/>
                    <a:alphaOff val="0"/>
                  </a:schemeClr>
                </a:solidFill>
                <a:latin typeface="+mn-lt"/>
                <a:ea typeface="+mn-ea"/>
                <a:cs typeface="+mn-cs"/>
              </a:defRPr>
            </a:lvl8pPr>
            <a:lvl9pPr marL="3657600" algn="l" defTabSz="914400" rtl="0" eaLnBrk="1" latinLnBrk="0" hangingPunct="1">
              <a:defRPr kern="1200">
                <a:solidFill>
                  <a:schemeClr val="dk1">
                    <a:hueOff val="0"/>
                    <a:satOff val="0"/>
                    <a:lumOff val="0"/>
                    <a:alphaOff val="0"/>
                  </a:schemeClr>
                </a:solidFill>
                <a:latin typeface="+mn-lt"/>
                <a:ea typeface="+mn-ea"/>
                <a:cs typeface="+mn-cs"/>
              </a:defRPr>
            </a:lvl9pPr>
          </a:lstStyle>
          <a:p>
            <a:pPr algn="ctr" defTabSz="533400">
              <a:lnSpc>
                <a:spcPct val="90000"/>
              </a:lnSpc>
              <a:spcAft>
                <a:spcPct val="35000"/>
              </a:spcAft>
              <a:defRPr/>
            </a:pPr>
            <a:r>
              <a:rPr lang="en-GB" sz="2800" b="1" dirty="0">
                <a:latin typeface="Arial" panose="020B0604020202020204" pitchFamily="34" charset="0"/>
                <a:cs typeface="Arial" panose="020B0604020202020204" pitchFamily="34" charset="0"/>
              </a:rPr>
              <a:t>A</a:t>
            </a:r>
            <a:r>
              <a:rPr lang="en-GB" sz="2800" dirty="0">
                <a:latin typeface="Arial" panose="020B0604020202020204" pitchFamily="34" charset="0"/>
                <a:cs typeface="Arial" panose="020B0604020202020204" pitchFamily="34" charset="0"/>
              </a:rPr>
              <a:t>chievable</a:t>
            </a:r>
            <a:endParaRPr lang="en-GB" dirty="0">
              <a:latin typeface="Arial" panose="020B0604020202020204" pitchFamily="34" charset="0"/>
              <a:cs typeface="Arial" panose="020B0604020202020204" pitchFamily="34" charset="0"/>
            </a:endParaRPr>
          </a:p>
        </p:txBody>
      </p:sp>
      <p:sp>
        <p:nvSpPr>
          <p:cNvPr id="12" name="Freeform: Shape 11">
            <a:extLst>
              <a:ext uri="{FF2B5EF4-FFF2-40B4-BE49-F238E27FC236}">
                <a16:creationId xmlns:a16="http://schemas.microsoft.com/office/drawing/2014/main" id="{2E10FBC4-1E5C-4088-9858-14A2A835548F}"/>
              </a:ext>
            </a:extLst>
          </p:cNvPr>
          <p:cNvSpPr/>
          <p:nvPr/>
        </p:nvSpPr>
        <p:spPr>
          <a:xfrm>
            <a:off x="5383213" y="3697436"/>
            <a:ext cx="2154236" cy="788498"/>
          </a:xfrm>
          <a:custGeom>
            <a:avLst/>
            <a:gdLst>
              <a:gd name="connsiteX0" fmla="*/ 0 w 920709"/>
              <a:gd name="connsiteY0" fmla="*/ 57544 h 575443"/>
              <a:gd name="connsiteX1" fmla="*/ 57544 w 920709"/>
              <a:gd name="connsiteY1" fmla="*/ 0 h 575443"/>
              <a:gd name="connsiteX2" fmla="*/ 863165 w 920709"/>
              <a:gd name="connsiteY2" fmla="*/ 0 h 575443"/>
              <a:gd name="connsiteX3" fmla="*/ 920709 w 920709"/>
              <a:gd name="connsiteY3" fmla="*/ 57544 h 575443"/>
              <a:gd name="connsiteX4" fmla="*/ 920709 w 920709"/>
              <a:gd name="connsiteY4" fmla="*/ 517899 h 575443"/>
              <a:gd name="connsiteX5" fmla="*/ 863165 w 920709"/>
              <a:gd name="connsiteY5" fmla="*/ 575443 h 575443"/>
              <a:gd name="connsiteX6" fmla="*/ 57544 w 920709"/>
              <a:gd name="connsiteY6" fmla="*/ 575443 h 575443"/>
              <a:gd name="connsiteX7" fmla="*/ 0 w 920709"/>
              <a:gd name="connsiteY7" fmla="*/ 517899 h 575443"/>
              <a:gd name="connsiteX8" fmla="*/ 0 w 920709"/>
              <a:gd name="connsiteY8" fmla="*/ 57544 h 575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20709" h="575443">
                <a:moveTo>
                  <a:pt x="0" y="57544"/>
                </a:moveTo>
                <a:cubicBezTo>
                  <a:pt x="0" y="25763"/>
                  <a:pt x="25763" y="0"/>
                  <a:pt x="57544" y="0"/>
                </a:cubicBezTo>
                <a:lnTo>
                  <a:pt x="863165" y="0"/>
                </a:lnTo>
                <a:cubicBezTo>
                  <a:pt x="894946" y="0"/>
                  <a:pt x="920709" y="25763"/>
                  <a:pt x="920709" y="57544"/>
                </a:cubicBezTo>
                <a:lnTo>
                  <a:pt x="920709" y="517899"/>
                </a:lnTo>
                <a:cubicBezTo>
                  <a:pt x="920709" y="549680"/>
                  <a:pt x="894946" y="575443"/>
                  <a:pt x="863165" y="575443"/>
                </a:cubicBezTo>
                <a:lnTo>
                  <a:pt x="57544" y="575443"/>
                </a:lnTo>
                <a:cubicBezTo>
                  <a:pt x="25763" y="575443"/>
                  <a:pt x="0" y="549680"/>
                  <a:pt x="0" y="517899"/>
                </a:cubicBezTo>
                <a:lnTo>
                  <a:pt x="0" y="57544"/>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lIns="39714" tIns="32094" rIns="39714" bIns="32094" spcCol="1270" anchor="ctr"/>
          <a:lstStyle>
            <a:defPPr>
              <a:defRPr lang="en-GB"/>
            </a:defPPr>
            <a:lvl1pPr algn="l" rtl="0" eaLnBrk="0" fontAlgn="base" hangingPunct="0">
              <a:spcBef>
                <a:spcPct val="0"/>
              </a:spcBef>
              <a:spcAft>
                <a:spcPct val="0"/>
              </a:spcAft>
              <a:defRPr kern="1200">
                <a:solidFill>
                  <a:schemeClr val="dk1">
                    <a:hueOff val="0"/>
                    <a:satOff val="0"/>
                    <a:lumOff val="0"/>
                    <a:alphaOff val="0"/>
                  </a:schemeClr>
                </a:solidFill>
                <a:latin typeface="+mn-lt"/>
                <a:ea typeface="+mn-ea"/>
                <a:cs typeface="+mn-cs"/>
              </a:defRPr>
            </a:lvl1pPr>
            <a:lvl2pPr marL="457200" algn="l" rtl="0" eaLnBrk="0" fontAlgn="base" hangingPunct="0">
              <a:spcBef>
                <a:spcPct val="0"/>
              </a:spcBef>
              <a:spcAft>
                <a:spcPct val="0"/>
              </a:spcAft>
              <a:defRPr kern="1200">
                <a:solidFill>
                  <a:schemeClr val="dk1">
                    <a:hueOff val="0"/>
                    <a:satOff val="0"/>
                    <a:lumOff val="0"/>
                    <a:alphaOff val="0"/>
                  </a:schemeClr>
                </a:solidFill>
                <a:latin typeface="+mn-lt"/>
                <a:ea typeface="+mn-ea"/>
                <a:cs typeface="+mn-cs"/>
              </a:defRPr>
            </a:lvl2pPr>
            <a:lvl3pPr marL="914400" algn="l" rtl="0" eaLnBrk="0" fontAlgn="base" hangingPunct="0">
              <a:spcBef>
                <a:spcPct val="0"/>
              </a:spcBef>
              <a:spcAft>
                <a:spcPct val="0"/>
              </a:spcAft>
              <a:defRPr kern="1200">
                <a:solidFill>
                  <a:schemeClr val="dk1">
                    <a:hueOff val="0"/>
                    <a:satOff val="0"/>
                    <a:lumOff val="0"/>
                    <a:alphaOff val="0"/>
                  </a:schemeClr>
                </a:solidFill>
                <a:latin typeface="+mn-lt"/>
                <a:ea typeface="+mn-ea"/>
                <a:cs typeface="+mn-cs"/>
              </a:defRPr>
            </a:lvl3pPr>
            <a:lvl4pPr marL="1371600" algn="l" rtl="0" eaLnBrk="0" fontAlgn="base" hangingPunct="0">
              <a:spcBef>
                <a:spcPct val="0"/>
              </a:spcBef>
              <a:spcAft>
                <a:spcPct val="0"/>
              </a:spcAft>
              <a:defRPr kern="1200">
                <a:solidFill>
                  <a:schemeClr val="dk1">
                    <a:hueOff val="0"/>
                    <a:satOff val="0"/>
                    <a:lumOff val="0"/>
                    <a:alphaOff val="0"/>
                  </a:schemeClr>
                </a:solidFill>
                <a:latin typeface="+mn-lt"/>
                <a:ea typeface="+mn-ea"/>
                <a:cs typeface="+mn-cs"/>
              </a:defRPr>
            </a:lvl4pPr>
            <a:lvl5pPr marL="1828800" algn="l" rtl="0" eaLnBrk="0" fontAlgn="base" hangingPunct="0">
              <a:spcBef>
                <a:spcPct val="0"/>
              </a:spcBef>
              <a:spcAft>
                <a:spcPct val="0"/>
              </a:spcAft>
              <a:defRPr kern="1200">
                <a:solidFill>
                  <a:schemeClr val="dk1">
                    <a:hueOff val="0"/>
                    <a:satOff val="0"/>
                    <a:lumOff val="0"/>
                    <a:alphaOff val="0"/>
                  </a:schemeClr>
                </a:solidFill>
                <a:latin typeface="+mn-lt"/>
                <a:ea typeface="+mn-ea"/>
                <a:cs typeface="+mn-cs"/>
              </a:defRPr>
            </a:lvl5pPr>
            <a:lvl6pPr marL="2286000" algn="l" defTabSz="914400" rtl="0" eaLnBrk="1" latinLnBrk="0" hangingPunct="1">
              <a:defRPr kern="1200">
                <a:solidFill>
                  <a:schemeClr val="dk1">
                    <a:hueOff val="0"/>
                    <a:satOff val="0"/>
                    <a:lumOff val="0"/>
                    <a:alphaOff val="0"/>
                  </a:schemeClr>
                </a:solidFill>
                <a:latin typeface="+mn-lt"/>
                <a:ea typeface="+mn-ea"/>
                <a:cs typeface="+mn-cs"/>
              </a:defRPr>
            </a:lvl6pPr>
            <a:lvl7pPr marL="2743200" algn="l" defTabSz="914400" rtl="0" eaLnBrk="1" latinLnBrk="0" hangingPunct="1">
              <a:defRPr kern="1200">
                <a:solidFill>
                  <a:schemeClr val="dk1">
                    <a:hueOff val="0"/>
                    <a:satOff val="0"/>
                    <a:lumOff val="0"/>
                    <a:alphaOff val="0"/>
                  </a:schemeClr>
                </a:solidFill>
                <a:latin typeface="+mn-lt"/>
                <a:ea typeface="+mn-ea"/>
                <a:cs typeface="+mn-cs"/>
              </a:defRPr>
            </a:lvl7pPr>
            <a:lvl8pPr marL="3200400" algn="l" defTabSz="914400" rtl="0" eaLnBrk="1" latinLnBrk="0" hangingPunct="1">
              <a:defRPr kern="1200">
                <a:solidFill>
                  <a:schemeClr val="dk1">
                    <a:hueOff val="0"/>
                    <a:satOff val="0"/>
                    <a:lumOff val="0"/>
                    <a:alphaOff val="0"/>
                  </a:schemeClr>
                </a:solidFill>
                <a:latin typeface="+mn-lt"/>
                <a:ea typeface="+mn-ea"/>
                <a:cs typeface="+mn-cs"/>
              </a:defRPr>
            </a:lvl8pPr>
            <a:lvl9pPr marL="3657600" algn="l" defTabSz="914400" rtl="0" eaLnBrk="1" latinLnBrk="0" hangingPunct="1">
              <a:defRPr kern="1200">
                <a:solidFill>
                  <a:schemeClr val="dk1">
                    <a:hueOff val="0"/>
                    <a:satOff val="0"/>
                    <a:lumOff val="0"/>
                    <a:alphaOff val="0"/>
                  </a:schemeClr>
                </a:solidFill>
                <a:latin typeface="+mn-lt"/>
                <a:ea typeface="+mn-ea"/>
                <a:cs typeface="+mn-cs"/>
              </a:defRPr>
            </a:lvl9pPr>
          </a:lstStyle>
          <a:p>
            <a:pPr algn="ctr" defTabSz="533400">
              <a:lnSpc>
                <a:spcPct val="90000"/>
              </a:lnSpc>
              <a:spcAft>
                <a:spcPct val="35000"/>
              </a:spcAft>
              <a:defRPr/>
            </a:pPr>
            <a:r>
              <a:rPr lang="en-GB" sz="2800" b="1" dirty="0">
                <a:latin typeface="Arial" panose="020B0604020202020204" pitchFamily="34" charset="0"/>
                <a:cs typeface="Arial" panose="020B0604020202020204" pitchFamily="34" charset="0"/>
              </a:rPr>
              <a:t>R</a:t>
            </a:r>
            <a:r>
              <a:rPr lang="en-GB" sz="2800" dirty="0">
                <a:latin typeface="Arial" panose="020B0604020202020204" pitchFamily="34" charset="0"/>
                <a:cs typeface="Arial" panose="020B0604020202020204" pitchFamily="34" charset="0"/>
              </a:rPr>
              <a:t>elevant</a:t>
            </a:r>
            <a:endParaRPr lang="en-GB" sz="1200" dirty="0">
              <a:latin typeface="Arial" panose="020B0604020202020204" pitchFamily="34" charset="0"/>
              <a:cs typeface="Arial" panose="020B0604020202020204" pitchFamily="34" charset="0"/>
            </a:endParaRPr>
          </a:p>
        </p:txBody>
      </p:sp>
      <p:sp>
        <p:nvSpPr>
          <p:cNvPr id="15" name="Freeform: Shape 14">
            <a:extLst>
              <a:ext uri="{FF2B5EF4-FFF2-40B4-BE49-F238E27FC236}">
                <a16:creationId xmlns:a16="http://schemas.microsoft.com/office/drawing/2014/main" id="{C02796D7-9F5B-49D8-B3FA-42ED8356948F}"/>
              </a:ext>
            </a:extLst>
          </p:cNvPr>
          <p:cNvSpPr/>
          <p:nvPr/>
        </p:nvSpPr>
        <p:spPr bwMode="auto">
          <a:xfrm>
            <a:off x="3165153" y="2554436"/>
            <a:ext cx="1926431" cy="1143000"/>
          </a:xfrm>
          <a:custGeom>
            <a:avLst/>
            <a:gdLst>
              <a:gd name="connsiteX0" fmla="*/ 0 w 1150886"/>
              <a:gd name="connsiteY0" fmla="*/ 57544 h 575443"/>
              <a:gd name="connsiteX1" fmla="*/ 57544 w 1150886"/>
              <a:gd name="connsiteY1" fmla="*/ 0 h 575443"/>
              <a:gd name="connsiteX2" fmla="*/ 1093342 w 1150886"/>
              <a:gd name="connsiteY2" fmla="*/ 0 h 575443"/>
              <a:gd name="connsiteX3" fmla="*/ 1150886 w 1150886"/>
              <a:gd name="connsiteY3" fmla="*/ 57544 h 575443"/>
              <a:gd name="connsiteX4" fmla="*/ 1150886 w 1150886"/>
              <a:gd name="connsiteY4" fmla="*/ 517899 h 575443"/>
              <a:gd name="connsiteX5" fmla="*/ 1093342 w 1150886"/>
              <a:gd name="connsiteY5" fmla="*/ 575443 h 575443"/>
              <a:gd name="connsiteX6" fmla="*/ 57544 w 1150886"/>
              <a:gd name="connsiteY6" fmla="*/ 575443 h 575443"/>
              <a:gd name="connsiteX7" fmla="*/ 0 w 1150886"/>
              <a:gd name="connsiteY7" fmla="*/ 517899 h 575443"/>
              <a:gd name="connsiteX8" fmla="*/ 0 w 1150886"/>
              <a:gd name="connsiteY8" fmla="*/ 57544 h 575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50886" h="575443">
                <a:moveTo>
                  <a:pt x="0" y="57544"/>
                </a:moveTo>
                <a:cubicBezTo>
                  <a:pt x="0" y="25763"/>
                  <a:pt x="25763" y="0"/>
                  <a:pt x="57544" y="0"/>
                </a:cubicBezTo>
                <a:lnTo>
                  <a:pt x="1093342" y="0"/>
                </a:lnTo>
                <a:cubicBezTo>
                  <a:pt x="1125123" y="0"/>
                  <a:pt x="1150886" y="25763"/>
                  <a:pt x="1150886" y="57544"/>
                </a:cubicBezTo>
                <a:lnTo>
                  <a:pt x="1150886" y="517899"/>
                </a:lnTo>
                <a:cubicBezTo>
                  <a:pt x="1150886" y="549680"/>
                  <a:pt x="1125123" y="575443"/>
                  <a:pt x="1093342" y="575443"/>
                </a:cubicBezTo>
                <a:lnTo>
                  <a:pt x="57544" y="575443"/>
                </a:lnTo>
                <a:cubicBezTo>
                  <a:pt x="25763" y="575443"/>
                  <a:pt x="0" y="549680"/>
                  <a:pt x="0" y="517899"/>
                </a:cubicBezTo>
                <a:lnTo>
                  <a:pt x="0" y="57544"/>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lIns="64479" tIns="48604" rIns="64479" bIns="48604" spcCol="1270" anchor="ctr"/>
          <a:lstStyle>
            <a:defPPr>
              <a:defRPr lang="en-GB"/>
            </a:defPPr>
            <a:lvl1pPr algn="l" rtl="0" eaLnBrk="0" fontAlgn="base" hangingPunct="0">
              <a:spcBef>
                <a:spcPct val="0"/>
              </a:spcBef>
              <a:spcAft>
                <a:spcPct val="0"/>
              </a:spcAft>
              <a:defRPr kern="1200">
                <a:solidFill>
                  <a:schemeClr val="lt1"/>
                </a:solidFill>
                <a:latin typeface="+mn-lt"/>
                <a:ea typeface="+mn-ea"/>
                <a:cs typeface="+mn-cs"/>
              </a:defRPr>
            </a:lvl1pPr>
            <a:lvl2pPr marL="457200" algn="l" rtl="0" eaLnBrk="0" fontAlgn="base" hangingPunct="0">
              <a:spcBef>
                <a:spcPct val="0"/>
              </a:spcBef>
              <a:spcAft>
                <a:spcPct val="0"/>
              </a:spcAft>
              <a:defRPr kern="1200">
                <a:solidFill>
                  <a:schemeClr val="lt1"/>
                </a:solidFill>
                <a:latin typeface="+mn-lt"/>
                <a:ea typeface="+mn-ea"/>
                <a:cs typeface="+mn-cs"/>
              </a:defRPr>
            </a:lvl2pPr>
            <a:lvl3pPr marL="914400" algn="l" rtl="0" eaLnBrk="0" fontAlgn="base" hangingPunct="0">
              <a:spcBef>
                <a:spcPct val="0"/>
              </a:spcBef>
              <a:spcAft>
                <a:spcPct val="0"/>
              </a:spcAft>
              <a:defRPr kern="1200">
                <a:solidFill>
                  <a:schemeClr val="lt1"/>
                </a:solidFill>
                <a:latin typeface="+mn-lt"/>
                <a:ea typeface="+mn-ea"/>
                <a:cs typeface="+mn-cs"/>
              </a:defRPr>
            </a:lvl3pPr>
            <a:lvl4pPr marL="1371600" algn="l" rtl="0" eaLnBrk="0" fontAlgn="base" hangingPunct="0">
              <a:spcBef>
                <a:spcPct val="0"/>
              </a:spcBef>
              <a:spcAft>
                <a:spcPct val="0"/>
              </a:spcAft>
              <a:defRPr kern="1200">
                <a:solidFill>
                  <a:schemeClr val="lt1"/>
                </a:solidFill>
                <a:latin typeface="+mn-lt"/>
                <a:ea typeface="+mn-ea"/>
                <a:cs typeface="+mn-cs"/>
              </a:defRPr>
            </a:lvl4pPr>
            <a:lvl5pPr marL="1828800" algn="l" rtl="0" eaLnBrk="0" fontAlgn="base" hangingPunct="0">
              <a:spcBef>
                <a:spcPct val="0"/>
              </a:spcBef>
              <a:spcAft>
                <a:spcPct val="0"/>
              </a:spcAft>
              <a:defRPr kern="1200">
                <a:solidFill>
                  <a:schemeClr val="lt1"/>
                </a:solidFill>
                <a:latin typeface="+mn-lt"/>
                <a:ea typeface="+mn-ea"/>
                <a:cs typeface="+mn-cs"/>
              </a:defRPr>
            </a:lvl5pPr>
            <a:lvl6pPr marL="2286000" algn="l" defTabSz="914400" rtl="0" eaLnBrk="1" latinLnBrk="0" hangingPunct="1">
              <a:defRPr kern="1200">
                <a:solidFill>
                  <a:schemeClr val="lt1"/>
                </a:solidFill>
                <a:latin typeface="+mn-lt"/>
                <a:ea typeface="+mn-ea"/>
                <a:cs typeface="+mn-cs"/>
              </a:defRPr>
            </a:lvl6pPr>
            <a:lvl7pPr marL="2743200" algn="l" defTabSz="914400" rtl="0" eaLnBrk="1" latinLnBrk="0" hangingPunct="1">
              <a:defRPr kern="1200">
                <a:solidFill>
                  <a:schemeClr val="lt1"/>
                </a:solidFill>
                <a:latin typeface="+mn-lt"/>
                <a:ea typeface="+mn-ea"/>
                <a:cs typeface="+mn-cs"/>
              </a:defRPr>
            </a:lvl7pPr>
            <a:lvl8pPr marL="3200400" algn="l" defTabSz="914400" rtl="0" eaLnBrk="1" latinLnBrk="0" hangingPunct="1">
              <a:defRPr kern="1200">
                <a:solidFill>
                  <a:schemeClr val="lt1"/>
                </a:solidFill>
                <a:latin typeface="+mn-lt"/>
                <a:ea typeface="+mn-ea"/>
                <a:cs typeface="+mn-cs"/>
              </a:defRPr>
            </a:lvl8pPr>
            <a:lvl9pPr marL="3657600" algn="l" defTabSz="914400" rtl="0" eaLnBrk="1" latinLnBrk="0" hangingPunct="1">
              <a:defRPr kern="1200">
                <a:solidFill>
                  <a:schemeClr val="lt1"/>
                </a:solidFill>
                <a:latin typeface="+mn-lt"/>
                <a:ea typeface="+mn-ea"/>
                <a:cs typeface="+mn-cs"/>
              </a:defRPr>
            </a:lvl9pPr>
          </a:lstStyle>
          <a:p>
            <a:pPr algn="ctr" defTabSz="1111250">
              <a:lnSpc>
                <a:spcPct val="90000"/>
              </a:lnSpc>
              <a:spcAft>
                <a:spcPct val="35000"/>
              </a:spcAft>
              <a:defRPr/>
            </a:pPr>
            <a:r>
              <a:rPr lang="en-GB" sz="3600" dirty="0">
                <a:latin typeface="Arial" panose="020B0604020202020204" pitchFamily="34" charset="0"/>
                <a:cs typeface="Arial" panose="020B0604020202020204" pitchFamily="34" charset="0"/>
              </a:rPr>
              <a:t>SMART</a:t>
            </a:r>
          </a:p>
        </p:txBody>
      </p:sp>
      <p:sp>
        <p:nvSpPr>
          <p:cNvPr id="14" name="Freeform: Shape 13">
            <a:extLst>
              <a:ext uri="{FF2B5EF4-FFF2-40B4-BE49-F238E27FC236}">
                <a16:creationId xmlns:a16="http://schemas.microsoft.com/office/drawing/2014/main" id="{D6D101A1-DBAF-49F5-9FDB-EC7360EEDEEA}"/>
              </a:ext>
            </a:extLst>
          </p:cNvPr>
          <p:cNvSpPr/>
          <p:nvPr/>
        </p:nvSpPr>
        <p:spPr>
          <a:xfrm>
            <a:off x="5383212" y="4637621"/>
            <a:ext cx="2154237" cy="788498"/>
          </a:xfrm>
          <a:custGeom>
            <a:avLst/>
            <a:gdLst>
              <a:gd name="connsiteX0" fmla="*/ 0 w 920709"/>
              <a:gd name="connsiteY0" fmla="*/ 57544 h 575443"/>
              <a:gd name="connsiteX1" fmla="*/ 57544 w 920709"/>
              <a:gd name="connsiteY1" fmla="*/ 0 h 575443"/>
              <a:gd name="connsiteX2" fmla="*/ 863165 w 920709"/>
              <a:gd name="connsiteY2" fmla="*/ 0 h 575443"/>
              <a:gd name="connsiteX3" fmla="*/ 920709 w 920709"/>
              <a:gd name="connsiteY3" fmla="*/ 57544 h 575443"/>
              <a:gd name="connsiteX4" fmla="*/ 920709 w 920709"/>
              <a:gd name="connsiteY4" fmla="*/ 517899 h 575443"/>
              <a:gd name="connsiteX5" fmla="*/ 863165 w 920709"/>
              <a:gd name="connsiteY5" fmla="*/ 575443 h 575443"/>
              <a:gd name="connsiteX6" fmla="*/ 57544 w 920709"/>
              <a:gd name="connsiteY6" fmla="*/ 575443 h 575443"/>
              <a:gd name="connsiteX7" fmla="*/ 0 w 920709"/>
              <a:gd name="connsiteY7" fmla="*/ 517899 h 575443"/>
              <a:gd name="connsiteX8" fmla="*/ 0 w 920709"/>
              <a:gd name="connsiteY8" fmla="*/ 57544 h 575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20709" h="575443">
                <a:moveTo>
                  <a:pt x="0" y="57544"/>
                </a:moveTo>
                <a:cubicBezTo>
                  <a:pt x="0" y="25763"/>
                  <a:pt x="25763" y="0"/>
                  <a:pt x="57544" y="0"/>
                </a:cubicBezTo>
                <a:lnTo>
                  <a:pt x="863165" y="0"/>
                </a:lnTo>
                <a:cubicBezTo>
                  <a:pt x="894946" y="0"/>
                  <a:pt x="920709" y="25763"/>
                  <a:pt x="920709" y="57544"/>
                </a:cubicBezTo>
                <a:lnTo>
                  <a:pt x="920709" y="517899"/>
                </a:lnTo>
                <a:cubicBezTo>
                  <a:pt x="920709" y="549680"/>
                  <a:pt x="894946" y="575443"/>
                  <a:pt x="863165" y="575443"/>
                </a:cubicBezTo>
                <a:lnTo>
                  <a:pt x="57544" y="575443"/>
                </a:lnTo>
                <a:cubicBezTo>
                  <a:pt x="25763" y="575443"/>
                  <a:pt x="0" y="549680"/>
                  <a:pt x="0" y="517899"/>
                </a:cubicBezTo>
                <a:lnTo>
                  <a:pt x="0" y="57544"/>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lIns="39714" tIns="32094" rIns="39714" bIns="32094" spcCol="1270" anchor="ctr"/>
          <a:lstStyle>
            <a:defPPr>
              <a:defRPr lang="en-GB"/>
            </a:defPPr>
            <a:lvl1pPr algn="l" rtl="0" eaLnBrk="0" fontAlgn="base" hangingPunct="0">
              <a:spcBef>
                <a:spcPct val="0"/>
              </a:spcBef>
              <a:spcAft>
                <a:spcPct val="0"/>
              </a:spcAft>
              <a:defRPr kern="1200">
                <a:solidFill>
                  <a:schemeClr val="dk1">
                    <a:hueOff val="0"/>
                    <a:satOff val="0"/>
                    <a:lumOff val="0"/>
                    <a:alphaOff val="0"/>
                  </a:schemeClr>
                </a:solidFill>
                <a:latin typeface="+mn-lt"/>
                <a:ea typeface="+mn-ea"/>
                <a:cs typeface="+mn-cs"/>
              </a:defRPr>
            </a:lvl1pPr>
            <a:lvl2pPr marL="457200" algn="l" rtl="0" eaLnBrk="0" fontAlgn="base" hangingPunct="0">
              <a:spcBef>
                <a:spcPct val="0"/>
              </a:spcBef>
              <a:spcAft>
                <a:spcPct val="0"/>
              </a:spcAft>
              <a:defRPr kern="1200">
                <a:solidFill>
                  <a:schemeClr val="dk1">
                    <a:hueOff val="0"/>
                    <a:satOff val="0"/>
                    <a:lumOff val="0"/>
                    <a:alphaOff val="0"/>
                  </a:schemeClr>
                </a:solidFill>
                <a:latin typeface="+mn-lt"/>
                <a:ea typeface="+mn-ea"/>
                <a:cs typeface="+mn-cs"/>
              </a:defRPr>
            </a:lvl2pPr>
            <a:lvl3pPr marL="914400" algn="l" rtl="0" eaLnBrk="0" fontAlgn="base" hangingPunct="0">
              <a:spcBef>
                <a:spcPct val="0"/>
              </a:spcBef>
              <a:spcAft>
                <a:spcPct val="0"/>
              </a:spcAft>
              <a:defRPr kern="1200">
                <a:solidFill>
                  <a:schemeClr val="dk1">
                    <a:hueOff val="0"/>
                    <a:satOff val="0"/>
                    <a:lumOff val="0"/>
                    <a:alphaOff val="0"/>
                  </a:schemeClr>
                </a:solidFill>
                <a:latin typeface="+mn-lt"/>
                <a:ea typeface="+mn-ea"/>
                <a:cs typeface="+mn-cs"/>
              </a:defRPr>
            </a:lvl3pPr>
            <a:lvl4pPr marL="1371600" algn="l" rtl="0" eaLnBrk="0" fontAlgn="base" hangingPunct="0">
              <a:spcBef>
                <a:spcPct val="0"/>
              </a:spcBef>
              <a:spcAft>
                <a:spcPct val="0"/>
              </a:spcAft>
              <a:defRPr kern="1200">
                <a:solidFill>
                  <a:schemeClr val="dk1">
                    <a:hueOff val="0"/>
                    <a:satOff val="0"/>
                    <a:lumOff val="0"/>
                    <a:alphaOff val="0"/>
                  </a:schemeClr>
                </a:solidFill>
                <a:latin typeface="+mn-lt"/>
                <a:ea typeface="+mn-ea"/>
                <a:cs typeface="+mn-cs"/>
              </a:defRPr>
            </a:lvl4pPr>
            <a:lvl5pPr marL="1828800" algn="l" rtl="0" eaLnBrk="0" fontAlgn="base" hangingPunct="0">
              <a:spcBef>
                <a:spcPct val="0"/>
              </a:spcBef>
              <a:spcAft>
                <a:spcPct val="0"/>
              </a:spcAft>
              <a:defRPr kern="1200">
                <a:solidFill>
                  <a:schemeClr val="dk1">
                    <a:hueOff val="0"/>
                    <a:satOff val="0"/>
                    <a:lumOff val="0"/>
                    <a:alphaOff val="0"/>
                  </a:schemeClr>
                </a:solidFill>
                <a:latin typeface="+mn-lt"/>
                <a:ea typeface="+mn-ea"/>
                <a:cs typeface="+mn-cs"/>
              </a:defRPr>
            </a:lvl5pPr>
            <a:lvl6pPr marL="2286000" algn="l" defTabSz="914400" rtl="0" eaLnBrk="1" latinLnBrk="0" hangingPunct="1">
              <a:defRPr kern="1200">
                <a:solidFill>
                  <a:schemeClr val="dk1">
                    <a:hueOff val="0"/>
                    <a:satOff val="0"/>
                    <a:lumOff val="0"/>
                    <a:alphaOff val="0"/>
                  </a:schemeClr>
                </a:solidFill>
                <a:latin typeface="+mn-lt"/>
                <a:ea typeface="+mn-ea"/>
                <a:cs typeface="+mn-cs"/>
              </a:defRPr>
            </a:lvl6pPr>
            <a:lvl7pPr marL="2743200" algn="l" defTabSz="914400" rtl="0" eaLnBrk="1" latinLnBrk="0" hangingPunct="1">
              <a:defRPr kern="1200">
                <a:solidFill>
                  <a:schemeClr val="dk1">
                    <a:hueOff val="0"/>
                    <a:satOff val="0"/>
                    <a:lumOff val="0"/>
                    <a:alphaOff val="0"/>
                  </a:schemeClr>
                </a:solidFill>
                <a:latin typeface="+mn-lt"/>
                <a:ea typeface="+mn-ea"/>
                <a:cs typeface="+mn-cs"/>
              </a:defRPr>
            </a:lvl7pPr>
            <a:lvl8pPr marL="3200400" algn="l" defTabSz="914400" rtl="0" eaLnBrk="1" latinLnBrk="0" hangingPunct="1">
              <a:defRPr kern="1200">
                <a:solidFill>
                  <a:schemeClr val="dk1">
                    <a:hueOff val="0"/>
                    <a:satOff val="0"/>
                    <a:lumOff val="0"/>
                    <a:alphaOff val="0"/>
                  </a:schemeClr>
                </a:solidFill>
                <a:latin typeface="+mn-lt"/>
                <a:ea typeface="+mn-ea"/>
                <a:cs typeface="+mn-cs"/>
              </a:defRPr>
            </a:lvl8pPr>
            <a:lvl9pPr marL="3657600" algn="l" defTabSz="914400" rtl="0" eaLnBrk="1" latinLnBrk="0" hangingPunct="1">
              <a:defRPr kern="1200">
                <a:solidFill>
                  <a:schemeClr val="dk1">
                    <a:hueOff val="0"/>
                    <a:satOff val="0"/>
                    <a:lumOff val="0"/>
                    <a:alphaOff val="0"/>
                  </a:schemeClr>
                </a:solidFill>
                <a:latin typeface="+mn-lt"/>
                <a:ea typeface="+mn-ea"/>
                <a:cs typeface="+mn-cs"/>
              </a:defRPr>
            </a:lvl9pPr>
          </a:lstStyle>
          <a:p>
            <a:pPr algn="ctr" defTabSz="533400">
              <a:lnSpc>
                <a:spcPct val="90000"/>
              </a:lnSpc>
              <a:spcAft>
                <a:spcPct val="35000"/>
              </a:spcAft>
              <a:defRPr/>
            </a:pPr>
            <a:r>
              <a:rPr lang="en-GB" sz="2800" b="1" dirty="0">
                <a:latin typeface="Arial" panose="020B0604020202020204" pitchFamily="34" charset="0"/>
                <a:cs typeface="Arial" panose="020B0604020202020204" pitchFamily="34" charset="0"/>
              </a:rPr>
              <a:t>T</a:t>
            </a:r>
            <a:r>
              <a:rPr lang="en-GB" sz="2800" dirty="0">
                <a:latin typeface="Arial" panose="020B0604020202020204" pitchFamily="34" charset="0"/>
                <a:cs typeface="Arial" panose="020B0604020202020204" pitchFamily="34" charset="0"/>
              </a:rPr>
              <a:t>ime-bound</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528234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500"/>
                                        <p:tgtEl>
                                          <p:spTgt spid="5">
                                            <p:txEl>
                                              <p:pRg st="2" end="2"/>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5"/>
                                        </p:tgtEl>
                                        <p:attrNameLst>
                                          <p:attrName>style.visibility</p:attrName>
                                        </p:attrNameLst>
                                      </p:cBhvr>
                                      <p:to>
                                        <p:strVal val="visible"/>
                                      </p:to>
                                    </p:set>
                                    <p:animEffect transition="in" filter="fade">
                                      <p:cBhvr>
                                        <p:cTn id="15" dur="500"/>
                                        <p:tgtEl>
                                          <p:spTgt spid="15"/>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6"/>
                                        </p:tgtEl>
                                        <p:attrNameLst>
                                          <p:attrName>style.visibility</p:attrName>
                                        </p:attrNameLst>
                                      </p:cBhvr>
                                      <p:to>
                                        <p:strVal val="visible"/>
                                      </p:to>
                                    </p:set>
                                    <p:animEffect transition="in" filter="fade">
                                      <p:cBhvr>
                                        <p:cTn id="20" dur="500"/>
                                        <p:tgtEl>
                                          <p:spTgt spid="6"/>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Effect transition="in" filter="fade">
                                      <p:cBhvr>
                                        <p:cTn id="25" dur="500"/>
                                        <p:tgtEl>
                                          <p:spTgt spid="8"/>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10"/>
                                        </p:tgtEl>
                                        <p:attrNameLst>
                                          <p:attrName>style.visibility</p:attrName>
                                        </p:attrNameLst>
                                      </p:cBhvr>
                                      <p:to>
                                        <p:strVal val="visible"/>
                                      </p:to>
                                    </p:set>
                                    <p:animEffect transition="in" filter="fade">
                                      <p:cBhvr>
                                        <p:cTn id="30" dur="500"/>
                                        <p:tgtEl>
                                          <p:spTgt spid="10"/>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12"/>
                                        </p:tgtEl>
                                        <p:attrNameLst>
                                          <p:attrName>style.visibility</p:attrName>
                                        </p:attrNameLst>
                                      </p:cBhvr>
                                      <p:to>
                                        <p:strVal val="visible"/>
                                      </p:to>
                                    </p:set>
                                    <p:animEffect transition="in" filter="fade">
                                      <p:cBhvr>
                                        <p:cTn id="35" dur="500"/>
                                        <p:tgtEl>
                                          <p:spTgt spid="12"/>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14"/>
                                        </p:tgtEl>
                                        <p:attrNameLst>
                                          <p:attrName>style.visibility</p:attrName>
                                        </p:attrNameLst>
                                      </p:cBhvr>
                                      <p:to>
                                        <p:strVal val="visible"/>
                                      </p:to>
                                    </p:set>
                                    <p:animEffect transition="in" filter="fade">
                                      <p:cBhvr>
                                        <p:cTn id="40"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P spid="10" grpId="0" animBg="1"/>
      <p:bldP spid="12" grpId="0" animBg="1"/>
      <p:bldP spid="15" grpId="0" animBg="1"/>
      <p:bldP spid="14"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C56EF7-2CAE-4F3F-BEE5-B8B61802840B}"/>
              </a:ext>
            </a:extLst>
          </p:cNvPr>
          <p:cNvSpPr>
            <a:spLocks noGrp="1"/>
          </p:cNvSpPr>
          <p:nvPr>
            <p:ph type="title"/>
          </p:nvPr>
        </p:nvSpPr>
        <p:spPr/>
        <p:txBody>
          <a:bodyPr/>
          <a:lstStyle/>
          <a:p>
            <a:r>
              <a:rPr lang="en-GB" dirty="0"/>
              <a:t>Activity – PDP development</a:t>
            </a:r>
          </a:p>
        </p:txBody>
      </p:sp>
      <p:sp>
        <p:nvSpPr>
          <p:cNvPr id="3" name="Content Placeholder 2">
            <a:extLst>
              <a:ext uri="{FF2B5EF4-FFF2-40B4-BE49-F238E27FC236}">
                <a16:creationId xmlns:a16="http://schemas.microsoft.com/office/drawing/2014/main" id="{D86710BA-F354-49D3-BEC8-8ABA1945DBC0}"/>
              </a:ext>
            </a:extLst>
          </p:cNvPr>
          <p:cNvSpPr>
            <a:spLocks noGrp="1"/>
          </p:cNvSpPr>
          <p:nvPr>
            <p:ph idx="1"/>
          </p:nvPr>
        </p:nvSpPr>
        <p:spPr>
          <a:xfrm>
            <a:off x="457200" y="1669212"/>
            <a:ext cx="8229600" cy="1143000"/>
          </a:xfrm>
        </p:spPr>
        <p:txBody>
          <a:bodyPr>
            <a:normAutofit lnSpcReduction="10000"/>
          </a:bodyPr>
          <a:lstStyle/>
          <a:p>
            <a:pPr marL="0" indent="0" algn="ctr">
              <a:buNone/>
            </a:pPr>
            <a:r>
              <a:rPr lang="en-GB" dirty="0">
                <a:latin typeface="Arial" panose="020B0604020202020204" pitchFamily="34" charset="0"/>
                <a:cs typeface="Arial" panose="020B0604020202020204" pitchFamily="34" charset="0"/>
              </a:rPr>
              <a:t>Develop your PDP begun in week 4.</a:t>
            </a:r>
          </a:p>
          <a:p>
            <a:pPr marL="0" indent="0" algn="ctr">
              <a:buNone/>
            </a:pPr>
            <a:r>
              <a:rPr lang="en-GB" dirty="0">
                <a:latin typeface="Arial" panose="020B0604020202020204" pitchFamily="34" charset="0"/>
                <a:cs typeface="Arial" panose="020B0604020202020204" pitchFamily="34" charset="0"/>
              </a:rPr>
              <a:t>A template is available in week 8  </a:t>
            </a:r>
          </a:p>
        </p:txBody>
      </p:sp>
      <p:pic>
        <p:nvPicPr>
          <p:cNvPr id="5" name="Picture 4">
            <a:extLst>
              <a:ext uri="{FF2B5EF4-FFF2-40B4-BE49-F238E27FC236}">
                <a16:creationId xmlns:a16="http://schemas.microsoft.com/office/drawing/2014/main" id="{3BA20836-55C0-4528-93DF-E3959C186697}"/>
              </a:ext>
            </a:extLst>
          </p:cNvPr>
          <p:cNvPicPr>
            <a:picLocks noChangeAspect="1"/>
          </p:cNvPicPr>
          <p:nvPr/>
        </p:nvPicPr>
        <p:blipFill>
          <a:blip r:embed="rId3"/>
          <a:stretch>
            <a:fillRect/>
          </a:stretch>
        </p:blipFill>
        <p:spPr>
          <a:xfrm>
            <a:off x="756140" y="2939403"/>
            <a:ext cx="7260655" cy="2212771"/>
          </a:xfrm>
          <a:prstGeom prst="rect">
            <a:avLst/>
          </a:prstGeom>
        </p:spPr>
      </p:pic>
    </p:spTree>
    <p:extLst>
      <p:ext uri="{BB962C8B-B14F-4D97-AF65-F5344CB8AC3E}">
        <p14:creationId xmlns:p14="http://schemas.microsoft.com/office/powerpoint/2010/main" val="39294010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73619B-9519-41BD-8ACC-029DE6965367}"/>
              </a:ext>
            </a:extLst>
          </p:cNvPr>
          <p:cNvSpPr>
            <a:spLocks noGrp="1"/>
          </p:cNvSpPr>
          <p:nvPr>
            <p:ph type="title"/>
          </p:nvPr>
        </p:nvSpPr>
        <p:spPr/>
        <p:txBody>
          <a:bodyPr/>
          <a:lstStyle/>
          <a:p>
            <a:r>
              <a:rPr lang="en-GB" dirty="0"/>
              <a:t>Break</a:t>
            </a:r>
          </a:p>
        </p:txBody>
      </p:sp>
      <p:sp>
        <p:nvSpPr>
          <p:cNvPr id="3" name="Content Placeholder 2">
            <a:extLst>
              <a:ext uri="{FF2B5EF4-FFF2-40B4-BE49-F238E27FC236}">
                <a16:creationId xmlns:a16="http://schemas.microsoft.com/office/drawing/2014/main" id="{9812C340-D8A6-4EA2-815F-B7C07A75F071}"/>
              </a:ext>
            </a:extLst>
          </p:cNvPr>
          <p:cNvSpPr>
            <a:spLocks noGrp="1"/>
          </p:cNvSpPr>
          <p:nvPr>
            <p:ph idx="1"/>
          </p:nvPr>
        </p:nvSpPr>
        <p:spPr>
          <a:xfrm>
            <a:off x="457200" y="1600201"/>
            <a:ext cx="8229600" cy="1143000"/>
          </a:xfrm>
        </p:spPr>
        <p:txBody>
          <a:bodyPr>
            <a:normAutofit/>
          </a:bodyPr>
          <a:lstStyle/>
          <a:p>
            <a:r>
              <a:rPr lang="en-GB" dirty="0"/>
              <a:t>After the break </a:t>
            </a:r>
          </a:p>
          <a:p>
            <a:pPr lvl="1"/>
            <a:r>
              <a:rPr lang="en-GB" dirty="0"/>
              <a:t>presentation skills workshop </a:t>
            </a:r>
          </a:p>
        </p:txBody>
      </p:sp>
    </p:spTree>
    <p:extLst>
      <p:ext uri="{BB962C8B-B14F-4D97-AF65-F5344CB8AC3E}">
        <p14:creationId xmlns:p14="http://schemas.microsoft.com/office/powerpoint/2010/main" val="21702578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hought Bubble: Cloud 3">
            <a:extLst>
              <a:ext uri="{FF2B5EF4-FFF2-40B4-BE49-F238E27FC236}">
                <a16:creationId xmlns:a16="http://schemas.microsoft.com/office/drawing/2014/main" id="{460B8522-9585-4055-A4CE-5AF525AD021C}"/>
              </a:ext>
            </a:extLst>
          </p:cNvPr>
          <p:cNvSpPr/>
          <p:nvPr/>
        </p:nvSpPr>
        <p:spPr>
          <a:xfrm>
            <a:off x="467544" y="1052736"/>
            <a:ext cx="4392488" cy="3091093"/>
          </a:xfrm>
          <a:prstGeom prst="cloudCallout">
            <a:avLst>
              <a:gd name="adj1" fmla="val 84213"/>
              <a:gd name="adj2" fmla="val -37930"/>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3600" dirty="0"/>
              <a:t>What makes a good presentation?</a:t>
            </a:r>
          </a:p>
        </p:txBody>
      </p:sp>
      <p:pic>
        <p:nvPicPr>
          <p:cNvPr id="6" name="Picture 5" descr="Casual woman with hand on face">
            <a:extLst>
              <a:ext uri="{FF2B5EF4-FFF2-40B4-BE49-F238E27FC236}">
                <a16:creationId xmlns:a16="http://schemas.microsoft.com/office/drawing/2014/main" id="{FBE7288E-C731-45B2-B7CC-AB4451B412F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008645" y="1418611"/>
            <a:ext cx="1454358" cy="4244472"/>
          </a:xfrm>
          <a:prstGeom prst="rect">
            <a:avLst/>
          </a:prstGeom>
        </p:spPr>
      </p:pic>
    </p:spTree>
    <p:extLst>
      <p:ext uri="{BB962C8B-B14F-4D97-AF65-F5344CB8AC3E}">
        <p14:creationId xmlns:p14="http://schemas.microsoft.com/office/powerpoint/2010/main" val="7791688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wipe(up)">
                                      <p:cBhvr>
                                        <p:cTn id="7" dur="5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4EAF0B-C577-4957-937F-C29A41AB2471}"/>
              </a:ext>
            </a:extLst>
          </p:cNvPr>
          <p:cNvSpPr>
            <a:spLocks noGrp="1"/>
          </p:cNvSpPr>
          <p:nvPr>
            <p:ph type="title"/>
          </p:nvPr>
        </p:nvSpPr>
        <p:spPr/>
        <p:txBody>
          <a:bodyPr/>
          <a:lstStyle/>
          <a:p>
            <a:r>
              <a:rPr lang="en-GB" dirty="0"/>
              <a:t>Slide design and content</a:t>
            </a:r>
          </a:p>
        </p:txBody>
      </p:sp>
      <p:sp>
        <p:nvSpPr>
          <p:cNvPr id="3" name="Content Placeholder 2">
            <a:extLst>
              <a:ext uri="{FF2B5EF4-FFF2-40B4-BE49-F238E27FC236}">
                <a16:creationId xmlns:a16="http://schemas.microsoft.com/office/drawing/2014/main" id="{DD956565-E7EB-405C-8B4B-2A3BA2E8A876}"/>
              </a:ext>
            </a:extLst>
          </p:cNvPr>
          <p:cNvSpPr>
            <a:spLocks noGrp="1"/>
          </p:cNvSpPr>
          <p:nvPr>
            <p:ph idx="1"/>
          </p:nvPr>
        </p:nvSpPr>
        <p:spPr/>
        <p:txBody>
          <a:bodyPr/>
          <a:lstStyle/>
          <a:p>
            <a:pPr marL="0" indent="0">
              <a:buNone/>
            </a:pPr>
            <a:r>
              <a:rPr lang="en-GB" dirty="0"/>
              <a:t>Anderson (2018) suggests that less is more: </a:t>
            </a:r>
          </a:p>
          <a:p>
            <a:endParaRPr lang="en-GB" dirty="0"/>
          </a:p>
        </p:txBody>
      </p:sp>
      <p:sp>
        <p:nvSpPr>
          <p:cNvPr id="6" name="Freeform: Shape 5">
            <a:extLst>
              <a:ext uri="{FF2B5EF4-FFF2-40B4-BE49-F238E27FC236}">
                <a16:creationId xmlns:a16="http://schemas.microsoft.com/office/drawing/2014/main" id="{176B412F-63AB-4DA6-B1DE-1D1C33F31BC5}"/>
              </a:ext>
            </a:extLst>
          </p:cNvPr>
          <p:cNvSpPr/>
          <p:nvPr/>
        </p:nvSpPr>
        <p:spPr>
          <a:xfrm>
            <a:off x="619786" y="2466888"/>
            <a:ext cx="2001610" cy="2186248"/>
          </a:xfrm>
          <a:custGeom>
            <a:avLst/>
            <a:gdLst>
              <a:gd name="connsiteX0" fmla="*/ 0 w 1506471"/>
              <a:gd name="connsiteY0" fmla="*/ 655315 h 1310630"/>
              <a:gd name="connsiteX1" fmla="*/ 327658 w 1506471"/>
              <a:gd name="connsiteY1" fmla="*/ 0 h 1310630"/>
              <a:gd name="connsiteX2" fmla="*/ 1178814 w 1506471"/>
              <a:gd name="connsiteY2" fmla="*/ 0 h 1310630"/>
              <a:gd name="connsiteX3" fmla="*/ 1506471 w 1506471"/>
              <a:gd name="connsiteY3" fmla="*/ 655315 h 1310630"/>
              <a:gd name="connsiteX4" fmla="*/ 1178814 w 1506471"/>
              <a:gd name="connsiteY4" fmla="*/ 1310630 h 1310630"/>
              <a:gd name="connsiteX5" fmla="*/ 327658 w 1506471"/>
              <a:gd name="connsiteY5" fmla="*/ 1310630 h 1310630"/>
              <a:gd name="connsiteX6" fmla="*/ 0 w 1506471"/>
              <a:gd name="connsiteY6" fmla="*/ 655315 h 1310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06471" h="1310630">
                <a:moveTo>
                  <a:pt x="753236" y="0"/>
                </a:moveTo>
                <a:lnTo>
                  <a:pt x="1506470" y="285063"/>
                </a:lnTo>
                <a:lnTo>
                  <a:pt x="1506470" y="1025568"/>
                </a:lnTo>
                <a:lnTo>
                  <a:pt x="753236" y="1310630"/>
                </a:lnTo>
                <a:lnTo>
                  <a:pt x="1" y="1025568"/>
                </a:lnTo>
                <a:lnTo>
                  <a:pt x="1" y="285063"/>
                </a:lnTo>
                <a:lnTo>
                  <a:pt x="753236" y="0"/>
                </a:lnTo>
                <a:close/>
              </a:path>
            </a:pathLst>
          </a:custGeom>
          <a:scene3d>
            <a:camera prst="orthographicFront"/>
            <a:lightRig rig="flat" dir="t"/>
          </a:scene3d>
          <a:sp3d prstMaterial="plastic">
            <a:bevelT w="120900" h="88900"/>
            <a:bevelB w="88900" h="31750" prst="angle"/>
          </a:sp3d>
        </p:spPr>
        <p:style>
          <a:lnRef idx="0">
            <a:schemeClr val="lt1">
              <a:hueOff val="0"/>
              <a:satOff val="0"/>
              <a:lumOff val="0"/>
              <a:alphaOff val="0"/>
            </a:schemeClr>
          </a:lnRef>
          <a:fillRef idx="3">
            <a:schemeClr val="accent5">
              <a:hueOff val="0"/>
              <a:satOff val="0"/>
              <a:lumOff val="0"/>
              <a:alphaOff val="0"/>
            </a:schemeClr>
          </a:fillRef>
          <a:effectRef idx="2">
            <a:schemeClr val="accent5">
              <a:hueOff val="0"/>
              <a:satOff val="0"/>
              <a:lumOff val="0"/>
              <a:alphaOff val="0"/>
            </a:schemeClr>
          </a:effectRef>
          <a:fontRef idx="minor">
            <a:schemeClr val="lt1"/>
          </a:fontRef>
        </p:style>
        <p:txBody>
          <a:bodyPr spcFirstLastPara="0" vert="horz" wrap="square" lIns="265200" tIns="295719" rIns="265201" bIns="295718" numCol="1" spcCol="1270" anchor="ctr" anchorCtr="0">
            <a:noAutofit/>
          </a:bodyPr>
          <a:lstStyle/>
          <a:p>
            <a:pPr marL="0" lvl="0" indent="0" algn="ctr" defTabSz="7112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Focus on your topic. </a:t>
            </a:r>
          </a:p>
        </p:txBody>
      </p:sp>
      <p:sp>
        <p:nvSpPr>
          <p:cNvPr id="9" name="Freeform: Shape 8">
            <a:extLst>
              <a:ext uri="{FF2B5EF4-FFF2-40B4-BE49-F238E27FC236}">
                <a16:creationId xmlns:a16="http://schemas.microsoft.com/office/drawing/2014/main" id="{1A3B8A8C-10A7-429E-9631-E34D60B4981D}"/>
              </a:ext>
            </a:extLst>
          </p:cNvPr>
          <p:cNvSpPr/>
          <p:nvPr/>
        </p:nvSpPr>
        <p:spPr>
          <a:xfrm>
            <a:off x="3328808" y="2348883"/>
            <a:ext cx="2107288" cy="2304253"/>
          </a:xfrm>
          <a:custGeom>
            <a:avLst/>
            <a:gdLst>
              <a:gd name="connsiteX0" fmla="*/ 0 w 1506471"/>
              <a:gd name="connsiteY0" fmla="*/ 655315 h 1310630"/>
              <a:gd name="connsiteX1" fmla="*/ 327658 w 1506471"/>
              <a:gd name="connsiteY1" fmla="*/ 0 h 1310630"/>
              <a:gd name="connsiteX2" fmla="*/ 1178814 w 1506471"/>
              <a:gd name="connsiteY2" fmla="*/ 0 h 1310630"/>
              <a:gd name="connsiteX3" fmla="*/ 1506471 w 1506471"/>
              <a:gd name="connsiteY3" fmla="*/ 655315 h 1310630"/>
              <a:gd name="connsiteX4" fmla="*/ 1178814 w 1506471"/>
              <a:gd name="connsiteY4" fmla="*/ 1310630 h 1310630"/>
              <a:gd name="connsiteX5" fmla="*/ 327658 w 1506471"/>
              <a:gd name="connsiteY5" fmla="*/ 1310630 h 1310630"/>
              <a:gd name="connsiteX6" fmla="*/ 0 w 1506471"/>
              <a:gd name="connsiteY6" fmla="*/ 655315 h 1310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06471" h="1310630">
                <a:moveTo>
                  <a:pt x="753236" y="0"/>
                </a:moveTo>
                <a:lnTo>
                  <a:pt x="1506470" y="285063"/>
                </a:lnTo>
                <a:lnTo>
                  <a:pt x="1506470" y="1025568"/>
                </a:lnTo>
                <a:lnTo>
                  <a:pt x="753236" y="1310630"/>
                </a:lnTo>
                <a:lnTo>
                  <a:pt x="1" y="1025568"/>
                </a:lnTo>
                <a:lnTo>
                  <a:pt x="1" y="285063"/>
                </a:lnTo>
                <a:lnTo>
                  <a:pt x="753236" y="0"/>
                </a:lnTo>
                <a:close/>
              </a:path>
            </a:pathLst>
          </a:custGeom>
          <a:scene3d>
            <a:camera prst="orthographicFront"/>
            <a:lightRig rig="flat" dir="t"/>
          </a:scene3d>
          <a:sp3d prstMaterial="plastic">
            <a:bevelT w="120900" h="88900"/>
            <a:bevelB w="88900" h="31750" prst="angle"/>
          </a:sp3d>
        </p:spPr>
        <p:style>
          <a:lnRef idx="0">
            <a:schemeClr val="lt1">
              <a:hueOff val="0"/>
              <a:satOff val="0"/>
              <a:lumOff val="0"/>
              <a:alphaOff val="0"/>
            </a:schemeClr>
          </a:lnRef>
          <a:fillRef idx="3">
            <a:schemeClr val="accent5">
              <a:hueOff val="-3973551"/>
              <a:satOff val="15924"/>
              <a:lumOff val="3451"/>
              <a:alphaOff val="0"/>
            </a:schemeClr>
          </a:fillRef>
          <a:effectRef idx="2">
            <a:schemeClr val="accent5">
              <a:hueOff val="-3973551"/>
              <a:satOff val="15924"/>
              <a:lumOff val="3451"/>
              <a:alphaOff val="0"/>
            </a:schemeClr>
          </a:effectRef>
          <a:fontRef idx="minor">
            <a:schemeClr val="lt1"/>
          </a:fontRef>
        </p:style>
        <p:txBody>
          <a:bodyPr spcFirstLastPara="0" vert="horz" wrap="square" lIns="265200" tIns="295719" rIns="265201" bIns="295718" numCol="1" spcCol="1270" anchor="ctr" anchorCtr="0">
            <a:noAutofit/>
          </a:bodyPr>
          <a:lstStyle/>
          <a:p>
            <a:pPr marL="0" lvl="0" indent="0" algn="ctr" defTabSz="7112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Give information clearly</a:t>
            </a:r>
            <a:r>
              <a:rPr lang="en-GB" kern="1200" dirty="0">
                <a:latin typeface="Arial" panose="020B0604020202020204" pitchFamily="34" charset="0"/>
                <a:cs typeface="Arial" panose="020B0604020202020204" pitchFamily="34" charset="0"/>
              </a:rPr>
              <a:t>. </a:t>
            </a:r>
          </a:p>
        </p:txBody>
      </p:sp>
      <p:sp>
        <p:nvSpPr>
          <p:cNvPr id="10" name="Rectangle 9">
            <a:extLst>
              <a:ext uri="{FF2B5EF4-FFF2-40B4-BE49-F238E27FC236}">
                <a16:creationId xmlns:a16="http://schemas.microsoft.com/office/drawing/2014/main" id="{6AA32F7E-B11A-4B4B-AC6E-2180234D86E7}"/>
              </a:ext>
            </a:extLst>
          </p:cNvPr>
          <p:cNvSpPr/>
          <p:nvPr/>
        </p:nvSpPr>
        <p:spPr>
          <a:xfrm>
            <a:off x="3059824" y="4509117"/>
            <a:ext cx="812209" cy="432046"/>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12" name="Freeform: Shape 11">
            <a:extLst>
              <a:ext uri="{FF2B5EF4-FFF2-40B4-BE49-F238E27FC236}">
                <a16:creationId xmlns:a16="http://schemas.microsoft.com/office/drawing/2014/main" id="{2D611C47-DFF6-4641-8256-D751ED9A689D}"/>
              </a:ext>
            </a:extLst>
          </p:cNvPr>
          <p:cNvSpPr/>
          <p:nvPr/>
        </p:nvSpPr>
        <p:spPr>
          <a:xfrm>
            <a:off x="6149100" y="2404308"/>
            <a:ext cx="1951292" cy="2248828"/>
          </a:xfrm>
          <a:custGeom>
            <a:avLst/>
            <a:gdLst>
              <a:gd name="connsiteX0" fmla="*/ 0 w 1506471"/>
              <a:gd name="connsiteY0" fmla="*/ 655315 h 1310630"/>
              <a:gd name="connsiteX1" fmla="*/ 327658 w 1506471"/>
              <a:gd name="connsiteY1" fmla="*/ 0 h 1310630"/>
              <a:gd name="connsiteX2" fmla="*/ 1178814 w 1506471"/>
              <a:gd name="connsiteY2" fmla="*/ 0 h 1310630"/>
              <a:gd name="connsiteX3" fmla="*/ 1506471 w 1506471"/>
              <a:gd name="connsiteY3" fmla="*/ 655315 h 1310630"/>
              <a:gd name="connsiteX4" fmla="*/ 1178814 w 1506471"/>
              <a:gd name="connsiteY4" fmla="*/ 1310630 h 1310630"/>
              <a:gd name="connsiteX5" fmla="*/ 327658 w 1506471"/>
              <a:gd name="connsiteY5" fmla="*/ 1310630 h 1310630"/>
              <a:gd name="connsiteX6" fmla="*/ 0 w 1506471"/>
              <a:gd name="connsiteY6" fmla="*/ 655315 h 1310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06471" h="1310630">
                <a:moveTo>
                  <a:pt x="753236" y="0"/>
                </a:moveTo>
                <a:lnTo>
                  <a:pt x="1506470" y="285063"/>
                </a:lnTo>
                <a:lnTo>
                  <a:pt x="1506470" y="1025568"/>
                </a:lnTo>
                <a:lnTo>
                  <a:pt x="753236" y="1310630"/>
                </a:lnTo>
                <a:lnTo>
                  <a:pt x="1" y="1025568"/>
                </a:lnTo>
                <a:lnTo>
                  <a:pt x="1" y="285063"/>
                </a:lnTo>
                <a:lnTo>
                  <a:pt x="753236" y="0"/>
                </a:lnTo>
                <a:close/>
              </a:path>
            </a:pathLst>
          </a:custGeom>
          <a:scene3d>
            <a:camera prst="orthographicFront"/>
            <a:lightRig rig="flat" dir="t"/>
          </a:scene3d>
          <a:sp3d prstMaterial="plastic">
            <a:bevelT w="120900" h="88900"/>
            <a:bevelB w="88900" h="31750" prst="angle"/>
          </a:sp3d>
        </p:spPr>
        <p:style>
          <a:lnRef idx="0">
            <a:schemeClr val="lt1">
              <a:hueOff val="0"/>
              <a:satOff val="0"/>
              <a:lumOff val="0"/>
              <a:alphaOff val="0"/>
            </a:schemeClr>
          </a:lnRef>
          <a:fillRef idx="3">
            <a:schemeClr val="accent5">
              <a:hueOff val="-7947101"/>
              <a:satOff val="31849"/>
              <a:lumOff val="6902"/>
              <a:alphaOff val="0"/>
            </a:schemeClr>
          </a:fillRef>
          <a:effectRef idx="2">
            <a:schemeClr val="accent5">
              <a:hueOff val="-7947101"/>
              <a:satOff val="31849"/>
              <a:lumOff val="6902"/>
              <a:alphaOff val="0"/>
            </a:schemeClr>
          </a:effectRef>
          <a:fontRef idx="minor">
            <a:schemeClr val="lt1"/>
          </a:fontRef>
        </p:style>
        <p:txBody>
          <a:bodyPr spcFirstLastPara="0" vert="horz" wrap="square" lIns="265200" tIns="295719" rIns="265201" bIns="295718" numCol="1" spcCol="1270" anchor="ctr" anchorCtr="0">
            <a:noAutofit/>
          </a:bodyPr>
          <a:lstStyle/>
          <a:p>
            <a:pPr marL="0" lvl="0" indent="0" algn="ctr" defTabSz="711200">
              <a:lnSpc>
                <a:spcPct val="90000"/>
              </a:lnSpc>
              <a:spcBef>
                <a:spcPct val="0"/>
              </a:spcBef>
              <a:spcAft>
                <a:spcPct val="35000"/>
              </a:spcAft>
              <a:buNone/>
            </a:pPr>
            <a:r>
              <a:rPr lang="en-GB" sz="2400" kern="1200" dirty="0">
                <a:solidFill>
                  <a:schemeClr val="tx1"/>
                </a:solidFill>
                <a:latin typeface="Arial" panose="020B0604020202020204" pitchFamily="34" charset="0"/>
                <a:cs typeface="Arial" panose="020B0604020202020204" pitchFamily="34" charset="0"/>
              </a:rPr>
              <a:t>Connect with your audience</a:t>
            </a:r>
          </a:p>
        </p:txBody>
      </p:sp>
      <p:sp>
        <p:nvSpPr>
          <p:cNvPr id="13" name="Rectangle 12">
            <a:extLst>
              <a:ext uri="{FF2B5EF4-FFF2-40B4-BE49-F238E27FC236}">
                <a16:creationId xmlns:a16="http://schemas.microsoft.com/office/drawing/2014/main" id="{7A776C0D-2252-4CCE-B65E-A6EA9226DC05}"/>
              </a:ext>
            </a:extLst>
          </p:cNvPr>
          <p:cNvSpPr/>
          <p:nvPr/>
        </p:nvSpPr>
        <p:spPr>
          <a:xfrm>
            <a:off x="5602426" y="4255751"/>
            <a:ext cx="1681222" cy="903882"/>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Tree>
    <p:extLst>
      <p:ext uri="{BB962C8B-B14F-4D97-AF65-F5344CB8AC3E}">
        <p14:creationId xmlns:p14="http://schemas.microsoft.com/office/powerpoint/2010/main" val="8672590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fade">
                                      <p:cBhvr>
                                        <p:cTn id="2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9" grpId="0" animBg="1"/>
      <p:bldP spid="12"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497741E-C1C8-42C7-824B-BB4A3BD196D5}"/>
              </a:ext>
            </a:extLst>
          </p:cNvPr>
          <p:cNvSpPr>
            <a:spLocks noGrp="1"/>
          </p:cNvSpPr>
          <p:nvPr>
            <p:ph type="title"/>
          </p:nvPr>
        </p:nvSpPr>
        <p:spPr>
          <a:xfrm>
            <a:off x="457200" y="274638"/>
            <a:ext cx="8229600" cy="1143000"/>
          </a:xfrm>
          <a:ln w="57150"/>
        </p:spPr>
        <p:style>
          <a:lnRef idx="2">
            <a:schemeClr val="accent1"/>
          </a:lnRef>
          <a:fillRef idx="1">
            <a:schemeClr val="lt1"/>
          </a:fillRef>
          <a:effectRef idx="0">
            <a:schemeClr val="accent1"/>
          </a:effectRef>
          <a:fontRef idx="minor">
            <a:schemeClr val="dk1"/>
          </a:fontRef>
        </p:style>
        <p:txBody>
          <a:bodyPr anchor="ctr">
            <a:normAutofit/>
          </a:bodyPr>
          <a:lstStyle/>
          <a:p>
            <a:r>
              <a:rPr lang="en-GB" dirty="0"/>
              <a:t>Body Language in Presentations</a:t>
            </a:r>
          </a:p>
        </p:txBody>
      </p:sp>
      <p:pic>
        <p:nvPicPr>
          <p:cNvPr id="2" name="Online Media 1" title="Body Language for Presentations">
            <a:hlinkClick r:id="" action="ppaction://media"/>
            <a:extLst>
              <a:ext uri="{FF2B5EF4-FFF2-40B4-BE49-F238E27FC236}">
                <a16:creationId xmlns:a16="http://schemas.microsoft.com/office/drawing/2014/main" id="{A792028A-3C0B-4FD9-9D36-00DC853CB27E}"/>
              </a:ext>
            </a:extLst>
          </p:cNvPr>
          <p:cNvPicPr>
            <a:picLocks noRot="1" noChangeAspect="1"/>
          </p:cNvPicPr>
          <p:nvPr>
            <a:videoFile r:link="rId1"/>
          </p:nvPr>
        </p:nvPicPr>
        <p:blipFill>
          <a:blip r:embed="rId4"/>
          <a:stretch>
            <a:fillRect/>
          </a:stretch>
        </p:blipFill>
        <p:spPr>
          <a:xfrm>
            <a:off x="1337857" y="1745555"/>
            <a:ext cx="6468285" cy="3654581"/>
          </a:xfrm>
          <a:prstGeom prst="rect">
            <a:avLst/>
          </a:prstGeom>
        </p:spPr>
      </p:pic>
    </p:spTree>
    <p:extLst>
      <p:ext uri="{BB962C8B-B14F-4D97-AF65-F5344CB8AC3E}">
        <p14:creationId xmlns:p14="http://schemas.microsoft.com/office/powerpoint/2010/main" val="29829665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8045F5-49A4-4AB2-9DB7-D92F8E043B4E}"/>
              </a:ext>
            </a:extLst>
          </p:cNvPr>
          <p:cNvSpPr>
            <a:spLocks noGrp="1"/>
          </p:cNvSpPr>
          <p:nvPr>
            <p:ph type="title"/>
          </p:nvPr>
        </p:nvSpPr>
        <p:spPr/>
        <p:txBody>
          <a:bodyPr/>
          <a:lstStyle/>
          <a:p>
            <a:r>
              <a:rPr lang="en-GB" dirty="0"/>
              <a:t>Good or bad presentation?</a:t>
            </a:r>
          </a:p>
        </p:txBody>
      </p:sp>
      <p:pic>
        <p:nvPicPr>
          <p:cNvPr id="4" name="Online Media 3" title="TIS Bad Presentation">
            <a:hlinkClick r:id="" action="ppaction://media"/>
            <a:extLst>
              <a:ext uri="{FF2B5EF4-FFF2-40B4-BE49-F238E27FC236}">
                <a16:creationId xmlns:a16="http://schemas.microsoft.com/office/drawing/2014/main" id="{91EB4542-95B0-4DD3-8079-4F2DC58C08C8}"/>
              </a:ext>
            </a:extLst>
          </p:cNvPr>
          <p:cNvPicPr>
            <a:picLocks noGrp="1" noRot="1" noChangeAspect="1"/>
          </p:cNvPicPr>
          <p:nvPr>
            <p:ph idx="1"/>
            <a:videoFile r:link="rId1"/>
          </p:nvPr>
        </p:nvPicPr>
        <p:blipFill>
          <a:blip r:embed="rId4"/>
          <a:stretch>
            <a:fillRect/>
          </a:stretch>
        </p:blipFill>
        <p:spPr>
          <a:xfrm>
            <a:off x="1106488" y="1600200"/>
            <a:ext cx="6931025" cy="3916363"/>
          </a:xfrm>
          <a:prstGeom prst="rect">
            <a:avLst/>
          </a:prstGeom>
        </p:spPr>
      </p:pic>
    </p:spTree>
    <p:extLst>
      <p:ext uri="{BB962C8B-B14F-4D97-AF65-F5344CB8AC3E}">
        <p14:creationId xmlns:p14="http://schemas.microsoft.com/office/powerpoint/2010/main" val="16554034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34FF65-DE3C-44E0-860A-AAFDF2B2669C}"/>
              </a:ext>
            </a:extLst>
          </p:cNvPr>
          <p:cNvSpPr>
            <a:spLocks noGrp="1"/>
          </p:cNvSpPr>
          <p:nvPr>
            <p:ph type="title"/>
          </p:nvPr>
        </p:nvSpPr>
        <p:spPr/>
        <p:txBody>
          <a:bodyPr>
            <a:normAutofit fontScale="90000"/>
          </a:bodyPr>
          <a:lstStyle/>
          <a:p>
            <a:r>
              <a:rPr lang="en-GB" dirty="0"/>
              <a:t>Use the LinkedIn Learning resources</a:t>
            </a:r>
          </a:p>
        </p:txBody>
      </p:sp>
      <p:sp>
        <p:nvSpPr>
          <p:cNvPr id="3" name="Content Placeholder 2">
            <a:extLst>
              <a:ext uri="{FF2B5EF4-FFF2-40B4-BE49-F238E27FC236}">
                <a16:creationId xmlns:a16="http://schemas.microsoft.com/office/drawing/2014/main" id="{C7CA22AC-D9AF-4518-8DF3-C4192CD77FFA}"/>
              </a:ext>
            </a:extLst>
          </p:cNvPr>
          <p:cNvSpPr>
            <a:spLocks noGrp="1"/>
          </p:cNvSpPr>
          <p:nvPr>
            <p:ph idx="1"/>
          </p:nvPr>
        </p:nvSpPr>
        <p:spPr>
          <a:xfrm>
            <a:off x="457200" y="1600201"/>
            <a:ext cx="8229600" cy="1143000"/>
          </a:xfrm>
        </p:spPr>
        <p:txBody>
          <a:bodyPr/>
          <a:lstStyle/>
          <a:p>
            <a:pPr marL="0" indent="0">
              <a:buNone/>
            </a:pPr>
            <a:r>
              <a:rPr lang="en-GB" dirty="0"/>
              <a:t>The Week 8 folder has a number of LinkedIn Learning courses that you may find useful. </a:t>
            </a:r>
          </a:p>
        </p:txBody>
      </p:sp>
      <p:pic>
        <p:nvPicPr>
          <p:cNvPr id="5" name="Picture 4">
            <a:extLst>
              <a:ext uri="{FF2B5EF4-FFF2-40B4-BE49-F238E27FC236}">
                <a16:creationId xmlns:a16="http://schemas.microsoft.com/office/drawing/2014/main" id="{B0A45B62-7946-4D16-AABF-6DCA96EA04C8}"/>
              </a:ext>
            </a:extLst>
          </p:cNvPr>
          <p:cNvPicPr>
            <a:picLocks noChangeAspect="1"/>
          </p:cNvPicPr>
          <p:nvPr/>
        </p:nvPicPr>
        <p:blipFill>
          <a:blip r:embed="rId3"/>
          <a:stretch>
            <a:fillRect/>
          </a:stretch>
        </p:blipFill>
        <p:spPr>
          <a:xfrm>
            <a:off x="1537223" y="2992121"/>
            <a:ext cx="6591730" cy="2209799"/>
          </a:xfrm>
          <a:prstGeom prst="rect">
            <a:avLst/>
          </a:prstGeom>
        </p:spPr>
      </p:pic>
    </p:spTree>
    <p:extLst>
      <p:ext uri="{BB962C8B-B14F-4D97-AF65-F5344CB8AC3E}">
        <p14:creationId xmlns:p14="http://schemas.microsoft.com/office/powerpoint/2010/main" val="36681547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228ED1-D6E1-4732-B000-4F89824775E1}"/>
              </a:ext>
            </a:extLst>
          </p:cNvPr>
          <p:cNvSpPr>
            <a:spLocks noGrp="1"/>
          </p:cNvSpPr>
          <p:nvPr>
            <p:ph type="title"/>
          </p:nvPr>
        </p:nvSpPr>
        <p:spPr/>
        <p:txBody>
          <a:bodyPr>
            <a:normAutofit/>
          </a:bodyPr>
          <a:lstStyle/>
          <a:p>
            <a:r>
              <a:rPr lang="en-GB" cap="all">
                <a:blipFill>
                  <a:blip r:embed="rId2">
                    <a:extLst>
                      <a:ext uri="{28A0092B-C50C-407E-A947-70E740481C1C}">
                        <a14:useLocalDpi xmlns:a14="http://schemas.microsoft.com/office/drawing/2010/main" val="0"/>
                      </a:ext>
                    </a:extLst>
                  </a:blip>
                  <a:tile tx="6350" ty="-127000" sx="65000" sy="64000" flip="none" algn="tl"/>
                </a:blipFill>
                <a:latin typeface="Arial" panose="020B0604020202020204" pitchFamily="34" charset="0"/>
                <a:cs typeface="Arial" panose="020B0604020202020204" pitchFamily="34" charset="0"/>
              </a:rPr>
              <a:t>In this session…..</a:t>
            </a:r>
          </a:p>
        </p:txBody>
      </p:sp>
      <p:sp>
        <p:nvSpPr>
          <p:cNvPr id="3" name="Content Placeholder 2">
            <a:extLst>
              <a:ext uri="{FF2B5EF4-FFF2-40B4-BE49-F238E27FC236}">
                <a16:creationId xmlns:a16="http://schemas.microsoft.com/office/drawing/2014/main" id="{16E94382-DACE-4E00-9EDA-0779A57F51D8}"/>
              </a:ext>
            </a:extLst>
          </p:cNvPr>
          <p:cNvSpPr>
            <a:spLocks noGrp="1"/>
          </p:cNvSpPr>
          <p:nvPr>
            <p:ph idx="1"/>
          </p:nvPr>
        </p:nvSpPr>
        <p:spPr/>
        <p:txBody>
          <a:bodyPr>
            <a:normAutofit/>
          </a:bodyPr>
          <a:lstStyle/>
          <a:p>
            <a:pPr marL="0" indent="0">
              <a:buNone/>
            </a:pPr>
            <a:r>
              <a:rPr lang="en-GB" dirty="0"/>
              <a:t>We have;</a:t>
            </a:r>
          </a:p>
          <a:p>
            <a:pPr lvl="0"/>
            <a:r>
              <a:rPr lang="en-GB" dirty="0"/>
              <a:t>Focused on career focused goal setting</a:t>
            </a:r>
          </a:p>
          <a:p>
            <a:pPr lvl="0"/>
            <a:r>
              <a:rPr lang="en-GB" dirty="0"/>
              <a:t>Set relevant SMART goals, </a:t>
            </a:r>
          </a:p>
          <a:p>
            <a:pPr lvl="0"/>
            <a:r>
              <a:rPr lang="en-GB" dirty="0"/>
              <a:t>Created or developed your PDP  </a:t>
            </a:r>
          </a:p>
          <a:p>
            <a:r>
              <a:rPr lang="en-GB" dirty="0"/>
              <a:t>Revised Presentation skills</a:t>
            </a:r>
          </a:p>
          <a:p>
            <a:pPr marL="0" indent="0">
              <a:buNone/>
            </a:pPr>
            <a:endParaRPr lang="en-GB" dirty="0"/>
          </a:p>
        </p:txBody>
      </p:sp>
    </p:spTree>
    <p:extLst>
      <p:ext uri="{BB962C8B-B14F-4D97-AF65-F5344CB8AC3E}">
        <p14:creationId xmlns:p14="http://schemas.microsoft.com/office/powerpoint/2010/main" val="24045393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F7425B-FDB0-479F-A594-08B4B4680031}"/>
              </a:ext>
            </a:extLst>
          </p:cNvPr>
          <p:cNvSpPr>
            <a:spLocks noGrp="1"/>
          </p:cNvSpPr>
          <p:nvPr>
            <p:ph type="title"/>
          </p:nvPr>
        </p:nvSpPr>
        <p:spPr/>
        <p:txBody>
          <a:bodyPr>
            <a:normAutofit fontScale="90000"/>
          </a:bodyPr>
          <a:lstStyle/>
          <a:p>
            <a:r>
              <a:rPr lang="en-GB"/>
              <a:t>Use the remainder of the session..</a:t>
            </a:r>
          </a:p>
        </p:txBody>
      </p:sp>
      <p:sp>
        <p:nvSpPr>
          <p:cNvPr id="3" name="Content Placeholder 2">
            <a:extLst>
              <a:ext uri="{FF2B5EF4-FFF2-40B4-BE49-F238E27FC236}">
                <a16:creationId xmlns:a16="http://schemas.microsoft.com/office/drawing/2014/main" id="{8648723A-7E52-4D04-8440-357976EE5FB0}"/>
              </a:ext>
            </a:extLst>
          </p:cNvPr>
          <p:cNvSpPr>
            <a:spLocks noGrp="1"/>
          </p:cNvSpPr>
          <p:nvPr>
            <p:ph idx="1"/>
          </p:nvPr>
        </p:nvSpPr>
        <p:spPr>
          <a:xfrm>
            <a:off x="457200" y="2115629"/>
            <a:ext cx="8229600" cy="2626742"/>
          </a:xfrm>
        </p:spPr>
        <p:txBody>
          <a:bodyPr>
            <a:normAutofit/>
          </a:bodyPr>
          <a:lstStyle/>
          <a:p>
            <a:pPr marL="0" indent="0" algn="ctr">
              <a:buNone/>
            </a:pPr>
            <a:r>
              <a:rPr lang="en-GB" b="1" dirty="0"/>
              <a:t>Develop</a:t>
            </a:r>
            <a:r>
              <a:rPr lang="en-GB" dirty="0"/>
              <a:t> your presentation slides </a:t>
            </a:r>
          </a:p>
          <a:p>
            <a:pPr marL="0" indent="0" algn="ctr">
              <a:buNone/>
            </a:pPr>
            <a:r>
              <a:rPr lang="en-GB" dirty="0"/>
              <a:t>and </a:t>
            </a:r>
          </a:p>
          <a:p>
            <a:pPr marL="0" indent="0" algn="ctr">
              <a:buNone/>
            </a:pPr>
            <a:r>
              <a:rPr lang="en-GB" b="1" dirty="0"/>
              <a:t>rehearse</a:t>
            </a:r>
            <a:r>
              <a:rPr lang="en-GB" dirty="0"/>
              <a:t> your presentation. </a:t>
            </a:r>
          </a:p>
        </p:txBody>
      </p:sp>
    </p:spTree>
    <p:extLst>
      <p:ext uri="{BB962C8B-B14F-4D97-AF65-F5344CB8AC3E}">
        <p14:creationId xmlns:p14="http://schemas.microsoft.com/office/powerpoint/2010/main" val="19437047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4E0CAD-031F-41F6-9066-4BE77380468C}"/>
              </a:ext>
            </a:extLst>
          </p:cNvPr>
          <p:cNvSpPr>
            <a:spLocks noGrp="1"/>
          </p:cNvSpPr>
          <p:nvPr>
            <p:ph type="title"/>
          </p:nvPr>
        </p:nvSpPr>
        <p:spPr/>
        <p:txBody>
          <a:bodyPr>
            <a:normAutofit/>
          </a:bodyPr>
          <a:lstStyle/>
          <a:p>
            <a:r>
              <a:rPr lang="en-GB" sz="4800" cap="all">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Next session…..</a:t>
            </a:r>
          </a:p>
        </p:txBody>
      </p:sp>
      <p:sp>
        <p:nvSpPr>
          <p:cNvPr id="3" name="Content Placeholder 2">
            <a:extLst>
              <a:ext uri="{FF2B5EF4-FFF2-40B4-BE49-F238E27FC236}">
                <a16:creationId xmlns:a16="http://schemas.microsoft.com/office/drawing/2014/main" id="{E8B85099-8DAC-4D3D-B6B9-5D49079273E7}"/>
              </a:ext>
            </a:extLst>
          </p:cNvPr>
          <p:cNvSpPr>
            <a:spLocks noGrp="1"/>
          </p:cNvSpPr>
          <p:nvPr>
            <p:ph idx="1"/>
          </p:nvPr>
        </p:nvSpPr>
        <p:spPr/>
        <p:txBody>
          <a:bodyPr/>
          <a:lstStyle/>
          <a:p>
            <a:pPr marL="0" indent="0">
              <a:buNone/>
            </a:pPr>
            <a:r>
              <a:rPr lang="en-GB" dirty="0"/>
              <a:t>Assessment week – </a:t>
            </a:r>
          </a:p>
          <a:p>
            <a:pPr marL="0" indent="0">
              <a:buNone/>
            </a:pPr>
            <a:endParaRPr lang="en-GB" dirty="0"/>
          </a:p>
          <a:p>
            <a:pPr marL="0" indent="0">
              <a:buNone/>
            </a:pPr>
            <a:r>
              <a:rPr lang="en-GB" dirty="0"/>
              <a:t>Attend your assigned time slot. </a:t>
            </a:r>
          </a:p>
          <a:p>
            <a:pPr marL="0" indent="0">
              <a:buNone/>
            </a:pPr>
            <a:endParaRPr lang="en-GB" dirty="0"/>
          </a:p>
          <a:p>
            <a:pPr marL="0" indent="0">
              <a:buNone/>
            </a:pPr>
            <a:r>
              <a:rPr lang="en-GB" b="1" dirty="0"/>
              <a:t>Remember to submit and rehearse. </a:t>
            </a:r>
          </a:p>
        </p:txBody>
      </p:sp>
    </p:spTree>
    <p:extLst>
      <p:ext uri="{BB962C8B-B14F-4D97-AF65-F5344CB8AC3E}">
        <p14:creationId xmlns:p14="http://schemas.microsoft.com/office/powerpoint/2010/main" val="315588285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461C22621E0FA84ABA9F7D80395C5CDF" ma:contentTypeVersion="15" ma:contentTypeDescription="Create a new document." ma:contentTypeScope="" ma:versionID="26b46ff354950fc292ae14f9846cd052">
  <xsd:schema xmlns:xsd="http://www.w3.org/2001/XMLSchema" xmlns:xs="http://www.w3.org/2001/XMLSchema" xmlns:p="http://schemas.microsoft.com/office/2006/metadata/properties" xmlns:ns3="f9cd839b-d2f7-4d79-867e-33235b171cd7" xmlns:ns4="ebe861c4-9752-476b-95bf-faec8d80e167" targetNamespace="http://schemas.microsoft.com/office/2006/metadata/properties" ma:root="true" ma:fieldsID="e9d2dbb4a39ed7b76caf7d21f4fab454" ns3:_="" ns4:_="">
    <xsd:import namespace="f9cd839b-d2f7-4d79-867e-33235b171cd7"/>
    <xsd:import namespace="ebe861c4-9752-476b-95bf-faec8d80e167"/>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AutoTags" minOccurs="0"/>
                <xsd:element ref="ns3:MediaServiceGenerationTime" minOccurs="0"/>
                <xsd:element ref="ns3:MediaServiceEventHashCode" minOccurs="0"/>
                <xsd:element ref="ns3:MediaServiceDateTaken" minOccurs="0"/>
                <xsd:element ref="ns3:MediaServiceOCR" minOccurs="0"/>
                <xsd:element ref="ns4:SharedWithUsers" minOccurs="0"/>
                <xsd:element ref="ns4:SharedWithDetails" minOccurs="0"/>
                <xsd:element ref="ns4:SharingHintHash" minOccurs="0"/>
                <xsd:element ref="ns3:MediaLengthInSeconds"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cd839b-d2f7-4d79-867e-33235b171cd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LengthInSeconds" ma:index="20" nillable="true" ma:displayName="MediaLengthInSeconds" ma:hidden="true" ma:internalName="MediaLengthInSeconds" ma:readOnly="true">
      <xsd:simpleType>
        <xsd:restriction base="dms:Unknown"/>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_activity" ma:index="22"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ebe861c4-9752-476b-95bf-faec8d80e167"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ebe861c4-9752-476b-95bf-faec8d80e167">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_activity xmlns="f9cd839b-d2f7-4d79-867e-33235b171cd7" xsi:nil="true"/>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2C9074A6-FC55-4AB7-9562-581DE4CBA0D1}">
  <ds:schemaRefs>
    <ds:schemaRef ds:uri="ebe861c4-9752-476b-95bf-faec8d80e167"/>
    <ds:schemaRef ds:uri="f9cd839b-d2f7-4d79-867e-33235b171cd7"/>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65FC5585-51CA-4C4C-9028-AEC8FAD67B8B}">
  <ds:schemaRefs>
    <ds:schemaRef ds:uri="http://schemas.microsoft.com/office/infopath/2007/PartnerControls"/>
    <ds:schemaRef ds:uri="http://purl.org/dc/elements/1.1/"/>
    <ds:schemaRef ds:uri="http://schemas.microsoft.com/office/2006/metadata/properties"/>
    <ds:schemaRef ds:uri="f9cd839b-d2f7-4d79-867e-33235b171cd7"/>
    <ds:schemaRef ds:uri="http://purl.org/dc/terms/"/>
    <ds:schemaRef ds:uri="http://schemas.openxmlformats.org/package/2006/metadata/core-properties"/>
    <ds:schemaRef ds:uri="http://schemas.microsoft.com/office/2006/documentManagement/types"/>
    <ds:schemaRef ds:uri="ebe861c4-9752-476b-95bf-faec8d80e167"/>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Crop</Template>
  <TotalTime>134</TotalTime>
  <Words>955</Words>
  <Application>Microsoft Office PowerPoint</Application>
  <PresentationFormat>On-screen Show (4:3)</PresentationFormat>
  <Paragraphs>126</Paragraphs>
  <Slides>17</Slides>
  <Notes>10</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Myriad Pro</vt:lpstr>
      <vt:lpstr>Rockwell Condensed</vt:lpstr>
      <vt:lpstr>20140311PresentationUWTSDTemplate</vt:lpstr>
      <vt:lpstr>LCHS4005 Professional Career Development in HSC  Week 8   Personal Development Planning Creating Personal Goals</vt:lpstr>
      <vt:lpstr>In this session…..</vt:lpstr>
      <vt:lpstr>Before setting goals….</vt:lpstr>
      <vt:lpstr>Useful Job Sites </vt:lpstr>
      <vt:lpstr>Activity – Identify your red areas</vt:lpstr>
      <vt:lpstr>Targeting the Red areas</vt:lpstr>
      <vt:lpstr>Creating a PDP</vt:lpstr>
      <vt:lpstr>Activity – PDP development</vt:lpstr>
      <vt:lpstr>Break</vt:lpstr>
      <vt:lpstr>PowerPoint Presentation</vt:lpstr>
      <vt:lpstr>Slide design and content</vt:lpstr>
      <vt:lpstr>Body Language in Presentations</vt:lpstr>
      <vt:lpstr>Good or bad presentation?</vt:lpstr>
      <vt:lpstr>Use the LinkedIn Learning resources</vt:lpstr>
      <vt:lpstr>In this session…..</vt:lpstr>
      <vt:lpstr>Use the remainder of the session..</vt:lpstr>
      <vt:lpstr>Next session…..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Effective Team Working &amp; Communications (BMSW 4002) Defining and Classifying Groups</dc:title>
  <dc:creator>Rebecca Stewart</dc:creator>
  <cp:lastModifiedBy>Rebecca Stewart</cp:lastModifiedBy>
  <cp:revision>2</cp:revision>
  <dcterms:created xsi:type="dcterms:W3CDTF">2020-06-13T21:56:47Z</dcterms:created>
  <dcterms:modified xsi:type="dcterms:W3CDTF">2023-03-05T19:35:31Z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0x010100461C22621E0FA84ABA9F7D80395C5CDF</vt:lpwstr>
  </property>
</Properties>
</file>