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6"/>
  </p:notesMasterIdLst>
  <p:sldIdLst>
    <p:sldId id="256" r:id="rId7"/>
    <p:sldId id="257" r:id="rId8"/>
    <p:sldId id="260" r:id="rId9"/>
    <p:sldId id="877" r:id="rId10"/>
    <p:sldId id="887" r:id="rId11"/>
    <p:sldId id="888" r:id="rId12"/>
    <p:sldId id="889" r:id="rId13"/>
    <p:sldId id="890" r:id="rId14"/>
    <p:sldId id="891" r:id="rId15"/>
    <p:sldId id="892" r:id="rId16"/>
    <p:sldId id="895" r:id="rId17"/>
    <p:sldId id="896" r:id="rId18"/>
    <p:sldId id="910" r:id="rId19"/>
    <p:sldId id="911" r:id="rId20"/>
    <p:sldId id="912" r:id="rId21"/>
    <p:sldId id="900" r:id="rId22"/>
    <p:sldId id="901" r:id="rId23"/>
    <p:sldId id="902" r:id="rId24"/>
    <p:sldId id="907" r:id="rId25"/>
    <p:sldId id="903" r:id="rId26"/>
    <p:sldId id="904" r:id="rId27"/>
    <p:sldId id="905" r:id="rId28"/>
    <p:sldId id="906" r:id="rId29"/>
    <p:sldId id="908" r:id="rId30"/>
    <p:sldId id="909" r:id="rId31"/>
    <p:sldId id="913" r:id="rId32"/>
    <p:sldId id="822" r:id="rId33"/>
    <p:sldId id="914" r:id="rId34"/>
    <p:sldId id="80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609C08-E050-4086-B933-EC6AEA8B8F27}" v="30" dt="2026-02-09T08:21:17.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53" y="3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pc:chgData name="Munyaradzi Nicholas Murira" userId="6ab3fae5-94bd-47ef-9f25-6c1f645127cf" providerId="ADAL" clId="{BBAD60DF-75FC-47FB-864F-62F5392E6509}" dt="2026-02-09T08:22:03.727" v="584" actId="14100"/>
      <pc:docMkLst>
        <pc:docMk/>
      </pc:docMkLst>
      <pc:sldChg chg="modSp mod">
        <pc:chgData name="Munyaradzi Nicholas Murira" userId="6ab3fae5-94bd-47ef-9f25-6c1f645127cf" providerId="ADAL" clId="{BBAD60DF-75FC-47FB-864F-62F5392E6509}" dt="2026-02-09T04:53:44.088" v="55" actId="20577"/>
        <pc:sldMkLst>
          <pc:docMk/>
          <pc:sldMk cId="1330686874" sldId="257"/>
        </pc:sldMkLst>
        <pc:spChg chg="mod">
          <ac:chgData name="Munyaradzi Nicholas Murira" userId="6ab3fae5-94bd-47ef-9f25-6c1f645127cf" providerId="ADAL" clId="{BBAD60DF-75FC-47FB-864F-62F5392E6509}" dt="2026-02-09T04:53:44.088" v="55" actId="20577"/>
          <ac:spMkLst>
            <pc:docMk/>
            <pc:sldMk cId="1330686874" sldId="257"/>
            <ac:spMk id="2" creationId="{381D7CC7-DEF3-6229-82D8-79144F0FDA07}"/>
          </ac:spMkLst>
        </pc:spChg>
      </pc:sldChg>
      <pc:sldChg chg="modSp mod">
        <pc:chgData name="Munyaradzi Nicholas Murira" userId="6ab3fae5-94bd-47ef-9f25-6c1f645127cf" providerId="ADAL" clId="{BBAD60DF-75FC-47FB-864F-62F5392E6509}" dt="2026-02-09T07:51:46.330" v="580" actId="20577"/>
        <pc:sldMkLst>
          <pc:docMk/>
          <pc:sldMk cId="1867725587" sldId="260"/>
        </pc:sldMkLst>
        <pc:spChg chg="mod">
          <ac:chgData name="Munyaradzi Nicholas Murira" userId="6ab3fae5-94bd-47ef-9f25-6c1f645127cf" providerId="ADAL" clId="{BBAD60DF-75FC-47FB-864F-62F5392E6509}" dt="2026-02-02T06:23:32.230" v="0" actId="20577"/>
          <ac:spMkLst>
            <pc:docMk/>
            <pc:sldMk cId="1867725587" sldId="260"/>
            <ac:spMk id="2" creationId="{96256B96-0633-9CCD-06F2-A7BD1D5097C8}"/>
          </ac:spMkLst>
        </pc:spChg>
        <pc:spChg chg="mod">
          <ac:chgData name="Munyaradzi Nicholas Murira" userId="6ab3fae5-94bd-47ef-9f25-6c1f645127cf" providerId="ADAL" clId="{BBAD60DF-75FC-47FB-864F-62F5392E6509}" dt="2026-02-09T07:51:46.330" v="580" actId="20577"/>
          <ac:spMkLst>
            <pc:docMk/>
            <pc:sldMk cId="1867725587" sldId="260"/>
            <ac:spMk id="4" creationId="{044D59F5-5890-F814-55D5-1C0BB2B3F0C3}"/>
          </ac:spMkLst>
        </pc:spChg>
      </pc:sldChg>
      <pc:sldChg chg="modSp add del mod">
        <pc:chgData name="Munyaradzi Nicholas Murira" userId="6ab3fae5-94bd-47ef-9f25-6c1f645127cf" providerId="ADAL" clId="{BBAD60DF-75FC-47FB-864F-62F5392E6509}" dt="2026-02-09T04:52:50.031" v="28" actId="47"/>
        <pc:sldMkLst>
          <pc:docMk/>
          <pc:sldMk cId="0" sldId="263"/>
        </pc:sldMkLst>
      </pc:sldChg>
      <pc:sldChg chg="modSp add del mod">
        <pc:chgData name="Munyaradzi Nicholas Murira" userId="6ab3fae5-94bd-47ef-9f25-6c1f645127cf" providerId="ADAL" clId="{BBAD60DF-75FC-47FB-864F-62F5392E6509}" dt="2026-02-09T04:52:50.031" v="28" actId="47"/>
        <pc:sldMkLst>
          <pc:docMk/>
          <pc:sldMk cId="0" sldId="264"/>
        </pc:sldMkLst>
      </pc:sldChg>
      <pc:sldChg chg="modSp add del mod">
        <pc:chgData name="Munyaradzi Nicholas Murira" userId="6ab3fae5-94bd-47ef-9f25-6c1f645127cf" providerId="ADAL" clId="{BBAD60DF-75FC-47FB-864F-62F5392E6509}" dt="2026-02-09T04:53:12.127" v="29" actId="47"/>
        <pc:sldMkLst>
          <pc:docMk/>
          <pc:sldMk cId="0" sldId="265"/>
        </pc:sldMkLst>
      </pc:sldChg>
      <pc:sldChg chg="modSp add del mod">
        <pc:chgData name="Munyaradzi Nicholas Murira" userId="6ab3fae5-94bd-47ef-9f25-6c1f645127cf" providerId="ADAL" clId="{BBAD60DF-75FC-47FB-864F-62F5392E6509}" dt="2026-02-09T04:53:12.127" v="29" actId="47"/>
        <pc:sldMkLst>
          <pc:docMk/>
          <pc:sldMk cId="0" sldId="267"/>
        </pc:sldMkLst>
      </pc:sldChg>
      <pc:sldChg chg="modSp add del mod">
        <pc:chgData name="Munyaradzi Nicholas Murira" userId="6ab3fae5-94bd-47ef-9f25-6c1f645127cf" providerId="ADAL" clId="{BBAD60DF-75FC-47FB-864F-62F5392E6509}" dt="2026-02-09T04:53:12.127" v="29" actId="47"/>
        <pc:sldMkLst>
          <pc:docMk/>
          <pc:sldMk cId="0" sldId="268"/>
        </pc:sldMkLst>
      </pc:sldChg>
      <pc:sldChg chg="add del">
        <pc:chgData name="Munyaradzi Nicholas Murira" userId="6ab3fae5-94bd-47ef-9f25-6c1f645127cf" providerId="ADAL" clId="{BBAD60DF-75FC-47FB-864F-62F5392E6509}" dt="2026-02-09T04:53:12.127" v="29" actId="47"/>
        <pc:sldMkLst>
          <pc:docMk/>
          <pc:sldMk cId="0" sldId="270"/>
        </pc:sldMkLst>
      </pc:sldChg>
      <pc:sldChg chg="add del">
        <pc:chgData name="Munyaradzi Nicholas Murira" userId="6ab3fae5-94bd-47ef-9f25-6c1f645127cf" providerId="ADAL" clId="{BBAD60DF-75FC-47FB-864F-62F5392E6509}" dt="2026-02-09T04:53:12.127" v="29" actId="47"/>
        <pc:sldMkLst>
          <pc:docMk/>
          <pc:sldMk cId="0" sldId="272"/>
        </pc:sldMkLst>
      </pc:sldChg>
      <pc:sldChg chg="add del">
        <pc:chgData name="Munyaradzi Nicholas Murira" userId="6ab3fae5-94bd-47ef-9f25-6c1f645127cf" providerId="ADAL" clId="{BBAD60DF-75FC-47FB-864F-62F5392E6509}" dt="2026-02-09T04:53:12.127" v="29" actId="47"/>
        <pc:sldMkLst>
          <pc:docMk/>
          <pc:sldMk cId="0" sldId="274"/>
        </pc:sldMkLst>
      </pc:sldChg>
      <pc:sldChg chg="add del">
        <pc:chgData name="Munyaradzi Nicholas Murira" userId="6ab3fae5-94bd-47ef-9f25-6c1f645127cf" providerId="ADAL" clId="{BBAD60DF-75FC-47FB-864F-62F5392E6509}" dt="2026-02-09T04:53:12.127" v="29" actId="47"/>
        <pc:sldMkLst>
          <pc:docMk/>
          <pc:sldMk cId="0" sldId="275"/>
        </pc:sldMkLst>
      </pc:sldChg>
      <pc:sldChg chg="add del">
        <pc:chgData name="Munyaradzi Nicholas Murira" userId="6ab3fae5-94bd-47ef-9f25-6c1f645127cf" providerId="ADAL" clId="{BBAD60DF-75FC-47FB-864F-62F5392E6509}" dt="2026-02-09T04:53:12.127" v="29" actId="47"/>
        <pc:sldMkLst>
          <pc:docMk/>
          <pc:sldMk cId="0" sldId="276"/>
        </pc:sldMkLst>
      </pc:sldChg>
      <pc:sldChg chg="modSp add del mod">
        <pc:chgData name="Munyaradzi Nicholas Murira" userId="6ab3fae5-94bd-47ef-9f25-6c1f645127cf" providerId="ADAL" clId="{BBAD60DF-75FC-47FB-864F-62F5392E6509}" dt="2026-02-09T04:53:12.127" v="29" actId="47"/>
        <pc:sldMkLst>
          <pc:docMk/>
          <pc:sldMk cId="0" sldId="277"/>
        </pc:sldMkLst>
      </pc:sldChg>
      <pc:sldChg chg="add del">
        <pc:chgData name="Munyaradzi Nicholas Murira" userId="6ab3fae5-94bd-47ef-9f25-6c1f645127cf" providerId="ADAL" clId="{BBAD60DF-75FC-47FB-864F-62F5392E6509}" dt="2026-02-09T04:53:12.127" v="29" actId="47"/>
        <pc:sldMkLst>
          <pc:docMk/>
          <pc:sldMk cId="0" sldId="279"/>
        </pc:sldMkLst>
      </pc:sldChg>
      <pc:sldChg chg="add del">
        <pc:chgData name="Munyaradzi Nicholas Murira" userId="6ab3fae5-94bd-47ef-9f25-6c1f645127cf" providerId="ADAL" clId="{BBAD60DF-75FC-47FB-864F-62F5392E6509}" dt="2026-02-09T04:53:12.127" v="29" actId="47"/>
        <pc:sldMkLst>
          <pc:docMk/>
          <pc:sldMk cId="0" sldId="280"/>
        </pc:sldMkLst>
      </pc:sldChg>
      <pc:sldChg chg="modSp add del mod">
        <pc:chgData name="Munyaradzi Nicholas Murira" userId="6ab3fae5-94bd-47ef-9f25-6c1f645127cf" providerId="ADAL" clId="{BBAD60DF-75FC-47FB-864F-62F5392E6509}" dt="2026-02-09T04:53:12.127" v="29" actId="47"/>
        <pc:sldMkLst>
          <pc:docMk/>
          <pc:sldMk cId="0" sldId="283"/>
        </pc:sldMkLst>
      </pc:sldChg>
      <pc:sldChg chg="add del">
        <pc:chgData name="Munyaradzi Nicholas Murira" userId="6ab3fae5-94bd-47ef-9f25-6c1f645127cf" providerId="ADAL" clId="{BBAD60DF-75FC-47FB-864F-62F5392E6509}" dt="2026-02-09T04:53:12.127" v="29" actId="47"/>
        <pc:sldMkLst>
          <pc:docMk/>
          <pc:sldMk cId="0" sldId="284"/>
        </pc:sldMkLst>
      </pc:sldChg>
      <pc:sldChg chg="modSp add del mod">
        <pc:chgData name="Munyaradzi Nicholas Murira" userId="6ab3fae5-94bd-47ef-9f25-6c1f645127cf" providerId="ADAL" clId="{BBAD60DF-75FC-47FB-864F-62F5392E6509}" dt="2026-02-09T04:53:12.127" v="29" actId="47"/>
        <pc:sldMkLst>
          <pc:docMk/>
          <pc:sldMk cId="0" sldId="291"/>
        </pc:sldMkLst>
      </pc:sldChg>
      <pc:sldChg chg="add del">
        <pc:chgData name="Munyaradzi Nicholas Murira" userId="6ab3fae5-94bd-47ef-9f25-6c1f645127cf" providerId="ADAL" clId="{BBAD60DF-75FC-47FB-864F-62F5392E6509}" dt="2026-02-09T04:53:12.127" v="29" actId="47"/>
        <pc:sldMkLst>
          <pc:docMk/>
          <pc:sldMk cId="0" sldId="293"/>
        </pc:sldMkLst>
      </pc:sldChg>
      <pc:sldChg chg="add del">
        <pc:chgData name="Munyaradzi Nicholas Murira" userId="6ab3fae5-94bd-47ef-9f25-6c1f645127cf" providerId="ADAL" clId="{BBAD60DF-75FC-47FB-864F-62F5392E6509}" dt="2026-02-09T04:53:12.127" v="29" actId="47"/>
        <pc:sldMkLst>
          <pc:docMk/>
          <pc:sldMk cId="0" sldId="294"/>
        </pc:sldMkLst>
      </pc:sldChg>
      <pc:sldChg chg="add del">
        <pc:chgData name="Munyaradzi Nicholas Murira" userId="6ab3fae5-94bd-47ef-9f25-6c1f645127cf" providerId="ADAL" clId="{BBAD60DF-75FC-47FB-864F-62F5392E6509}" dt="2026-02-09T04:53:12.127" v="29" actId="47"/>
        <pc:sldMkLst>
          <pc:docMk/>
          <pc:sldMk cId="0" sldId="295"/>
        </pc:sldMkLst>
      </pc:sldChg>
      <pc:sldChg chg="add del">
        <pc:chgData name="Munyaradzi Nicholas Murira" userId="6ab3fae5-94bd-47ef-9f25-6c1f645127cf" providerId="ADAL" clId="{BBAD60DF-75FC-47FB-864F-62F5392E6509}" dt="2026-02-09T04:53:12.127" v="29" actId="47"/>
        <pc:sldMkLst>
          <pc:docMk/>
          <pc:sldMk cId="0" sldId="296"/>
        </pc:sldMkLst>
      </pc:sldChg>
      <pc:sldChg chg="add del">
        <pc:chgData name="Munyaradzi Nicholas Murira" userId="6ab3fae5-94bd-47ef-9f25-6c1f645127cf" providerId="ADAL" clId="{BBAD60DF-75FC-47FB-864F-62F5392E6509}" dt="2026-02-09T04:53:12.127" v="29" actId="47"/>
        <pc:sldMkLst>
          <pc:docMk/>
          <pc:sldMk cId="0" sldId="297"/>
        </pc:sldMkLst>
      </pc:sldChg>
      <pc:sldChg chg="add del">
        <pc:chgData name="Munyaradzi Nicholas Murira" userId="6ab3fae5-94bd-47ef-9f25-6c1f645127cf" providerId="ADAL" clId="{BBAD60DF-75FC-47FB-864F-62F5392E6509}" dt="2026-02-09T04:53:12.127" v="29" actId="47"/>
        <pc:sldMkLst>
          <pc:docMk/>
          <pc:sldMk cId="0" sldId="298"/>
        </pc:sldMkLst>
      </pc:sldChg>
      <pc:sldChg chg="add del">
        <pc:chgData name="Munyaradzi Nicholas Murira" userId="6ab3fae5-94bd-47ef-9f25-6c1f645127cf" providerId="ADAL" clId="{BBAD60DF-75FC-47FB-864F-62F5392E6509}" dt="2026-02-09T04:53:12.127" v="29" actId="47"/>
        <pc:sldMkLst>
          <pc:docMk/>
          <pc:sldMk cId="0" sldId="299"/>
        </pc:sldMkLst>
      </pc:sldChg>
      <pc:sldChg chg="add del">
        <pc:chgData name="Munyaradzi Nicholas Murira" userId="6ab3fae5-94bd-47ef-9f25-6c1f645127cf" providerId="ADAL" clId="{BBAD60DF-75FC-47FB-864F-62F5392E6509}" dt="2026-02-09T04:53:12.127" v="29" actId="47"/>
        <pc:sldMkLst>
          <pc:docMk/>
          <pc:sldMk cId="0" sldId="300"/>
        </pc:sldMkLst>
      </pc:sldChg>
      <pc:sldChg chg="add del">
        <pc:chgData name="Munyaradzi Nicholas Murira" userId="6ab3fae5-94bd-47ef-9f25-6c1f645127cf" providerId="ADAL" clId="{BBAD60DF-75FC-47FB-864F-62F5392E6509}" dt="2026-02-09T04:53:12.127" v="29" actId="47"/>
        <pc:sldMkLst>
          <pc:docMk/>
          <pc:sldMk cId="0" sldId="301"/>
        </pc:sldMkLst>
      </pc:sldChg>
      <pc:sldChg chg="add del">
        <pc:chgData name="Munyaradzi Nicholas Murira" userId="6ab3fae5-94bd-47ef-9f25-6c1f645127cf" providerId="ADAL" clId="{BBAD60DF-75FC-47FB-864F-62F5392E6509}" dt="2026-02-09T04:53:12.127" v="29" actId="47"/>
        <pc:sldMkLst>
          <pc:docMk/>
          <pc:sldMk cId="0" sldId="302"/>
        </pc:sldMkLst>
      </pc:sldChg>
      <pc:sldChg chg="add del">
        <pc:chgData name="Munyaradzi Nicholas Murira" userId="6ab3fae5-94bd-47ef-9f25-6c1f645127cf" providerId="ADAL" clId="{BBAD60DF-75FC-47FB-864F-62F5392E6509}" dt="2026-02-09T04:53:12.127" v="29" actId="47"/>
        <pc:sldMkLst>
          <pc:docMk/>
          <pc:sldMk cId="0" sldId="303"/>
        </pc:sldMkLst>
      </pc:sldChg>
      <pc:sldChg chg="add del">
        <pc:chgData name="Munyaradzi Nicholas Murira" userId="6ab3fae5-94bd-47ef-9f25-6c1f645127cf" providerId="ADAL" clId="{BBAD60DF-75FC-47FB-864F-62F5392E6509}" dt="2026-02-09T04:53:12.127" v="29" actId="47"/>
        <pc:sldMkLst>
          <pc:docMk/>
          <pc:sldMk cId="0" sldId="304"/>
        </pc:sldMkLst>
      </pc:sldChg>
      <pc:sldChg chg="add del">
        <pc:chgData name="Munyaradzi Nicholas Murira" userId="6ab3fae5-94bd-47ef-9f25-6c1f645127cf" providerId="ADAL" clId="{BBAD60DF-75FC-47FB-864F-62F5392E6509}" dt="2026-02-09T04:53:12.127" v="29" actId="47"/>
        <pc:sldMkLst>
          <pc:docMk/>
          <pc:sldMk cId="0" sldId="305"/>
        </pc:sldMkLst>
      </pc:sldChg>
      <pc:sldChg chg="add del">
        <pc:chgData name="Munyaradzi Nicholas Murira" userId="6ab3fae5-94bd-47ef-9f25-6c1f645127cf" providerId="ADAL" clId="{BBAD60DF-75FC-47FB-864F-62F5392E6509}" dt="2026-02-09T04:53:12.127" v="29" actId="47"/>
        <pc:sldMkLst>
          <pc:docMk/>
          <pc:sldMk cId="0" sldId="307"/>
        </pc:sldMkLst>
      </pc:sldChg>
      <pc:sldChg chg="add del">
        <pc:chgData name="Munyaradzi Nicholas Murira" userId="6ab3fae5-94bd-47ef-9f25-6c1f645127cf" providerId="ADAL" clId="{BBAD60DF-75FC-47FB-864F-62F5392E6509}" dt="2026-02-09T04:53:12.127" v="29" actId="47"/>
        <pc:sldMkLst>
          <pc:docMk/>
          <pc:sldMk cId="0" sldId="309"/>
        </pc:sldMkLst>
      </pc:sldChg>
      <pc:sldChg chg="add del">
        <pc:chgData name="Munyaradzi Nicholas Murira" userId="6ab3fae5-94bd-47ef-9f25-6c1f645127cf" providerId="ADAL" clId="{BBAD60DF-75FC-47FB-864F-62F5392E6509}" dt="2026-02-09T04:53:12.127" v="29" actId="47"/>
        <pc:sldMkLst>
          <pc:docMk/>
          <pc:sldMk cId="0" sldId="311"/>
        </pc:sldMkLst>
      </pc:sldChg>
      <pc:sldChg chg="add del">
        <pc:chgData name="Munyaradzi Nicholas Murira" userId="6ab3fae5-94bd-47ef-9f25-6c1f645127cf" providerId="ADAL" clId="{BBAD60DF-75FC-47FB-864F-62F5392E6509}" dt="2026-02-09T04:53:12.127" v="29" actId="47"/>
        <pc:sldMkLst>
          <pc:docMk/>
          <pc:sldMk cId="0" sldId="312"/>
        </pc:sldMkLst>
      </pc:sldChg>
      <pc:sldChg chg="add del">
        <pc:chgData name="Munyaradzi Nicholas Murira" userId="6ab3fae5-94bd-47ef-9f25-6c1f645127cf" providerId="ADAL" clId="{BBAD60DF-75FC-47FB-864F-62F5392E6509}" dt="2026-02-09T04:53:12.127" v="29" actId="47"/>
        <pc:sldMkLst>
          <pc:docMk/>
          <pc:sldMk cId="0" sldId="313"/>
        </pc:sldMkLst>
      </pc:sldChg>
      <pc:sldChg chg="add del">
        <pc:chgData name="Munyaradzi Nicholas Murira" userId="6ab3fae5-94bd-47ef-9f25-6c1f645127cf" providerId="ADAL" clId="{BBAD60DF-75FC-47FB-864F-62F5392E6509}" dt="2026-02-09T04:53:12.127" v="29" actId="47"/>
        <pc:sldMkLst>
          <pc:docMk/>
          <pc:sldMk cId="0" sldId="315"/>
        </pc:sldMkLst>
      </pc:sldChg>
      <pc:sldChg chg="add del">
        <pc:chgData name="Munyaradzi Nicholas Murira" userId="6ab3fae5-94bd-47ef-9f25-6c1f645127cf" providerId="ADAL" clId="{BBAD60DF-75FC-47FB-864F-62F5392E6509}" dt="2026-02-09T04:53:12.127" v="29" actId="47"/>
        <pc:sldMkLst>
          <pc:docMk/>
          <pc:sldMk cId="0" sldId="317"/>
        </pc:sldMkLst>
      </pc:sldChg>
      <pc:sldChg chg="addSp delSp modSp mod">
        <pc:chgData name="Munyaradzi Nicholas Murira" userId="6ab3fae5-94bd-47ef-9f25-6c1f645127cf" providerId="ADAL" clId="{BBAD60DF-75FC-47FB-864F-62F5392E6509}" dt="2026-02-09T08:22:03.727" v="584" actId="14100"/>
        <pc:sldMkLst>
          <pc:docMk/>
          <pc:sldMk cId="50791575" sldId="822"/>
        </pc:sldMkLst>
        <pc:spChg chg="del">
          <ac:chgData name="Munyaradzi Nicholas Murira" userId="6ab3fae5-94bd-47ef-9f25-6c1f645127cf" providerId="ADAL" clId="{BBAD60DF-75FC-47FB-864F-62F5392E6509}" dt="2026-02-09T08:21:56.467" v="582" actId="22"/>
          <ac:spMkLst>
            <pc:docMk/>
            <pc:sldMk cId="50791575" sldId="822"/>
            <ac:spMk id="3" creationId="{05946C76-DBB8-93BE-AD1A-2E841C83EB64}"/>
          </ac:spMkLst>
        </pc:spChg>
        <pc:picChg chg="add mod ord">
          <ac:chgData name="Munyaradzi Nicholas Murira" userId="6ab3fae5-94bd-47ef-9f25-6c1f645127cf" providerId="ADAL" clId="{BBAD60DF-75FC-47FB-864F-62F5392E6509}" dt="2026-02-09T08:22:03.727" v="584" actId="14100"/>
          <ac:picMkLst>
            <pc:docMk/>
            <pc:sldMk cId="50791575" sldId="822"/>
            <ac:picMk id="5" creationId="{8B15CD74-8FE6-3A53-1056-8F6FCE8262D1}"/>
          </ac:picMkLst>
        </pc:picChg>
      </pc:sldChg>
      <pc:sldChg chg="add">
        <pc:chgData name="Munyaradzi Nicholas Murira" userId="6ab3fae5-94bd-47ef-9f25-6c1f645127cf" providerId="ADAL" clId="{BBAD60DF-75FC-47FB-864F-62F5392E6509}" dt="2026-02-09T04:52:36.306" v="27"/>
        <pc:sldMkLst>
          <pc:docMk/>
          <pc:sldMk cId="3951231172" sldId="877"/>
        </pc:sldMkLst>
      </pc:sldChg>
      <pc:sldChg chg="add">
        <pc:chgData name="Munyaradzi Nicholas Murira" userId="6ab3fae5-94bd-47ef-9f25-6c1f645127cf" providerId="ADAL" clId="{BBAD60DF-75FC-47FB-864F-62F5392E6509}" dt="2026-02-09T04:52:36.306" v="27"/>
        <pc:sldMkLst>
          <pc:docMk/>
          <pc:sldMk cId="2994707644" sldId="887"/>
        </pc:sldMkLst>
      </pc:sldChg>
      <pc:sldChg chg="modSp add mod">
        <pc:chgData name="Munyaradzi Nicholas Murira" userId="6ab3fae5-94bd-47ef-9f25-6c1f645127cf" providerId="ADAL" clId="{BBAD60DF-75FC-47FB-864F-62F5392E6509}" dt="2026-02-09T07:42:36.821" v="454"/>
        <pc:sldMkLst>
          <pc:docMk/>
          <pc:sldMk cId="3497791620" sldId="888"/>
        </pc:sldMkLst>
        <pc:spChg chg="mod">
          <ac:chgData name="Munyaradzi Nicholas Murira" userId="6ab3fae5-94bd-47ef-9f25-6c1f645127cf" providerId="ADAL" clId="{BBAD60DF-75FC-47FB-864F-62F5392E6509}" dt="2026-02-09T07:42:36.821" v="454"/>
          <ac:spMkLst>
            <pc:docMk/>
            <pc:sldMk cId="3497791620" sldId="888"/>
            <ac:spMk id="55299" creationId="{00000000-0000-0000-0000-000000000000}"/>
          </ac:spMkLst>
        </pc:spChg>
      </pc:sldChg>
      <pc:sldChg chg="modSp add mod">
        <pc:chgData name="Munyaradzi Nicholas Murira" userId="6ab3fae5-94bd-47ef-9f25-6c1f645127cf" providerId="ADAL" clId="{BBAD60DF-75FC-47FB-864F-62F5392E6509}" dt="2026-02-09T05:22:45.993" v="65" actId="1076"/>
        <pc:sldMkLst>
          <pc:docMk/>
          <pc:sldMk cId="3820406253" sldId="889"/>
        </pc:sldMkLst>
        <pc:spChg chg="mod">
          <ac:chgData name="Munyaradzi Nicholas Murira" userId="6ab3fae5-94bd-47ef-9f25-6c1f645127cf" providerId="ADAL" clId="{BBAD60DF-75FC-47FB-864F-62F5392E6509}" dt="2026-02-09T05:22:45.993" v="65" actId="1076"/>
          <ac:spMkLst>
            <pc:docMk/>
            <pc:sldMk cId="3820406253" sldId="889"/>
            <ac:spMk id="4" creationId="{70835A92-47D3-4B52-BE55-CCA494DB4652}"/>
          </ac:spMkLst>
        </pc:spChg>
        <pc:spChg chg="mod">
          <ac:chgData name="Munyaradzi Nicholas Murira" userId="6ab3fae5-94bd-47ef-9f25-6c1f645127cf" providerId="ADAL" clId="{BBAD60DF-75FC-47FB-864F-62F5392E6509}" dt="2026-02-09T05:22:00.938" v="59" actId="1076"/>
          <ac:spMkLst>
            <pc:docMk/>
            <pc:sldMk cId="3820406253" sldId="889"/>
            <ac:spMk id="21506" creationId="{00000000-0000-0000-0000-000000000000}"/>
          </ac:spMkLst>
        </pc:spChg>
        <pc:spChg chg="mod">
          <ac:chgData name="Munyaradzi Nicholas Murira" userId="6ab3fae5-94bd-47ef-9f25-6c1f645127cf" providerId="ADAL" clId="{BBAD60DF-75FC-47FB-864F-62F5392E6509}" dt="2026-02-09T05:22:39.402" v="63" actId="14100"/>
          <ac:spMkLst>
            <pc:docMk/>
            <pc:sldMk cId="3820406253" sldId="889"/>
            <ac:spMk id="55299" creationId="{00000000-0000-0000-0000-000000000000}"/>
          </ac:spMkLst>
        </pc:spChg>
        <pc:picChg chg="mod">
          <ac:chgData name="Munyaradzi Nicholas Murira" userId="6ab3fae5-94bd-47ef-9f25-6c1f645127cf" providerId="ADAL" clId="{BBAD60DF-75FC-47FB-864F-62F5392E6509}" dt="2026-02-09T05:22:42.299" v="64" actId="1076"/>
          <ac:picMkLst>
            <pc:docMk/>
            <pc:sldMk cId="3820406253" sldId="889"/>
            <ac:picMk id="3" creationId="{6F7AA2B2-8B2B-413B-83A9-C66049523DE2}"/>
          </ac:picMkLst>
        </pc:picChg>
      </pc:sldChg>
      <pc:sldChg chg="modSp add mod">
        <pc:chgData name="Munyaradzi Nicholas Murira" userId="6ab3fae5-94bd-47ef-9f25-6c1f645127cf" providerId="ADAL" clId="{BBAD60DF-75FC-47FB-864F-62F5392E6509}" dt="2026-02-09T05:24:02.336" v="78" actId="1076"/>
        <pc:sldMkLst>
          <pc:docMk/>
          <pc:sldMk cId="2648191576" sldId="890"/>
        </pc:sldMkLst>
        <pc:spChg chg="mod">
          <ac:chgData name="Munyaradzi Nicholas Murira" userId="6ab3fae5-94bd-47ef-9f25-6c1f645127cf" providerId="ADAL" clId="{BBAD60DF-75FC-47FB-864F-62F5392E6509}" dt="2026-02-09T05:23:57.375" v="76" actId="1076"/>
          <ac:spMkLst>
            <pc:docMk/>
            <pc:sldMk cId="2648191576" sldId="890"/>
            <ac:spMk id="11" creationId="{49F11C45-6557-4CFD-BF9F-33B68EFAC668}"/>
          </ac:spMkLst>
        </pc:spChg>
        <pc:spChg chg="mod">
          <ac:chgData name="Munyaradzi Nicholas Murira" userId="6ab3fae5-94bd-47ef-9f25-6c1f645127cf" providerId="ADAL" clId="{BBAD60DF-75FC-47FB-864F-62F5392E6509}" dt="2026-02-09T05:23:50.507" v="74" actId="113"/>
          <ac:spMkLst>
            <pc:docMk/>
            <pc:sldMk cId="2648191576" sldId="890"/>
            <ac:spMk id="21506" creationId="{00000000-0000-0000-0000-000000000000}"/>
          </ac:spMkLst>
        </pc:spChg>
        <pc:spChg chg="mod">
          <ac:chgData name="Munyaradzi Nicholas Murira" userId="6ab3fae5-94bd-47ef-9f25-6c1f645127cf" providerId="ADAL" clId="{BBAD60DF-75FC-47FB-864F-62F5392E6509}" dt="2026-02-09T05:23:53.935" v="75" actId="1076"/>
          <ac:spMkLst>
            <pc:docMk/>
            <pc:sldMk cId="2648191576" sldId="890"/>
            <ac:spMk id="55299" creationId="{00000000-0000-0000-0000-000000000000}"/>
          </ac:spMkLst>
        </pc:spChg>
        <pc:picChg chg="mod">
          <ac:chgData name="Munyaradzi Nicholas Murira" userId="6ab3fae5-94bd-47ef-9f25-6c1f645127cf" providerId="ADAL" clId="{BBAD60DF-75FC-47FB-864F-62F5392E6509}" dt="2026-02-09T05:24:00.447" v="77" actId="1076"/>
          <ac:picMkLst>
            <pc:docMk/>
            <pc:sldMk cId="2648191576" sldId="890"/>
            <ac:picMk id="5" creationId="{A59E86FB-D72E-4A0B-8A1D-6579100DA174}"/>
          </ac:picMkLst>
        </pc:picChg>
        <pc:picChg chg="mod">
          <ac:chgData name="Munyaradzi Nicholas Murira" userId="6ab3fae5-94bd-47ef-9f25-6c1f645127cf" providerId="ADAL" clId="{BBAD60DF-75FC-47FB-864F-62F5392E6509}" dt="2026-02-09T05:24:02.336" v="78" actId="1076"/>
          <ac:picMkLst>
            <pc:docMk/>
            <pc:sldMk cId="2648191576" sldId="890"/>
            <ac:picMk id="10" creationId="{33E4869B-3572-4A8A-A6AC-0E13655DEAC5}"/>
          </ac:picMkLst>
        </pc:picChg>
      </pc:sldChg>
      <pc:sldChg chg="modSp add mod">
        <pc:chgData name="Munyaradzi Nicholas Murira" userId="6ab3fae5-94bd-47ef-9f25-6c1f645127cf" providerId="ADAL" clId="{BBAD60DF-75FC-47FB-864F-62F5392E6509}" dt="2026-02-09T05:24:59.104" v="88" actId="1076"/>
        <pc:sldMkLst>
          <pc:docMk/>
          <pc:sldMk cId="3708526014" sldId="891"/>
        </pc:sldMkLst>
        <pc:spChg chg="mod">
          <ac:chgData name="Munyaradzi Nicholas Murira" userId="6ab3fae5-94bd-47ef-9f25-6c1f645127cf" providerId="ADAL" clId="{BBAD60DF-75FC-47FB-864F-62F5392E6509}" dt="2026-02-09T05:24:45.789" v="85" actId="1076"/>
          <ac:spMkLst>
            <pc:docMk/>
            <pc:sldMk cId="3708526014" sldId="891"/>
            <ac:spMk id="11" creationId="{49F11C45-6557-4CFD-BF9F-33B68EFAC668}"/>
          </ac:spMkLst>
        </pc:spChg>
        <pc:spChg chg="mod">
          <ac:chgData name="Munyaradzi Nicholas Murira" userId="6ab3fae5-94bd-47ef-9f25-6c1f645127cf" providerId="ADAL" clId="{BBAD60DF-75FC-47FB-864F-62F5392E6509}" dt="2026-02-09T05:24:48.861" v="86" actId="1076"/>
          <ac:spMkLst>
            <pc:docMk/>
            <pc:sldMk cId="3708526014" sldId="891"/>
            <ac:spMk id="12" creationId="{1EAAA2A6-31F0-4070-8BB0-E2A90031408B}"/>
          </ac:spMkLst>
        </pc:spChg>
        <pc:spChg chg="mod">
          <ac:chgData name="Munyaradzi Nicholas Murira" userId="6ab3fae5-94bd-47ef-9f25-6c1f645127cf" providerId="ADAL" clId="{BBAD60DF-75FC-47FB-864F-62F5392E6509}" dt="2026-02-09T05:24:29.091" v="83" actId="14100"/>
          <ac:spMkLst>
            <pc:docMk/>
            <pc:sldMk cId="3708526014" sldId="891"/>
            <ac:spMk id="21506" creationId="{00000000-0000-0000-0000-000000000000}"/>
          </ac:spMkLst>
        </pc:spChg>
        <pc:spChg chg="mod">
          <ac:chgData name="Munyaradzi Nicholas Murira" userId="6ab3fae5-94bd-47ef-9f25-6c1f645127cf" providerId="ADAL" clId="{BBAD60DF-75FC-47FB-864F-62F5392E6509}" dt="2026-02-09T05:24:42.297" v="84" actId="1076"/>
          <ac:spMkLst>
            <pc:docMk/>
            <pc:sldMk cId="3708526014" sldId="891"/>
            <ac:spMk id="55299" creationId="{00000000-0000-0000-0000-000000000000}"/>
          </ac:spMkLst>
        </pc:spChg>
        <pc:picChg chg="mod">
          <ac:chgData name="Munyaradzi Nicholas Murira" userId="6ab3fae5-94bd-47ef-9f25-6c1f645127cf" providerId="ADAL" clId="{BBAD60DF-75FC-47FB-864F-62F5392E6509}" dt="2026-02-09T05:24:59.104" v="88" actId="1076"/>
          <ac:picMkLst>
            <pc:docMk/>
            <pc:sldMk cId="3708526014" sldId="891"/>
            <ac:picMk id="3" creationId="{AB9172A9-EF7A-4149-B6AF-80AC8ED652E2}"/>
          </ac:picMkLst>
        </pc:picChg>
        <pc:picChg chg="mod">
          <ac:chgData name="Munyaradzi Nicholas Murira" userId="6ab3fae5-94bd-47ef-9f25-6c1f645127cf" providerId="ADAL" clId="{BBAD60DF-75FC-47FB-864F-62F5392E6509}" dt="2026-02-09T05:24:51.782" v="87" actId="1076"/>
          <ac:picMkLst>
            <pc:docMk/>
            <pc:sldMk cId="3708526014" sldId="891"/>
            <ac:picMk id="6" creationId="{926224E4-9B8C-4A44-BB4A-6129D8F7BF78}"/>
          </ac:picMkLst>
        </pc:picChg>
      </pc:sldChg>
      <pc:sldChg chg="modSp add mod">
        <pc:chgData name="Munyaradzi Nicholas Murira" userId="6ab3fae5-94bd-47ef-9f25-6c1f645127cf" providerId="ADAL" clId="{BBAD60DF-75FC-47FB-864F-62F5392E6509}" dt="2026-02-09T07:06:58.788" v="365" actId="1076"/>
        <pc:sldMkLst>
          <pc:docMk/>
          <pc:sldMk cId="3499488232" sldId="892"/>
        </pc:sldMkLst>
        <pc:spChg chg="mod">
          <ac:chgData name="Munyaradzi Nicholas Murira" userId="6ab3fae5-94bd-47ef-9f25-6c1f645127cf" providerId="ADAL" clId="{BBAD60DF-75FC-47FB-864F-62F5392E6509}" dt="2026-02-09T07:06:58.788" v="365" actId="1076"/>
          <ac:spMkLst>
            <pc:docMk/>
            <pc:sldMk cId="3499488232" sldId="892"/>
            <ac:spMk id="21506" creationId="{00000000-0000-0000-0000-000000000000}"/>
          </ac:spMkLst>
        </pc:spChg>
      </pc:sldChg>
      <pc:sldChg chg="modSp add mod">
        <pc:chgData name="Munyaradzi Nicholas Murira" userId="6ab3fae5-94bd-47ef-9f25-6c1f645127cf" providerId="ADAL" clId="{BBAD60DF-75FC-47FB-864F-62F5392E6509}" dt="2026-02-09T05:25:34.205" v="92" actId="1076"/>
        <pc:sldMkLst>
          <pc:docMk/>
          <pc:sldMk cId="3218394684" sldId="895"/>
        </pc:sldMkLst>
        <pc:spChg chg="mod">
          <ac:chgData name="Munyaradzi Nicholas Murira" userId="6ab3fae5-94bd-47ef-9f25-6c1f645127cf" providerId="ADAL" clId="{BBAD60DF-75FC-47FB-864F-62F5392E6509}" dt="2026-02-09T05:25:12.711" v="89" actId="6549"/>
          <ac:spMkLst>
            <pc:docMk/>
            <pc:sldMk cId="3218394684" sldId="895"/>
            <ac:spMk id="21506" creationId="{00000000-0000-0000-0000-000000000000}"/>
          </ac:spMkLst>
        </pc:spChg>
        <pc:spChg chg="mod">
          <ac:chgData name="Munyaradzi Nicholas Murira" userId="6ab3fae5-94bd-47ef-9f25-6c1f645127cf" providerId="ADAL" clId="{BBAD60DF-75FC-47FB-864F-62F5392E6509}" dt="2026-02-09T05:25:29.684" v="91" actId="1076"/>
          <ac:spMkLst>
            <pc:docMk/>
            <pc:sldMk cId="3218394684" sldId="895"/>
            <ac:spMk id="55299" creationId="{00000000-0000-0000-0000-000000000000}"/>
          </ac:spMkLst>
        </pc:spChg>
        <pc:picChg chg="mod">
          <ac:chgData name="Munyaradzi Nicholas Murira" userId="6ab3fae5-94bd-47ef-9f25-6c1f645127cf" providerId="ADAL" clId="{BBAD60DF-75FC-47FB-864F-62F5392E6509}" dt="2026-02-09T05:25:34.205" v="92" actId="1076"/>
          <ac:picMkLst>
            <pc:docMk/>
            <pc:sldMk cId="3218394684" sldId="895"/>
            <ac:picMk id="7" creationId="{FCE31479-E9C4-4BF9-A391-010388829BC6}"/>
          </ac:picMkLst>
        </pc:picChg>
      </pc:sldChg>
      <pc:sldChg chg="modSp add mod">
        <pc:chgData name="Munyaradzi Nicholas Murira" userId="6ab3fae5-94bd-47ef-9f25-6c1f645127cf" providerId="ADAL" clId="{BBAD60DF-75FC-47FB-864F-62F5392E6509}" dt="2026-02-09T05:25:47.082" v="95" actId="27636"/>
        <pc:sldMkLst>
          <pc:docMk/>
          <pc:sldMk cId="3946161445" sldId="896"/>
        </pc:sldMkLst>
        <pc:spChg chg="mod">
          <ac:chgData name="Munyaradzi Nicholas Murira" userId="6ab3fae5-94bd-47ef-9f25-6c1f645127cf" providerId="ADAL" clId="{BBAD60DF-75FC-47FB-864F-62F5392E6509}" dt="2026-02-09T05:25:47.082" v="95" actId="27636"/>
          <ac:spMkLst>
            <pc:docMk/>
            <pc:sldMk cId="3946161445" sldId="896"/>
            <ac:spMk id="21506" creationId="{00000000-0000-0000-0000-000000000000}"/>
          </ac:spMkLst>
        </pc:spChg>
      </pc:sldChg>
      <pc:sldChg chg="modSp add mod">
        <pc:chgData name="Munyaradzi Nicholas Murira" userId="6ab3fae5-94bd-47ef-9f25-6c1f645127cf" providerId="ADAL" clId="{BBAD60DF-75FC-47FB-864F-62F5392E6509}" dt="2026-02-09T05:26:08.441" v="98" actId="27636"/>
        <pc:sldMkLst>
          <pc:docMk/>
          <pc:sldMk cId="2031355292" sldId="900"/>
        </pc:sldMkLst>
        <pc:spChg chg="mod">
          <ac:chgData name="Munyaradzi Nicholas Murira" userId="6ab3fae5-94bd-47ef-9f25-6c1f645127cf" providerId="ADAL" clId="{BBAD60DF-75FC-47FB-864F-62F5392E6509}" dt="2026-02-09T05:26:08.441" v="98" actId="27636"/>
          <ac:spMkLst>
            <pc:docMk/>
            <pc:sldMk cId="2031355292" sldId="900"/>
            <ac:spMk id="21506" creationId="{00000000-0000-0000-0000-000000000000}"/>
          </ac:spMkLst>
        </pc:spChg>
      </pc:sldChg>
      <pc:sldChg chg="modSp add mod">
        <pc:chgData name="Munyaradzi Nicholas Murira" userId="6ab3fae5-94bd-47ef-9f25-6c1f645127cf" providerId="ADAL" clId="{BBAD60DF-75FC-47FB-864F-62F5392E6509}" dt="2026-02-09T07:46:59.984" v="509" actId="207"/>
        <pc:sldMkLst>
          <pc:docMk/>
          <pc:sldMk cId="4033184243" sldId="901"/>
        </pc:sldMkLst>
        <pc:spChg chg="mod">
          <ac:chgData name="Munyaradzi Nicholas Murira" userId="6ab3fae5-94bd-47ef-9f25-6c1f645127cf" providerId="ADAL" clId="{BBAD60DF-75FC-47FB-864F-62F5392E6509}" dt="2026-02-09T07:46:59.984" v="509" actId="207"/>
          <ac:spMkLst>
            <pc:docMk/>
            <pc:sldMk cId="4033184243" sldId="901"/>
            <ac:spMk id="10" creationId="{A4C79769-4F5A-4AB3-AA6B-595AF66BEC74}"/>
          </ac:spMkLst>
        </pc:spChg>
        <pc:spChg chg="mod">
          <ac:chgData name="Munyaradzi Nicholas Murira" userId="6ab3fae5-94bd-47ef-9f25-6c1f645127cf" providerId="ADAL" clId="{BBAD60DF-75FC-47FB-864F-62F5392E6509}" dt="2026-02-09T07:44:16.318" v="459"/>
          <ac:spMkLst>
            <pc:docMk/>
            <pc:sldMk cId="4033184243" sldId="901"/>
            <ac:spMk id="21506" creationId="{00000000-0000-0000-0000-000000000000}"/>
          </ac:spMkLst>
        </pc:spChg>
        <pc:picChg chg="mod">
          <ac:chgData name="Munyaradzi Nicholas Murira" userId="6ab3fae5-94bd-47ef-9f25-6c1f645127cf" providerId="ADAL" clId="{BBAD60DF-75FC-47FB-864F-62F5392E6509}" dt="2026-02-09T07:45:18.306" v="461" actId="1076"/>
          <ac:picMkLst>
            <pc:docMk/>
            <pc:sldMk cId="4033184243" sldId="901"/>
            <ac:picMk id="4" creationId="{88F4BE4B-BABF-454C-9CA2-A8A7443FF195}"/>
          </ac:picMkLst>
        </pc:picChg>
      </pc:sldChg>
      <pc:sldChg chg="modSp add mod">
        <pc:chgData name="Munyaradzi Nicholas Murira" userId="6ab3fae5-94bd-47ef-9f25-6c1f645127cf" providerId="ADAL" clId="{BBAD60DF-75FC-47FB-864F-62F5392E6509}" dt="2026-02-09T05:27:03.810" v="105" actId="27636"/>
        <pc:sldMkLst>
          <pc:docMk/>
          <pc:sldMk cId="2882399559" sldId="902"/>
        </pc:sldMkLst>
        <pc:spChg chg="mod">
          <ac:chgData name="Munyaradzi Nicholas Murira" userId="6ab3fae5-94bd-47ef-9f25-6c1f645127cf" providerId="ADAL" clId="{BBAD60DF-75FC-47FB-864F-62F5392E6509}" dt="2026-02-09T05:27:03.810" v="105" actId="27636"/>
          <ac:spMkLst>
            <pc:docMk/>
            <pc:sldMk cId="2882399559" sldId="902"/>
            <ac:spMk id="21506" creationId="{00000000-0000-0000-0000-000000000000}"/>
          </ac:spMkLst>
        </pc:spChg>
      </pc:sldChg>
      <pc:sldChg chg="modSp add mod">
        <pc:chgData name="Munyaradzi Nicholas Murira" userId="6ab3fae5-94bd-47ef-9f25-6c1f645127cf" providerId="ADAL" clId="{BBAD60DF-75FC-47FB-864F-62F5392E6509}" dt="2026-02-09T07:47:51.984" v="511" actId="207"/>
        <pc:sldMkLst>
          <pc:docMk/>
          <pc:sldMk cId="3950750605" sldId="903"/>
        </pc:sldMkLst>
        <pc:spChg chg="mod">
          <ac:chgData name="Munyaradzi Nicholas Murira" userId="6ab3fae5-94bd-47ef-9f25-6c1f645127cf" providerId="ADAL" clId="{BBAD60DF-75FC-47FB-864F-62F5392E6509}" dt="2026-02-09T05:27:27.549" v="109" actId="1076"/>
          <ac:spMkLst>
            <pc:docMk/>
            <pc:sldMk cId="3950750605" sldId="903"/>
            <ac:spMk id="8" creationId="{909E6F56-F324-4608-83B9-CF20B078291C}"/>
          </ac:spMkLst>
        </pc:spChg>
        <pc:spChg chg="mod">
          <ac:chgData name="Munyaradzi Nicholas Murira" userId="6ab3fae5-94bd-47ef-9f25-6c1f645127cf" providerId="ADAL" clId="{BBAD60DF-75FC-47FB-864F-62F5392E6509}" dt="2026-02-09T07:47:51.984" v="511" actId="207"/>
          <ac:spMkLst>
            <pc:docMk/>
            <pc:sldMk cId="3950750605" sldId="903"/>
            <ac:spMk id="10" creationId="{A4C79769-4F5A-4AB3-AA6B-595AF66BEC74}"/>
          </ac:spMkLst>
        </pc:spChg>
        <pc:spChg chg="mod">
          <ac:chgData name="Munyaradzi Nicholas Murira" userId="6ab3fae5-94bd-47ef-9f25-6c1f645127cf" providerId="ADAL" clId="{BBAD60DF-75FC-47FB-864F-62F5392E6509}" dt="2026-02-09T05:27:20.312" v="108" actId="27636"/>
          <ac:spMkLst>
            <pc:docMk/>
            <pc:sldMk cId="3950750605" sldId="903"/>
            <ac:spMk id="21506" creationId="{00000000-0000-0000-0000-000000000000}"/>
          </ac:spMkLst>
        </pc:spChg>
      </pc:sldChg>
      <pc:sldChg chg="modSp add mod">
        <pc:chgData name="Munyaradzi Nicholas Murira" userId="6ab3fae5-94bd-47ef-9f25-6c1f645127cf" providerId="ADAL" clId="{BBAD60DF-75FC-47FB-864F-62F5392E6509}" dt="2026-02-09T05:27:56.367" v="112" actId="27636"/>
        <pc:sldMkLst>
          <pc:docMk/>
          <pc:sldMk cId="2194036363" sldId="904"/>
        </pc:sldMkLst>
        <pc:spChg chg="mod">
          <ac:chgData name="Munyaradzi Nicholas Murira" userId="6ab3fae5-94bd-47ef-9f25-6c1f645127cf" providerId="ADAL" clId="{BBAD60DF-75FC-47FB-864F-62F5392E6509}" dt="2026-02-09T05:27:56.367" v="112" actId="27636"/>
          <ac:spMkLst>
            <pc:docMk/>
            <pc:sldMk cId="2194036363" sldId="904"/>
            <ac:spMk id="21506" creationId="{00000000-0000-0000-0000-000000000000}"/>
          </ac:spMkLst>
        </pc:spChg>
      </pc:sldChg>
      <pc:sldChg chg="modSp add mod">
        <pc:chgData name="Munyaradzi Nicholas Murira" userId="6ab3fae5-94bd-47ef-9f25-6c1f645127cf" providerId="ADAL" clId="{BBAD60DF-75FC-47FB-864F-62F5392E6509}" dt="2026-02-09T06:50:09.794" v="248" actId="113"/>
        <pc:sldMkLst>
          <pc:docMk/>
          <pc:sldMk cId="2114878160" sldId="905"/>
        </pc:sldMkLst>
        <pc:spChg chg="mod">
          <ac:chgData name="Munyaradzi Nicholas Murira" userId="6ab3fae5-94bd-47ef-9f25-6c1f645127cf" providerId="ADAL" clId="{BBAD60DF-75FC-47FB-864F-62F5392E6509}" dt="2026-02-09T05:28:28.086" v="118" actId="1076"/>
          <ac:spMkLst>
            <pc:docMk/>
            <pc:sldMk cId="2114878160" sldId="905"/>
            <ac:spMk id="8" creationId="{909E6F56-F324-4608-83B9-CF20B078291C}"/>
          </ac:spMkLst>
        </pc:spChg>
        <pc:spChg chg="mod">
          <ac:chgData name="Munyaradzi Nicholas Murira" userId="6ab3fae5-94bd-47ef-9f25-6c1f645127cf" providerId="ADAL" clId="{BBAD60DF-75FC-47FB-864F-62F5392E6509}" dt="2026-02-09T06:50:09.794" v="248" actId="113"/>
          <ac:spMkLst>
            <pc:docMk/>
            <pc:sldMk cId="2114878160" sldId="905"/>
            <ac:spMk id="10" creationId="{A4C79769-4F5A-4AB3-AA6B-595AF66BEC74}"/>
          </ac:spMkLst>
        </pc:spChg>
        <pc:spChg chg="mod">
          <ac:chgData name="Munyaradzi Nicholas Murira" userId="6ab3fae5-94bd-47ef-9f25-6c1f645127cf" providerId="ADAL" clId="{BBAD60DF-75FC-47FB-864F-62F5392E6509}" dt="2026-02-09T05:28:20.537" v="116" actId="1076"/>
          <ac:spMkLst>
            <pc:docMk/>
            <pc:sldMk cId="2114878160" sldId="905"/>
            <ac:spMk id="21506" creationId="{00000000-0000-0000-0000-000000000000}"/>
          </ac:spMkLst>
        </pc:spChg>
        <pc:picChg chg="mod">
          <ac:chgData name="Munyaradzi Nicholas Murira" userId="6ab3fae5-94bd-47ef-9f25-6c1f645127cf" providerId="ADAL" clId="{BBAD60DF-75FC-47FB-864F-62F5392E6509}" dt="2026-02-09T05:28:33.418" v="119" actId="1076"/>
          <ac:picMkLst>
            <pc:docMk/>
            <pc:sldMk cId="2114878160" sldId="905"/>
            <ac:picMk id="4" creationId="{3C8DAF4D-EF5C-4175-851A-1F30AAC427A9}"/>
          </ac:picMkLst>
        </pc:picChg>
      </pc:sldChg>
      <pc:sldChg chg="modSp add mod">
        <pc:chgData name="Munyaradzi Nicholas Murira" userId="6ab3fae5-94bd-47ef-9f25-6c1f645127cf" providerId="ADAL" clId="{BBAD60DF-75FC-47FB-864F-62F5392E6509}" dt="2026-02-09T05:29:10.986" v="137" actId="1076"/>
        <pc:sldMkLst>
          <pc:docMk/>
          <pc:sldMk cId="1349968387" sldId="906"/>
        </pc:sldMkLst>
        <pc:spChg chg="mod">
          <ac:chgData name="Munyaradzi Nicholas Murira" userId="6ab3fae5-94bd-47ef-9f25-6c1f645127cf" providerId="ADAL" clId="{BBAD60DF-75FC-47FB-864F-62F5392E6509}" dt="2026-02-09T05:29:04.288" v="136" actId="1076"/>
          <ac:spMkLst>
            <pc:docMk/>
            <pc:sldMk cId="1349968387" sldId="906"/>
            <ac:spMk id="10" creationId="{A4C79769-4F5A-4AB3-AA6B-595AF66BEC74}"/>
          </ac:spMkLst>
        </pc:spChg>
        <pc:spChg chg="mod">
          <ac:chgData name="Munyaradzi Nicholas Murira" userId="6ab3fae5-94bd-47ef-9f25-6c1f645127cf" providerId="ADAL" clId="{BBAD60DF-75FC-47FB-864F-62F5392E6509}" dt="2026-02-09T05:28:59.405" v="135" actId="1076"/>
          <ac:spMkLst>
            <pc:docMk/>
            <pc:sldMk cId="1349968387" sldId="906"/>
            <ac:spMk id="21506" creationId="{00000000-0000-0000-0000-000000000000}"/>
          </ac:spMkLst>
        </pc:spChg>
        <pc:picChg chg="mod">
          <ac:chgData name="Munyaradzi Nicholas Murira" userId="6ab3fae5-94bd-47ef-9f25-6c1f645127cf" providerId="ADAL" clId="{BBAD60DF-75FC-47FB-864F-62F5392E6509}" dt="2026-02-09T05:29:10.986" v="137" actId="1076"/>
          <ac:picMkLst>
            <pc:docMk/>
            <pc:sldMk cId="1349968387" sldId="906"/>
            <ac:picMk id="3" creationId="{86FC0AFE-570D-4373-97E8-86EEBF427C51}"/>
          </ac:picMkLst>
        </pc:picChg>
      </pc:sldChg>
      <pc:sldChg chg="addSp delSp modSp add mod">
        <pc:chgData name="Munyaradzi Nicholas Murira" userId="6ab3fae5-94bd-47ef-9f25-6c1f645127cf" providerId="ADAL" clId="{BBAD60DF-75FC-47FB-864F-62F5392E6509}" dt="2026-02-09T06:44:14.137" v="247" actId="207"/>
        <pc:sldMkLst>
          <pc:docMk/>
          <pc:sldMk cId="3127769218" sldId="907"/>
        </pc:sldMkLst>
        <pc:spChg chg="del mod">
          <ac:chgData name="Munyaradzi Nicholas Murira" userId="6ab3fae5-94bd-47ef-9f25-6c1f645127cf" providerId="ADAL" clId="{BBAD60DF-75FC-47FB-864F-62F5392E6509}" dt="2026-02-09T06:39:07.540" v="161" actId="478"/>
          <ac:spMkLst>
            <pc:docMk/>
            <pc:sldMk cId="3127769218" sldId="907"/>
            <ac:spMk id="8" creationId="{74173125-18F8-C5FF-99AE-2EE845E56B38}"/>
          </ac:spMkLst>
        </pc:spChg>
        <pc:spChg chg="add mod">
          <ac:chgData name="Munyaradzi Nicholas Murira" userId="6ab3fae5-94bd-47ef-9f25-6c1f645127cf" providerId="ADAL" clId="{BBAD60DF-75FC-47FB-864F-62F5392E6509}" dt="2026-02-09T06:44:06.110" v="246" actId="207"/>
          <ac:spMkLst>
            <pc:docMk/>
            <pc:sldMk cId="3127769218" sldId="907"/>
            <ac:spMk id="9" creationId="{F046F1D5-308D-8BB4-781C-D2C316A1821F}"/>
          </ac:spMkLst>
        </pc:spChg>
        <pc:spChg chg="del">
          <ac:chgData name="Munyaradzi Nicholas Murira" userId="6ab3fae5-94bd-47ef-9f25-6c1f645127cf" providerId="ADAL" clId="{BBAD60DF-75FC-47FB-864F-62F5392E6509}" dt="2026-02-09T06:39:11.003" v="162" actId="478"/>
          <ac:spMkLst>
            <pc:docMk/>
            <pc:sldMk cId="3127769218" sldId="907"/>
            <ac:spMk id="10" creationId="{8ABD9128-2443-3360-820E-49DCAC2FBD74}"/>
          </ac:spMkLst>
        </pc:spChg>
        <pc:spChg chg="add mod">
          <ac:chgData name="Munyaradzi Nicholas Murira" userId="6ab3fae5-94bd-47ef-9f25-6c1f645127cf" providerId="ADAL" clId="{BBAD60DF-75FC-47FB-864F-62F5392E6509}" dt="2026-02-09T06:44:14.137" v="247" actId="207"/>
          <ac:spMkLst>
            <pc:docMk/>
            <pc:sldMk cId="3127769218" sldId="907"/>
            <ac:spMk id="11" creationId="{1D011445-7035-F016-9FA4-9E4514330453}"/>
          </ac:spMkLst>
        </pc:spChg>
        <pc:spChg chg="mod">
          <ac:chgData name="Munyaradzi Nicholas Murira" userId="6ab3fae5-94bd-47ef-9f25-6c1f645127cf" providerId="ADAL" clId="{BBAD60DF-75FC-47FB-864F-62F5392E6509}" dt="2026-02-09T06:41:48.093" v="196" actId="255"/>
          <ac:spMkLst>
            <pc:docMk/>
            <pc:sldMk cId="3127769218" sldId="907"/>
            <ac:spMk id="21506" creationId="{8FFB1E7D-E4C7-1E9A-7433-D3135F5BB746}"/>
          </ac:spMkLst>
        </pc:spChg>
        <pc:picChg chg="add mod">
          <ac:chgData name="Munyaradzi Nicholas Murira" userId="6ab3fae5-94bd-47ef-9f25-6c1f645127cf" providerId="ADAL" clId="{BBAD60DF-75FC-47FB-864F-62F5392E6509}" dt="2026-02-09T06:38:13.238" v="143" actId="1076"/>
          <ac:picMkLst>
            <pc:docMk/>
            <pc:sldMk cId="3127769218" sldId="907"/>
            <ac:picMk id="3" creationId="{BFE48E8D-03FD-224B-EC61-2241D6F5BF79}"/>
          </ac:picMkLst>
        </pc:picChg>
        <pc:picChg chg="del">
          <ac:chgData name="Munyaradzi Nicholas Murira" userId="6ab3fae5-94bd-47ef-9f25-6c1f645127cf" providerId="ADAL" clId="{BBAD60DF-75FC-47FB-864F-62F5392E6509}" dt="2026-02-09T06:37:39.894" v="139" actId="478"/>
          <ac:picMkLst>
            <pc:docMk/>
            <pc:sldMk cId="3127769218" sldId="907"/>
            <ac:picMk id="4" creationId="{C19953FE-AB3A-2854-64B4-574521FE99D6}"/>
          </ac:picMkLst>
        </pc:picChg>
        <pc:picChg chg="del">
          <ac:chgData name="Munyaradzi Nicholas Murira" userId="6ab3fae5-94bd-47ef-9f25-6c1f645127cf" providerId="ADAL" clId="{BBAD60DF-75FC-47FB-864F-62F5392E6509}" dt="2026-02-09T06:37:42.761" v="140" actId="478"/>
          <ac:picMkLst>
            <pc:docMk/>
            <pc:sldMk cId="3127769218" sldId="907"/>
            <ac:picMk id="6" creationId="{613AB902-5C6B-69D1-E581-191A78A9DEDB}"/>
          </ac:picMkLst>
        </pc:picChg>
        <pc:picChg chg="add mod">
          <ac:chgData name="Munyaradzi Nicholas Murira" userId="6ab3fae5-94bd-47ef-9f25-6c1f645127cf" providerId="ADAL" clId="{BBAD60DF-75FC-47FB-864F-62F5392E6509}" dt="2026-02-09T06:42:12.859" v="200" actId="14100"/>
          <ac:picMkLst>
            <pc:docMk/>
            <pc:sldMk cId="3127769218" sldId="907"/>
            <ac:picMk id="7" creationId="{29728945-7537-C44A-ABE6-004DF225F6D6}"/>
          </ac:picMkLst>
        </pc:picChg>
        <pc:picChg chg="add mod">
          <ac:chgData name="Munyaradzi Nicholas Murira" userId="6ab3fae5-94bd-47ef-9f25-6c1f645127cf" providerId="ADAL" clId="{BBAD60DF-75FC-47FB-864F-62F5392E6509}" dt="2026-02-09T06:43:53.105" v="245" actId="14100"/>
          <ac:picMkLst>
            <pc:docMk/>
            <pc:sldMk cId="3127769218" sldId="907"/>
            <ac:picMk id="13" creationId="{CE87EA59-7004-7908-180C-7F024E3ABF03}"/>
          </ac:picMkLst>
        </pc:picChg>
      </pc:sldChg>
      <pc:sldChg chg="addSp delSp modSp add mod">
        <pc:chgData name="Munyaradzi Nicholas Murira" userId="6ab3fae5-94bd-47ef-9f25-6c1f645127cf" providerId="ADAL" clId="{BBAD60DF-75FC-47FB-864F-62F5392E6509}" dt="2026-02-09T06:54:14.099" v="267" actId="14100"/>
        <pc:sldMkLst>
          <pc:docMk/>
          <pc:sldMk cId="2860333351" sldId="908"/>
        </pc:sldMkLst>
        <pc:spChg chg="del">
          <ac:chgData name="Munyaradzi Nicholas Murira" userId="6ab3fae5-94bd-47ef-9f25-6c1f645127cf" providerId="ADAL" clId="{BBAD60DF-75FC-47FB-864F-62F5392E6509}" dt="2026-02-09T06:52:13.675" v="263" actId="478"/>
          <ac:spMkLst>
            <pc:docMk/>
            <pc:sldMk cId="2860333351" sldId="908"/>
            <ac:spMk id="8" creationId="{6BD08CBE-B833-C91E-ACA9-A59781BF4777}"/>
          </ac:spMkLst>
        </pc:spChg>
        <pc:spChg chg="del mod">
          <ac:chgData name="Munyaradzi Nicholas Murira" userId="6ab3fae5-94bd-47ef-9f25-6c1f645127cf" providerId="ADAL" clId="{BBAD60DF-75FC-47FB-864F-62F5392E6509}" dt="2026-02-09T06:52:09.975" v="262" actId="478"/>
          <ac:spMkLst>
            <pc:docMk/>
            <pc:sldMk cId="2860333351" sldId="908"/>
            <ac:spMk id="10" creationId="{18EF46D5-A412-46A4-9922-ED74D6647399}"/>
          </ac:spMkLst>
        </pc:spChg>
        <pc:spChg chg="mod">
          <ac:chgData name="Munyaradzi Nicholas Murira" userId="6ab3fae5-94bd-47ef-9f25-6c1f645127cf" providerId="ADAL" clId="{BBAD60DF-75FC-47FB-864F-62F5392E6509}" dt="2026-02-09T06:52:00.419" v="259" actId="20577"/>
          <ac:spMkLst>
            <pc:docMk/>
            <pc:sldMk cId="2860333351" sldId="908"/>
            <ac:spMk id="21506" creationId="{DB79B354-97C6-537D-E04B-7D1E5E40BB9F}"/>
          </ac:spMkLst>
        </pc:spChg>
        <pc:picChg chg="add mod">
          <ac:chgData name="Munyaradzi Nicholas Murira" userId="6ab3fae5-94bd-47ef-9f25-6c1f645127cf" providerId="ADAL" clId="{BBAD60DF-75FC-47FB-864F-62F5392E6509}" dt="2026-02-09T06:54:14.099" v="267" actId="14100"/>
          <ac:picMkLst>
            <pc:docMk/>
            <pc:sldMk cId="2860333351" sldId="908"/>
            <ac:picMk id="3" creationId="{8CC64AD5-5CCC-34FF-1CB5-4F6604A97ED0}"/>
          </ac:picMkLst>
        </pc:picChg>
        <pc:picChg chg="del">
          <ac:chgData name="Munyaradzi Nicholas Murira" userId="6ab3fae5-94bd-47ef-9f25-6c1f645127cf" providerId="ADAL" clId="{BBAD60DF-75FC-47FB-864F-62F5392E6509}" dt="2026-02-09T06:52:17.414" v="264" actId="478"/>
          <ac:picMkLst>
            <pc:docMk/>
            <pc:sldMk cId="2860333351" sldId="908"/>
            <ac:picMk id="4" creationId="{3DA9EFEC-E256-5087-CB64-ACEC1F1067A4}"/>
          </ac:picMkLst>
        </pc:picChg>
      </pc:sldChg>
      <pc:sldChg chg="addSp delSp modSp add del mod">
        <pc:chgData name="Munyaradzi Nicholas Murira" userId="6ab3fae5-94bd-47ef-9f25-6c1f645127cf" providerId="ADAL" clId="{BBAD60DF-75FC-47FB-864F-62F5392E6509}" dt="2026-02-09T06:59:24.748" v="335" actId="113"/>
        <pc:sldMkLst>
          <pc:docMk/>
          <pc:sldMk cId="313699942" sldId="909"/>
        </pc:sldMkLst>
        <pc:spChg chg="mod">
          <ac:chgData name="Munyaradzi Nicholas Murira" userId="6ab3fae5-94bd-47ef-9f25-6c1f645127cf" providerId="ADAL" clId="{BBAD60DF-75FC-47FB-864F-62F5392E6509}" dt="2026-02-09T06:59:24.748" v="335" actId="113"/>
          <ac:spMkLst>
            <pc:docMk/>
            <pc:sldMk cId="313699942" sldId="909"/>
            <ac:spMk id="21506" creationId="{9DC8314E-FD41-B18F-6108-5C8DA283809B}"/>
          </ac:spMkLst>
        </pc:spChg>
        <pc:picChg chg="del">
          <ac:chgData name="Munyaradzi Nicholas Murira" userId="6ab3fae5-94bd-47ef-9f25-6c1f645127cf" providerId="ADAL" clId="{BBAD60DF-75FC-47FB-864F-62F5392E6509}" dt="2026-02-09T06:55:45.258" v="320" actId="478"/>
          <ac:picMkLst>
            <pc:docMk/>
            <pc:sldMk cId="313699942" sldId="909"/>
            <ac:picMk id="3" creationId="{816C325C-CA16-282F-AC2E-FB08B11CF60E}"/>
          </ac:picMkLst>
        </pc:picChg>
        <pc:picChg chg="add mod">
          <ac:chgData name="Munyaradzi Nicholas Murira" userId="6ab3fae5-94bd-47ef-9f25-6c1f645127cf" providerId="ADAL" clId="{BBAD60DF-75FC-47FB-864F-62F5392E6509}" dt="2026-02-09T06:56:59.310" v="325" actId="14100"/>
          <ac:picMkLst>
            <pc:docMk/>
            <pc:sldMk cId="313699942" sldId="909"/>
            <ac:picMk id="4" creationId="{2A0F7882-71E4-F115-F24B-0B987FA7451E}"/>
          </ac:picMkLst>
        </pc:picChg>
        <pc:picChg chg="add mod">
          <ac:chgData name="Munyaradzi Nicholas Murira" userId="6ab3fae5-94bd-47ef-9f25-6c1f645127cf" providerId="ADAL" clId="{BBAD60DF-75FC-47FB-864F-62F5392E6509}" dt="2026-02-09T06:57:43.318" v="329" actId="14100"/>
          <ac:picMkLst>
            <pc:docMk/>
            <pc:sldMk cId="313699942" sldId="909"/>
            <ac:picMk id="6" creationId="{A5D04A1A-56C2-03F4-7C67-FA1794A788FE}"/>
          </ac:picMkLst>
        </pc:picChg>
        <pc:picChg chg="add mod">
          <ac:chgData name="Munyaradzi Nicholas Murira" userId="6ab3fae5-94bd-47ef-9f25-6c1f645127cf" providerId="ADAL" clId="{BBAD60DF-75FC-47FB-864F-62F5392E6509}" dt="2026-02-09T06:59:14.477" v="334" actId="14100"/>
          <ac:picMkLst>
            <pc:docMk/>
            <pc:sldMk cId="313699942" sldId="909"/>
            <ac:picMk id="8" creationId="{3C218647-A441-3CD2-ECA1-20D38F402BE4}"/>
          </ac:picMkLst>
        </pc:picChg>
      </pc:sldChg>
      <pc:sldChg chg="add del">
        <pc:chgData name="Munyaradzi Nicholas Murira" userId="6ab3fae5-94bd-47ef-9f25-6c1f645127cf" providerId="ADAL" clId="{BBAD60DF-75FC-47FB-864F-62F5392E6509}" dt="2026-02-09T07:08:00.083" v="367" actId="2696"/>
        <pc:sldMkLst>
          <pc:docMk/>
          <pc:sldMk cId="1913230589" sldId="910"/>
        </pc:sldMkLst>
      </pc:sldChg>
      <pc:sldChg chg="addSp delSp modSp add mod">
        <pc:chgData name="Munyaradzi Nicholas Murira" userId="6ab3fae5-94bd-47ef-9f25-6c1f645127cf" providerId="ADAL" clId="{BBAD60DF-75FC-47FB-864F-62F5392E6509}" dt="2026-02-09T07:14:13.664" v="404" actId="14100"/>
        <pc:sldMkLst>
          <pc:docMk/>
          <pc:sldMk cId="3639021661" sldId="910"/>
        </pc:sldMkLst>
        <pc:spChg chg="add del mod">
          <ac:chgData name="Munyaradzi Nicholas Murira" userId="6ab3fae5-94bd-47ef-9f25-6c1f645127cf" providerId="ADAL" clId="{BBAD60DF-75FC-47FB-864F-62F5392E6509}" dt="2026-02-09T07:08:51.947" v="393" actId="478"/>
          <ac:spMkLst>
            <pc:docMk/>
            <pc:sldMk cId="3639021661" sldId="910"/>
            <ac:spMk id="3" creationId="{094B0DE1-AB7E-24A0-7262-7CB884E190E7}"/>
          </ac:spMkLst>
        </pc:spChg>
        <pc:spChg chg="del">
          <ac:chgData name="Munyaradzi Nicholas Murira" userId="6ab3fae5-94bd-47ef-9f25-6c1f645127cf" providerId="ADAL" clId="{BBAD60DF-75FC-47FB-864F-62F5392E6509}" dt="2026-02-09T07:08:41.763" v="391" actId="478"/>
          <ac:spMkLst>
            <pc:docMk/>
            <pc:sldMk cId="3639021661" sldId="910"/>
            <ac:spMk id="10" creationId="{2B9C9F07-6548-22CD-A622-9DA96C65A0B8}"/>
          </ac:spMkLst>
        </pc:spChg>
        <pc:spChg chg="mod">
          <ac:chgData name="Munyaradzi Nicholas Murira" userId="6ab3fae5-94bd-47ef-9f25-6c1f645127cf" providerId="ADAL" clId="{BBAD60DF-75FC-47FB-864F-62F5392E6509}" dt="2026-02-09T07:12:40.828" v="399" actId="1076"/>
          <ac:spMkLst>
            <pc:docMk/>
            <pc:sldMk cId="3639021661" sldId="910"/>
            <ac:spMk id="21506" creationId="{84F153C2-04A6-43C1-282B-860A6FF0430F}"/>
          </ac:spMkLst>
        </pc:spChg>
        <pc:spChg chg="del">
          <ac:chgData name="Munyaradzi Nicholas Murira" userId="6ab3fae5-94bd-47ef-9f25-6c1f645127cf" providerId="ADAL" clId="{BBAD60DF-75FC-47FB-864F-62F5392E6509}" dt="2026-02-09T07:08:46.565" v="392" actId="478"/>
          <ac:spMkLst>
            <pc:docMk/>
            <pc:sldMk cId="3639021661" sldId="910"/>
            <ac:spMk id="55299" creationId="{AFFC689F-96AA-589D-5CD0-129700D4CE31}"/>
          </ac:spMkLst>
        </pc:spChg>
        <pc:picChg chg="add mod">
          <ac:chgData name="Munyaradzi Nicholas Murira" userId="6ab3fae5-94bd-47ef-9f25-6c1f645127cf" providerId="ADAL" clId="{BBAD60DF-75FC-47FB-864F-62F5392E6509}" dt="2026-02-09T07:14:13.664" v="404" actId="14100"/>
          <ac:picMkLst>
            <pc:docMk/>
            <pc:sldMk cId="3639021661" sldId="910"/>
            <ac:picMk id="5" creationId="{04E945FA-71BB-A358-2192-5B654569BEA6}"/>
          </ac:picMkLst>
        </pc:picChg>
        <pc:picChg chg="del">
          <ac:chgData name="Munyaradzi Nicholas Murira" userId="6ab3fae5-94bd-47ef-9f25-6c1f645127cf" providerId="ADAL" clId="{BBAD60DF-75FC-47FB-864F-62F5392E6509}" dt="2026-02-09T07:08:55.357" v="394" actId="478"/>
          <ac:picMkLst>
            <pc:docMk/>
            <pc:sldMk cId="3639021661" sldId="910"/>
            <ac:picMk id="7" creationId="{722DCF57-4413-AAB2-7057-5787184EF18B}"/>
          </ac:picMkLst>
        </pc:picChg>
      </pc:sldChg>
      <pc:sldChg chg="addSp delSp modSp add mod">
        <pc:chgData name="Munyaradzi Nicholas Murira" userId="6ab3fae5-94bd-47ef-9f25-6c1f645127cf" providerId="ADAL" clId="{BBAD60DF-75FC-47FB-864F-62F5392E6509}" dt="2026-02-09T07:18:57.709" v="413" actId="1076"/>
        <pc:sldMkLst>
          <pc:docMk/>
          <pc:sldMk cId="1609848419" sldId="911"/>
        </pc:sldMkLst>
        <pc:spChg chg="mod">
          <ac:chgData name="Munyaradzi Nicholas Murira" userId="6ab3fae5-94bd-47ef-9f25-6c1f645127cf" providerId="ADAL" clId="{BBAD60DF-75FC-47FB-864F-62F5392E6509}" dt="2026-02-09T07:16:48.415" v="407" actId="14100"/>
          <ac:spMkLst>
            <pc:docMk/>
            <pc:sldMk cId="1609848419" sldId="911"/>
            <ac:spMk id="21506" creationId="{6F0A2E60-096B-8CFB-68AB-8BF4EA6C5D0A}"/>
          </ac:spMkLst>
        </pc:spChg>
        <pc:picChg chg="add mod">
          <ac:chgData name="Munyaradzi Nicholas Murira" userId="6ab3fae5-94bd-47ef-9f25-6c1f645127cf" providerId="ADAL" clId="{BBAD60DF-75FC-47FB-864F-62F5392E6509}" dt="2026-02-09T07:18:57.709" v="413" actId="1076"/>
          <ac:picMkLst>
            <pc:docMk/>
            <pc:sldMk cId="1609848419" sldId="911"/>
            <ac:picMk id="3" creationId="{2BA94B0C-2166-67AA-0A17-95EFE30BA9ED}"/>
          </ac:picMkLst>
        </pc:picChg>
        <pc:picChg chg="del">
          <ac:chgData name="Munyaradzi Nicholas Murira" userId="6ab3fae5-94bd-47ef-9f25-6c1f645127cf" providerId="ADAL" clId="{BBAD60DF-75FC-47FB-864F-62F5392E6509}" dt="2026-02-09T07:14:42.962" v="406" actId="478"/>
          <ac:picMkLst>
            <pc:docMk/>
            <pc:sldMk cId="1609848419" sldId="911"/>
            <ac:picMk id="5" creationId="{51A77765-5D0A-E749-00EB-8BA4FCF18816}"/>
          </ac:picMkLst>
        </pc:picChg>
      </pc:sldChg>
      <pc:sldChg chg="addSp delSp modSp add mod">
        <pc:chgData name="Munyaradzi Nicholas Murira" userId="6ab3fae5-94bd-47ef-9f25-6c1f645127cf" providerId="ADAL" clId="{BBAD60DF-75FC-47FB-864F-62F5392E6509}" dt="2026-02-09T07:25:08.057" v="439" actId="14100"/>
        <pc:sldMkLst>
          <pc:docMk/>
          <pc:sldMk cId="2298804899" sldId="912"/>
        </pc:sldMkLst>
        <pc:spChg chg="mod">
          <ac:chgData name="Munyaradzi Nicholas Murira" userId="6ab3fae5-94bd-47ef-9f25-6c1f645127cf" providerId="ADAL" clId="{BBAD60DF-75FC-47FB-864F-62F5392E6509}" dt="2026-02-09T07:19:17.643" v="425" actId="20577"/>
          <ac:spMkLst>
            <pc:docMk/>
            <pc:sldMk cId="2298804899" sldId="912"/>
            <ac:spMk id="21506" creationId="{9E1DDADA-C11C-0172-4629-118F5C72A686}"/>
          </ac:spMkLst>
        </pc:spChg>
        <pc:picChg chg="del">
          <ac:chgData name="Munyaradzi Nicholas Murira" userId="6ab3fae5-94bd-47ef-9f25-6c1f645127cf" providerId="ADAL" clId="{BBAD60DF-75FC-47FB-864F-62F5392E6509}" dt="2026-02-09T07:19:22.557" v="426" actId="478"/>
          <ac:picMkLst>
            <pc:docMk/>
            <pc:sldMk cId="2298804899" sldId="912"/>
            <ac:picMk id="3" creationId="{4C2637A5-AE60-CFFD-9603-4F0B8FE2E4C6}"/>
          </ac:picMkLst>
        </pc:picChg>
        <pc:picChg chg="add mod">
          <ac:chgData name="Munyaradzi Nicholas Murira" userId="6ab3fae5-94bd-47ef-9f25-6c1f645127cf" providerId="ADAL" clId="{BBAD60DF-75FC-47FB-864F-62F5392E6509}" dt="2026-02-09T07:25:04.966" v="438" actId="14100"/>
          <ac:picMkLst>
            <pc:docMk/>
            <pc:sldMk cId="2298804899" sldId="912"/>
            <ac:picMk id="4" creationId="{B96FF789-D47C-B505-3BBD-545EAD08A738}"/>
          </ac:picMkLst>
        </pc:picChg>
        <pc:picChg chg="add mod">
          <ac:chgData name="Munyaradzi Nicholas Murira" userId="6ab3fae5-94bd-47ef-9f25-6c1f645127cf" providerId="ADAL" clId="{BBAD60DF-75FC-47FB-864F-62F5392E6509}" dt="2026-02-09T07:25:08.057" v="439" actId="14100"/>
          <ac:picMkLst>
            <pc:docMk/>
            <pc:sldMk cId="2298804899" sldId="912"/>
            <ac:picMk id="6" creationId="{9B56D6BE-770C-D674-98E7-26534B832015}"/>
          </ac:picMkLst>
        </pc:picChg>
      </pc:sldChg>
      <pc:sldChg chg="addSp modSp add mod">
        <pc:chgData name="Munyaradzi Nicholas Murira" userId="6ab3fae5-94bd-47ef-9f25-6c1f645127cf" providerId="ADAL" clId="{BBAD60DF-75FC-47FB-864F-62F5392E6509}" dt="2026-02-09T07:38:47.407" v="443" actId="14100"/>
        <pc:sldMkLst>
          <pc:docMk/>
          <pc:sldMk cId="0" sldId="913"/>
        </pc:sldMkLst>
        <pc:picChg chg="add mod">
          <ac:chgData name="Munyaradzi Nicholas Murira" userId="6ab3fae5-94bd-47ef-9f25-6c1f645127cf" providerId="ADAL" clId="{BBAD60DF-75FC-47FB-864F-62F5392E6509}" dt="2026-02-09T07:38:47.407" v="443" actId="14100"/>
          <ac:picMkLst>
            <pc:docMk/>
            <pc:sldMk cId="0" sldId="913"/>
            <ac:picMk id="10" creationId="{A9F5A4A2-1E58-403A-1544-9B0AA94108EB}"/>
          </ac:picMkLst>
        </pc:picChg>
      </pc:sldChg>
      <pc:sldChg chg="add">
        <pc:chgData name="Munyaradzi Nicholas Murira" userId="6ab3fae5-94bd-47ef-9f25-6c1f645127cf" providerId="ADAL" clId="{BBAD60DF-75FC-47FB-864F-62F5392E6509}" dt="2026-02-09T08:21:17.127" v="581"/>
        <pc:sldMkLst>
          <pc:docMk/>
          <pc:sldMk cId="1403792340" sldId="914"/>
        </pc:sldMkLst>
      </pc:sldChg>
    </pc:docChg>
  </pc:docChgLst>
  <pc:docChgLst>
    <pc:chgData name="Munyaradzi Nicholas Murira" userId="6ab3fae5-94bd-47ef-9f25-6c1f645127cf" providerId="ADAL" clId="{49AA69DC-D658-4544-9FD1-678DE9E88BB0}"/>
    <pc:docChg chg="undo custSel delSld modSld">
      <pc:chgData name="Munyaradzi Nicholas Murira" userId="6ab3fae5-94bd-47ef-9f25-6c1f645127cf" providerId="ADAL" clId="{49AA69DC-D658-4544-9FD1-678DE9E88BB0}" dt="2026-02-02T08:48:25.826" v="120" actId="1076"/>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0F546-4816-463D-8723-6B5A80DE8798}"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E0918-0E41-4A15-BE42-A921FFC6A42E}" type="slidenum">
              <a:rPr lang="en-GB" smtClean="0"/>
              <a:t>‹#›</a:t>
            </a:fld>
            <a:endParaRPr lang="en-GB"/>
          </a:p>
        </p:txBody>
      </p:sp>
    </p:spTree>
    <p:extLst>
      <p:ext uri="{BB962C8B-B14F-4D97-AF65-F5344CB8AC3E}">
        <p14:creationId xmlns:p14="http://schemas.microsoft.com/office/powerpoint/2010/main" val="1850985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1.2.2.1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1.2.2.2 – Motherboard Components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1.2.2.3 – Motherboard Chipset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1.2.2.4 – Motherboard Form Factors</a:t>
            </a:r>
          </a:p>
          <a:p>
            <a:r>
              <a:rPr lang="en-US"/>
              <a:t>1.2.2.5 – Check Your Understanding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1.2.3 – CPU and Cooling Systems</a:t>
            </a:r>
          </a:p>
          <a:p>
            <a:r>
              <a:rPr lang="en-US"/>
              <a:t>1.2.3.1 – What is CPU?</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1.2.3 – CPU and Cooling Systems</a:t>
            </a:r>
          </a:p>
          <a:p>
            <a:r>
              <a:rPr lang="en-US"/>
              <a:t>1.2.3.2 – Cooling Systems</a:t>
            </a:r>
          </a:p>
          <a:p>
            <a:r>
              <a:rPr lang="en-US"/>
              <a:t>1.2.3.3 – Check Your Understanding - CPUs and Cooling Systems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1.2.4.1 – Types of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1358914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BD0A5-B592-5466-26BC-8E21994208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BEA7C-CCFD-F2F2-DAD8-8A5F8729E4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78DD98-2DEA-D711-4D11-576B339BFE3F}"/>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F730AE01-AA4F-5F79-4206-C151628307F7}"/>
              </a:ext>
            </a:extLst>
          </p:cNvPr>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3443921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93D40-A0D6-D247-BD1B-7031F8A8C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EE5107-163A-2BFE-4C68-F5D2DAA563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968CD-F2C6-F464-7CD4-387CEF20EDEB}"/>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43064A14-478B-DF83-00BC-FC97B65DD45D}"/>
              </a:ext>
            </a:extLst>
          </p:cNvPr>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325876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E1E25-F5E5-26B2-7748-FE3197949C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92C40A-4477-DDD1-291E-C319B9B9C1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2305EF-3411-8779-CC06-191146FED104}"/>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4F07B4EB-E577-3EEF-AA41-3C890B68BB57}"/>
              </a:ext>
            </a:extLst>
          </p:cNvPr>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3775856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1.2.6.1 – Types of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1.2.6.2 – Storage Device Interfaces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1.2.6.3 – Magnetic Media Storage</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4384B-5C09-C049-62A5-2B4596BD24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CCB85-370A-C20E-CA13-1D5FE096B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738E64-3D04-C414-8C03-11D26DA0F3EE}"/>
              </a:ext>
            </a:extLst>
          </p:cNvPr>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1.2.6.3 – Magnetic Media Storage</a:t>
            </a:r>
          </a:p>
        </p:txBody>
      </p:sp>
      <p:sp>
        <p:nvSpPr>
          <p:cNvPr id="4" name="Slide Number Placeholder 3">
            <a:extLst>
              <a:ext uri="{FF2B5EF4-FFF2-40B4-BE49-F238E27FC236}">
                <a16:creationId xmlns:a16="http://schemas.microsoft.com/office/drawing/2014/main" id="{076BFFB2-AA4F-D4A7-EEB5-85BEB25E50FF}"/>
              </a:ext>
            </a:extLst>
          </p:cNvPr>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394365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1.2.6.4 – Semiconductor Storage</a:t>
            </a:r>
          </a:p>
          <a:p>
            <a:r>
              <a:rPr lang="en-US"/>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1.2.6.4 – Semiconductor Storage</a:t>
            </a:r>
          </a:p>
          <a:p>
            <a:r>
              <a:rPr lang="en-US"/>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1.2.7 – Optical Storage Devices</a:t>
            </a:r>
          </a:p>
          <a:p>
            <a:r>
              <a:rPr lang="en-US" dirty="0"/>
              <a:t>1.2.7.1 – Types of Optical Storage Devices</a:t>
            </a:r>
          </a:p>
          <a:p>
            <a:r>
              <a:rPr lang="en-US" dirty="0"/>
              <a:t>1.2.7.2 – Check Your Understanding - Types of Optical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1361013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BA849-A1FB-04C6-8C04-808A4CEEC0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7B83B4-D935-594C-158E-B17505F8A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DCD4C-6247-476E-8D38-31BBF049F024}"/>
              </a:ext>
            </a:extLst>
          </p:cNvPr>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a:extLst>
              <a:ext uri="{FF2B5EF4-FFF2-40B4-BE49-F238E27FC236}">
                <a16:creationId xmlns:a16="http://schemas.microsoft.com/office/drawing/2014/main" id="{0FF5A1E6-F39F-A89E-E5AB-AA62CBE0F1EC}"/>
              </a:ext>
            </a:extLst>
          </p:cNvPr>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12413261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44D99-DD80-A339-31B5-CBC145A83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6F1375-4AD3-29AE-B3C6-F781A24282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0C8BA-0BAA-6F16-3D23-112B1D891676}"/>
              </a:ext>
            </a:extLst>
          </p:cNvPr>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a:extLst>
              <a:ext uri="{FF2B5EF4-FFF2-40B4-BE49-F238E27FC236}">
                <a16:creationId xmlns:a16="http://schemas.microsoft.com/office/drawing/2014/main" id="{053ABFE7-124F-4146-50F6-484FCDB34477}"/>
              </a:ext>
            </a:extLst>
          </p:cNvPr>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1912585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91990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605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tags" Target="../tags/tag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xml"/><Relationship Id="rId1" Type="http://schemas.openxmlformats.org/officeDocument/2006/relationships/tags" Target="../tags/tag3.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tags" Target="../tags/tag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tags" Target="../tags/tag5.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tags" Target="../tags/tag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8.xml"/><Relationship Id="rId1" Type="http://schemas.openxmlformats.org/officeDocument/2006/relationships/tags" Target="../tags/tag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8.xml"/><Relationship Id="rId1" Type="http://schemas.openxmlformats.org/officeDocument/2006/relationships/tags" Target="../tags/tag8.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9.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8.xml"/><Relationship Id="rId1" Type="http://schemas.openxmlformats.org/officeDocument/2006/relationships/tags" Target="../tags/tag10.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tags" Target="../tags/tag11.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8.xml"/><Relationship Id="rId1" Type="http://schemas.openxmlformats.org/officeDocument/2006/relationships/tags" Target="../tags/tag12.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8.xml"/><Relationship Id="rId1" Type="http://schemas.openxmlformats.org/officeDocument/2006/relationships/tags" Target="../tags/tag13.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8.xml"/><Relationship Id="rId1" Type="http://schemas.openxmlformats.org/officeDocument/2006/relationships/tags" Target="../tags/tag14.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8.xml"/><Relationship Id="rId1" Type="http://schemas.openxmlformats.org/officeDocument/2006/relationships/tags" Target="../tags/tag15.xml"/><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8.xml"/><Relationship Id="rId1" Type="http://schemas.openxmlformats.org/officeDocument/2006/relationships/tags" Target="../tags/tag1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8.xml"/><Relationship Id="rId1" Type="http://schemas.openxmlformats.org/officeDocument/2006/relationships/tags" Target="../tags/tag17.xm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8.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8.xml"/><Relationship Id="rId1" Type="http://schemas.openxmlformats.org/officeDocument/2006/relationships/tags" Target="../tags/tag19.xm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8.xml"/><Relationship Id="rId1" Type="http://schemas.openxmlformats.org/officeDocument/2006/relationships/tags" Target="../tags/tag20.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8.xml"/><Relationship Id="rId1" Type="http://schemas.openxmlformats.org/officeDocument/2006/relationships/tags" Target="../tags/tag21.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8.xml"/><Relationship Id="rId1" Type="http://schemas.openxmlformats.org/officeDocument/2006/relationships/tags" Target="../tags/tag2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1D7CC7-DEF3-6229-82D8-79144F0FDA07}"/>
              </a:ext>
            </a:extLst>
          </p:cNvPr>
          <p:cNvSpPr txBox="1">
            <a:spLocks/>
          </p:cNvSpPr>
          <p:nvPr/>
        </p:nvSpPr>
        <p:spPr>
          <a:xfrm>
            <a:off x="282468" y="1470581"/>
            <a:ext cx="5042202"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dirty="0">
                <a:solidFill>
                  <a:schemeClr val="bg2"/>
                </a:solidFill>
                <a:effectLst>
                  <a:outerShdw blurRad="38100" dist="38100" dir="2700000" algn="tl">
                    <a:srgbClr val="000000">
                      <a:alpha val="43137"/>
                    </a:srgbClr>
                  </a:outerShdw>
                </a:effectLst>
              </a:rPr>
              <a:t>Computer Architecture</a:t>
            </a:r>
          </a:p>
          <a:p>
            <a:pPr marL="0" indent="0">
              <a:buNone/>
            </a:pPr>
            <a:endParaRPr lang="en-GB" sz="4000" b="1" dirty="0">
              <a:solidFill>
                <a:schemeClr val="bg2"/>
              </a:solidFill>
              <a:effectLst>
                <a:outerShdw blurRad="38100" dist="38100" dir="2700000" algn="tl">
                  <a:srgbClr val="000000">
                    <a:alpha val="43137"/>
                  </a:srgbClr>
                </a:outerShdw>
              </a:effectLst>
            </a:endParaRPr>
          </a:p>
          <a:p>
            <a:pPr marL="0" indent="0">
              <a:buNone/>
            </a:pPr>
            <a:r>
              <a:rPr lang="en-GB" b="1" dirty="0">
                <a:solidFill>
                  <a:schemeClr val="bg2"/>
                </a:solidFill>
                <a:effectLst>
                  <a:outerShdw blurRad="38100" dist="38100" dir="2700000" algn="tl">
                    <a:srgbClr val="000000">
                      <a:alpha val="43137"/>
                    </a:srgbClr>
                  </a:outerShdw>
                </a:effectLst>
              </a:rPr>
              <a:t>Computer Systems: Storage Devices and Speeds</a:t>
            </a:r>
          </a:p>
          <a:p>
            <a:endParaRPr lang="en-GB" dirty="0"/>
          </a:p>
        </p:txBody>
      </p:sp>
      <p:sp>
        <p:nvSpPr>
          <p:cNvPr id="3" name="Content Placeholder 2">
            <a:extLst>
              <a:ext uri="{FF2B5EF4-FFF2-40B4-BE49-F238E27FC236}">
                <a16:creationId xmlns:a16="http://schemas.microsoft.com/office/drawing/2014/main" id="{8E81C026-E836-3455-D412-BD640C1FC20C}"/>
              </a:ext>
            </a:extLst>
          </p:cNvPr>
          <p:cNvSpPr txBox="1">
            <a:spLocks/>
          </p:cNvSpPr>
          <p:nvPr/>
        </p:nvSpPr>
        <p:spPr>
          <a:xfrm>
            <a:off x="7026111" y="1470581"/>
            <a:ext cx="4535079"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pPr marL="0" indent="0">
              <a:buNone/>
            </a:pPr>
            <a:r>
              <a:rPr lang="en-GB" b="1">
                <a:solidFill>
                  <a:schemeClr val="bg2"/>
                </a:solidFill>
                <a:effectLst>
                  <a:outerShdw blurRad="38100" dist="38100" dir="2700000" algn="tl">
                    <a:srgbClr val="000000">
                      <a:alpha val="43137"/>
                    </a:srgbClr>
                  </a:outerShdw>
                </a:effectLst>
              </a:rPr>
              <a:t>Computer Architecture</a:t>
            </a:r>
          </a:p>
          <a:p>
            <a:pPr marL="0" indent="0">
              <a:buNone/>
            </a:pPr>
            <a:r>
              <a:rPr lang="en-GB" i="1">
                <a:solidFill>
                  <a:schemeClr val="bg2"/>
                </a:solidFill>
              </a:rPr>
              <a:t>ACCA4022</a:t>
            </a:r>
            <a:br>
              <a:rPr lang="en-GB" i="1">
                <a:solidFill>
                  <a:schemeClr val="bg2"/>
                </a:solidFill>
              </a:rPr>
            </a:br>
            <a:endParaRPr lang="en-GB" i="1">
              <a:solidFill>
                <a:schemeClr val="bg2"/>
              </a:solidFill>
            </a:endParaRPr>
          </a:p>
          <a:p>
            <a:pPr marL="0" indent="0">
              <a:buNone/>
            </a:pPr>
            <a:r>
              <a:rPr lang="en-GB">
                <a:solidFill>
                  <a:schemeClr val="bg2"/>
                </a:solidFill>
              </a:rPr>
              <a:t>Applied Computing - WISA</a:t>
            </a:r>
          </a:p>
        </p:txBody>
      </p:sp>
    </p:spTree>
    <p:extLst>
      <p:ext uri="{BB962C8B-B14F-4D97-AF65-F5344CB8AC3E}">
        <p14:creationId xmlns:p14="http://schemas.microsoft.com/office/powerpoint/2010/main" val="1330686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56B96-0633-9CCD-06F2-A7BD1D5097C8}"/>
              </a:ext>
            </a:extLst>
          </p:cNvPr>
          <p:cNvSpPr>
            <a:spLocks noGrp="1"/>
          </p:cNvSpPr>
          <p:nvPr>
            <p:ph type="title"/>
          </p:nvPr>
        </p:nvSpPr>
        <p:spPr/>
        <p:txBody>
          <a:bodyPr/>
          <a:lstStyle/>
          <a:p>
            <a:r>
              <a:rPr lang="en-GB">
                <a:solidFill>
                  <a:srgbClr val="0070C0"/>
                </a:solidFill>
              </a:rPr>
              <a:t>Objectives</a:t>
            </a:r>
          </a:p>
        </p:txBody>
      </p:sp>
      <p:sp>
        <p:nvSpPr>
          <p:cNvPr id="4" name="Content Placeholder 3">
            <a:extLst>
              <a:ext uri="{FF2B5EF4-FFF2-40B4-BE49-F238E27FC236}">
                <a16:creationId xmlns:a16="http://schemas.microsoft.com/office/drawing/2014/main" id="{044D59F5-5890-F814-55D5-1C0BB2B3F0C3}"/>
              </a:ext>
            </a:extLst>
          </p:cNvPr>
          <p:cNvSpPr>
            <a:spLocks noGrp="1"/>
          </p:cNvSpPr>
          <p:nvPr>
            <p:ph idx="1"/>
          </p:nvPr>
        </p:nvSpPr>
        <p:spPr>
          <a:xfrm>
            <a:off x="358775" y="1722586"/>
            <a:ext cx="5472682" cy="1853328"/>
          </a:xfrm>
          <a:prstGeom prst="rect">
            <a:avLst/>
          </a:prstGeom>
        </p:spPr>
        <p:txBody>
          <a:bodyPr wrap="square">
            <a:spAutoFit/>
          </a:bodyPr>
          <a:lstStyle/>
          <a:p>
            <a:r>
              <a:rPr lang="en-US" dirty="0"/>
              <a:t>Recall of Major Components</a:t>
            </a:r>
          </a:p>
          <a:p>
            <a:r>
              <a:rPr lang="en-US" dirty="0"/>
              <a:t>Storage devices </a:t>
            </a:r>
          </a:p>
          <a:p>
            <a:r>
              <a:rPr lang="en-US" dirty="0"/>
              <a:t>Capacity and Speed</a:t>
            </a:r>
          </a:p>
          <a:p>
            <a:pPr lvl="1"/>
            <a:endParaRPr lang="en-GB" sz="2000" b="1" i="1" dirty="0">
              <a:solidFill>
                <a:schemeClr val="bg1"/>
              </a:solidFill>
            </a:endParaRPr>
          </a:p>
        </p:txBody>
      </p:sp>
    </p:spTree>
    <p:extLst>
      <p:ext uri="{BB962C8B-B14F-4D97-AF65-F5344CB8AC3E}">
        <p14:creationId xmlns:p14="http://schemas.microsoft.com/office/powerpoint/2010/main" val="1867725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Motherboards</a:t>
            </a:r>
          </a:p>
        </p:txBody>
      </p:sp>
      <p:sp>
        <p:nvSpPr>
          <p:cNvPr id="55299" name="Rectangle 3"/>
          <p:cNvSpPr>
            <a:spLocks noGrp="1" noChangeArrowheads="1"/>
          </p:cNvSpPr>
          <p:nvPr>
            <p:ph type="body" idx="1"/>
          </p:nvPr>
        </p:nvSpPr>
        <p:spPr>
          <a:xfrm>
            <a:off x="5480911" y="1528846"/>
            <a:ext cx="6096000" cy="3504857"/>
          </a:xfrm>
        </p:spPr>
        <p:txBody>
          <a:bodyPr/>
          <a:lstStyle/>
          <a:p>
            <a:r>
              <a:rPr lang="en-US" altLang="en-US" sz="2267"/>
              <a:t>The motherboard is the backbone of the computer. </a:t>
            </a:r>
          </a:p>
          <a:p>
            <a:r>
              <a:rPr lang="en-US" altLang="en-US" sz="2267"/>
              <a:t>It is a printed circuit board (PCB) that contains buses, or electrical pathways, that interconnect electronic components.</a:t>
            </a:r>
          </a:p>
          <a:p>
            <a:r>
              <a:rPr lang="en-US" altLang="en-US" sz="2267"/>
              <a:t>These components may be soldered directly to the motherboard, or added using sockets, expansion slots, and ports.</a:t>
            </a:r>
            <a:endParaRPr lang="en-US" altLang="en-US" sz="2000"/>
          </a:p>
          <a:p>
            <a:pPr lvl="1"/>
            <a:endParaRPr lang="en-US" altLang="en-US"/>
          </a:p>
          <a:p>
            <a:pPr marL="0" indent="0">
              <a:buNone/>
            </a:pPr>
            <a:endParaRPr lang="en-CA" altLang="en-US" sz="2200" b="1"/>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492898" y="1525718"/>
            <a:ext cx="4863884" cy="3504857"/>
          </a:xfrm>
          <a:prstGeom prst="rect">
            <a:avLst/>
          </a:prstGeom>
        </p:spPr>
      </p:pic>
    </p:spTree>
    <p:custDataLst>
      <p:tags r:id="rId1"/>
    </p:custDataLst>
    <p:extLst>
      <p:ext uri="{BB962C8B-B14F-4D97-AF65-F5344CB8AC3E}">
        <p14:creationId xmlns:p14="http://schemas.microsoft.com/office/powerpoint/2010/main" val="3951231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Components</a:t>
            </a:r>
          </a:p>
        </p:txBody>
      </p:sp>
      <p:sp>
        <p:nvSpPr>
          <p:cNvPr id="55299" name="Rectangle 3"/>
          <p:cNvSpPr>
            <a:spLocks noGrp="1" noChangeArrowheads="1"/>
          </p:cNvSpPr>
          <p:nvPr>
            <p:ph type="body" idx="1"/>
          </p:nvPr>
        </p:nvSpPr>
        <p:spPr>
          <a:xfrm>
            <a:off x="3035" y="1272826"/>
            <a:ext cx="5733532" cy="4457316"/>
          </a:xfrm>
        </p:spPr>
        <p:txBody>
          <a:bodyPr/>
          <a:lstStyle/>
          <a:p>
            <a:r>
              <a:rPr lang="en-US" altLang="en-US" sz="2267"/>
              <a:t>Major components on a motherboard include: </a:t>
            </a:r>
          </a:p>
          <a:p>
            <a:pPr lvl="1"/>
            <a:r>
              <a:rPr lang="en-US" altLang="en-US" sz="2000"/>
              <a:t>Central Processing Unit (CPU)</a:t>
            </a:r>
          </a:p>
          <a:p>
            <a:pPr lvl="1"/>
            <a:r>
              <a:rPr lang="en-US" altLang="en-US" sz="2000"/>
              <a:t>Random Access Memory (RAM) </a:t>
            </a:r>
          </a:p>
          <a:p>
            <a:pPr lvl="1"/>
            <a:r>
              <a:rPr lang="en-US" altLang="en-US" sz="2000"/>
              <a:t>Expansion slots</a:t>
            </a:r>
          </a:p>
          <a:p>
            <a:pPr lvl="1"/>
            <a:r>
              <a:rPr lang="en-US" altLang="en-US" sz="2000"/>
              <a:t>Chipset</a:t>
            </a:r>
          </a:p>
          <a:p>
            <a:pPr lvl="1"/>
            <a:r>
              <a:rPr lang="en-US" altLang="en-US" sz="2000"/>
              <a:t>Basic input/output system (BIOS) chip and Unified Extensible Firmware Interface (UEFI) chip</a:t>
            </a:r>
          </a:p>
          <a:p>
            <a:pPr lvl="1"/>
            <a:r>
              <a:rPr lang="en-US" altLang="en-US" sz="2000"/>
              <a:t>SATA connectors</a:t>
            </a:r>
          </a:p>
          <a:p>
            <a:pPr lvl="1"/>
            <a:r>
              <a:rPr lang="en-US" altLang="en-US" sz="2000"/>
              <a:t>Internal USB connector</a:t>
            </a:r>
          </a:p>
          <a:p>
            <a:pPr lvl="1"/>
            <a:endParaRPr lang="en-US" altLang="en-US"/>
          </a:p>
          <a:p>
            <a:pPr marL="0" indent="0">
              <a:buNone/>
            </a:pPr>
            <a:endParaRPr lang="en-CA" altLang="en-US" sz="2200" b="1"/>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6249775" y="1464989"/>
            <a:ext cx="5322237" cy="3677567"/>
          </a:xfrm>
          <a:prstGeom prst="rect">
            <a:avLst/>
          </a:prstGeom>
        </p:spPr>
      </p:pic>
    </p:spTree>
    <p:custDataLst>
      <p:tags r:id="rId1"/>
    </p:custDataLst>
    <p:extLst>
      <p:ext uri="{BB962C8B-B14F-4D97-AF65-F5344CB8AC3E}">
        <p14:creationId xmlns:p14="http://schemas.microsoft.com/office/powerpoint/2010/main" val="2994707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Chipset</a:t>
            </a:r>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83884" y="1590740"/>
            <a:ext cx="5172896" cy="3203145"/>
          </a:xfrm>
          <a:prstGeom prst="rect">
            <a:avLst/>
          </a:prstGeom>
        </p:spPr>
      </p:pic>
      <p:sp>
        <p:nvSpPr>
          <p:cNvPr id="55299" name="Rectangle 3"/>
          <p:cNvSpPr>
            <a:spLocks noGrp="1" noChangeArrowheads="1"/>
          </p:cNvSpPr>
          <p:nvPr>
            <p:ph type="body" idx="1"/>
          </p:nvPr>
        </p:nvSpPr>
        <p:spPr>
          <a:xfrm>
            <a:off x="5597356" y="1295296"/>
            <a:ext cx="6472753" cy="4669085"/>
          </a:xfrm>
        </p:spPr>
        <p:txBody>
          <a:bodyPr/>
          <a:lstStyle/>
          <a:p>
            <a:r>
              <a:rPr lang="en-US" altLang="en-US" sz="2267" b="1" dirty="0"/>
              <a:t>Chipset</a:t>
            </a:r>
            <a:r>
              <a:rPr lang="en-US" altLang="en-US" sz="2267" dirty="0"/>
              <a:t> consists of the integrated circuits on the motherboard that control how system hardware interacts with the CPU and motherboard. </a:t>
            </a:r>
          </a:p>
          <a:p>
            <a:r>
              <a:rPr lang="en-US" altLang="en-US" sz="2267" dirty="0"/>
              <a:t>Most chipsets consist of the following two types:</a:t>
            </a:r>
          </a:p>
          <a:p>
            <a:pPr lvl="1"/>
            <a:r>
              <a:rPr lang="en-US" altLang="en-US" sz="2000" b="1" dirty="0"/>
              <a:t>Northbridge</a:t>
            </a:r>
            <a:r>
              <a:rPr lang="en-US" altLang="en-US" sz="2000" dirty="0"/>
              <a:t> – Controls high speed access to the RAM and video card</a:t>
            </a:r>
            <a:r>
              <a:rPr lang="en-US" altLang="en-US" sz="2133" dirty="0"/>
              <a:t>.</a:t>
            </a:r>
          </a:p>
          <a:p>
            <a:pPr lvl="1"/>
            <a:r>
              <a:rPr lang="en-US" altLang="en-US" sz="2000" b="1" dirty="0"/>
              <a:t>Southbridge</a:t>
            </a:r>
            <a:r>
              <a:rPr lang="en-US" altLang="en-US" sz="2000" dirty="0"/>
              <a:t> – Allows the CPU to communicate with slower speed devices including hard drives, Universal Serial Bus (USB) ports, and expansion slots.</a:t>
            </a:r>
          </a:p>
          <a:p>
            <a:pPr lvl="1"/>
            <a:endParaRPr lang="en-US" altLang="en-US" sz="2000" dirty="0"/>
          </a:p>
          <a:p>
            <a:pPr marL="457200" lvl="1" indent="0">
              <a:buNone/>
            </a:pPr>
            <a:r>
              <a:rPr lang="en-US" altLang="en-US" sz="2000" dirty="0"/>
              <a:t>NB PCI-</a:t>
            </a:r>
            <a:r>
              <a:rPr lang="en-GB" sz="2000" dirty="0"/>
              <a:t>Peripheral Component Interconnect)</a:t>
            </a:r>
            <a:endParaRPr lang="en-US" altLang="en-US" sz="2000" dirty="0"/>
          </a:p>
          <a:p>
            <a:pPr lvl="1"/>
            <a:endParaRPr lang="en-US" altLang="en-US" dirty="0"/>
          </a:p>
          <a:p>
            <a:pPr marL="0" indent="0">
              <a:buNone/>
            </a:pPr>
            <a:endParaRPr lang="en-CA" altLang="en-US" sz="2200" b="1" dirty="0"/>
          </a:p>
        </p:txBody>
      </p:sp>
    </p:spTree>
    <p:custDataLst>
      <p:tags r:id="rId1"/>
    </p:custDataLst>
    <p:extLst>
      <p:ext uri="{BB962C8B-B14F-4D97-AF65-F5344CB8AC3E}">
        <p14:creationId xmlns:p14="http://schemas.microsoft.com/office/powerpoint/2010/main" val="3497791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5076" y="190953"/>
            <a:ext cx="11481847" cy="1325563"/>
          </a:xfrm>
        </p:spPr>
        <p:txBody>
          <a:bodyPr/>
          <a:lstStyle/>
          <a:p>
            <a:r>
              <a:rPr lang="en-US" altLang="en-US" dirty="0"/>
              <a:t>Motherboard Form Factors</a:t>
            </a:r>
          </a:p>
        </p:txBody>
      </p:sp>
      <p:sp>
        <p:nvSpPr>
          <p:cNvPr id="55299" name="Rectangle 3"/>
          <p:cNvSpPr>
            <a:spLocks noGrp="1" noChangeArrowheads="1"/>
          </p:cNvSpPr>
          <p:nvPr>
            <p:ph type="body" idx="1"/>
          </p:nvPr>
        </p:nvSpPr>
        <p:spPr>
          <a:xfrm>
            <a:off x="438463" y="1275497"/>
            <a:ext cx="11620840" cy="790089"/>
          </a:xfrm>
        </p:spPr>
        <p:txBody>
          <a:bodyPr>
            <a:normAutofit/>
          </a:bodyPr>
          <a:lstStyle/>
          <a:p>
            <a:r>
              <a:rPr lang="en-US" altLang="en-US" sz="1800" dirty="0"/>
              <a:t>The form factor of motherboards pertains to the size and shape of the board.</a:t>
            </a:r>
          </a:p>
          <a:p>
            <a:r>
              <a:rPr lang="en-US" altLang="en-US" sz="1800" dirty="0"/>
              <a:t>There are three common motherboard form factors:</a:t>
            </a:r>
            <a:r>
              <a:rPr lang="en-CA" altLang="en-US" sz="1800" b="1" dirty="0"/>
              <a:t> </a:t>
            </a:r>
            <a:r>
              <a:rPr lang="en-US" altLang="en-US" sz="1800" b="1" dirty="0"/>
              <a:t>Advanced Technology </a:t>
            </a:r>
            <a:r>
              <a:rPr lang="en-US" altLang="en-US" sz="1800" b="1" dirty="0" err="1"/>
              <a:t>eXtended</a:t>
            </a:r>
            <a:r>
              <a:rPr lang="en-US" altLang="en-US" sz="1800" b="1" dirty="0"/>
              <a:t> </a:t>
            </a:r>
            <a:r>
              <a:rPr lang="en-US" altLang="en-US" sz="1800" dirty="0"/>
              <a:t>(ATX), </a:t>
            </a:r>
            <a:r>
              <a:rPr lang="en-US" altLang="en-US" sz="1800" b="1" dirty="0"/>
              <a:t>Micro-ATX</a:t>
            </a:r>
            <a:r>
              <a:rPr lang="en-US" altLang="en-US" sz="1800" dirty="0"/>
              <a:t>, and </a:t>
            </a:r>
            <a:r>
              <a:rPr lang="en-US" altLang="en-US" sz="1800" b="1" dirty="0"/>
              <a:t>ITX</a:t>
            </a:r>
            <a:r>
              <a:rPr lang="en-US" altLang="en-US" sz="1800" dirty="0"/>
              <a:t>.</a:t>
            </a:r>
            <a:endParaRPr lang="en-US" altLang="en-US" sz="1800" b="1" dirty="0"/>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F7AA2B2-8B2B-413B-83A9-C66049523DE2}"/>
              </a:ext>
            </a:extLst>
          </p:cNvPr>
          <p:cNvPicPr>
            <a:picLocks noChangeAspect="1"/>
          </p:cNvPicPr>
          <p:nvPr/>
        </p:nvPicPr>
        <p:blipFill>
          <a:blip r:embed="rId4"/>
          <a:stretch>
            <a:fillRect/>
          </a:stretch>
        </p:blipFill>
        <p:spPr>
          <a:xfrm>
            <a:off x="538345" y="1984858"/>
            <a:ext cx="7834039" cy="2743437"/>
          </a:xfrm>
          <a:prstGeom prst="rect">
            <a:avLst/>
          </a:prstGeom>
        </p:spPr>
      </p:pic>
      <p:sp>
        <p:nvSpPr>
          <p:cNvPr id="4" name="TextBox 3">
            <a:extLst>
              <a:ext uri="{FF2B5EF4-FFF2-40B4-BE49-F238E27FC236}">
                <a16:creationId xmlns:a16="http://schemas.microsoft.com/office/drawing/2014/main" id="{70835A92-47D3-4B52-BE55-CCA494DB4652}"/>
              </a:ext>
            </a:extLst>
          </p:cNvPr>
          <p:cNvSpPr txBox="1"/>
          <p:nvPr/>
        </p:nvSpPr>
        <p:spPr>
          <a:xfrm>
            <a:off x="78784" y="4801593"/>
            <a:ext cx="11758139" cy="790088"/>
          </a:xfrm>
          <a:prstGeom prst="rect">
            <a:avLst/>
          </a:prstGeom>
          <a:noFill/>
        </p:spPr>
        <p:txBody>
          <a:bodyPr wrap="square" rtlCol="0">
            <a:spAutoFit/>
          </a:bodyPr>
          <a:lstStyle/>
          <a:p>
            <a:pPr algn="ctr"/>
            <a:r>
              <a:rPr lang="en-US" sz="2267" b="1" dirty="0">
                <a:solidFill>
                  <a:srgbClr val="000000"/>
                </a:solidFill>
                <a:ea typeface="ＭＳ Ｐゴシック" charset="0"/>
              </a:rPr>
              <a:t>The choice of motherboard form factor determines how individual components attach to it, the type of power supply required, and the shape of the computer case.</a:t>
            </a:r>
          </a:p>
        </p:txBody>
      </p:sp>
    </p:spTree>
    <p:custDataLst>
      <p:tags r:id="rId1"/>
    </p:custDataLst>
    <p:extLst>
      <p:ext uri="{BB962C8B-B14F-4D97-AF65-F5344CB8AC3E}">
        <p14:creationId xmlns:p14="http://schemas.microsoft.com/office/powerpoint/2010/main" val="3820406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2028" y="182106"/>
            <a:ext cx="11481847" cy="528894"/>
          </a:xfrm>
        </p:spPr>
        <p:txBody>
          <a:bodyPr>
            <a:normAutofit fontScale="90000"/>
          </a:bodyPr>
          <a:lstStyle/>
          <a:p>
            <a:r>
              <a:rPr lang="en-US" sz="3200" b="1" dirty="0"/>
              <a:t>What is CPU?</a:t>
            </a:r>
            <a:endParaRPr lang="en-US" altLang="en-US" sz="3200" b="1" dirty="0"/>
          </a:p>
        </p:txBody>
      </p:sp>
      <p:sp>
        <p:nvSpPr>
          <p:cNvPr id="55299" name="Rectangle 3"/>
          <p:cNvSpPr>
            <a:spLocks noGrp="1" noChangeArrowheads="1"/>
          </p:cNvSpPr>
          <p:nvPr>
            <p:ph type="body" idx="1"/>
          </p:nvPr>
        </p:nvSpPr>
        <p:spPr>
          <a:xfrm>
            <a:off x="3035" y="865264"/>
            <a:ext cx="11620840" cy="1206284"/>
          </a:xfrm>
        </p:spPr>
        <p:txBody>
          <a:bodyPr/>
          <a:lstStyle/>
          <a:p>
            <a:r>
              <a:rPr lang="en-US" altLang="en-US" sz="2133" dirty="0"/>
              <a:t>The central processing unit (CPU) is responsible for interpreting and executing commands</a:t>
            </a:r>
            <a:r>
              <a:rPr lang="en-US" altLang="en-US" sz="2267" dirty="0"/>
              <a:t>.</a:t>
            </a:r>
          </a:p>
          <a:p>
            <a:r>
              <a:rPr lang="en-US" altLang="en-US" sz="2133" dirty="0"/>
              <a:t>The CPU is a small microchip that resides within a CPU package</a:t>
            </a:r>
            <a:r>
              <a:rPr lang="en-US" altLang="en-US" dirty="0"/>
              <a:t>.</a:t>
            </a:r>
            <a:endParaRPr lang="en-US" altLang="en-US"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66789" y="1886458"/>
            <a:ext cx="7452997" cy="3441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133" dirty="0"/>
              <a:t>The CPU socket is the connection between the motherboard and the processor</a:t>
            </a:r>
            <a:r>
              <a:rPr lang="en-US" altLang="en-US" sz="2267" dirty="0"/>
              <a:t>.</a:t>
            </a:r>
          </a:p>
          <a:p>
            <a:r>
              <a:rPr lang="en-US" altLang="en-US" sz="2133" dirty="0"/>
              <a:t>Modern CPU sockets and processor packages are built in following architectures:</a:t>
            </a:r>
          </a:p>
          <a:p>
            <a:pPr lvl="1"/>
            <a:r>
              <a:rPr lang="en-US" altLang="en-US" sz="1867" b="1" dirty="0"/>
              <a:t>Pin Grid Array (PGA)</a:t>
            </a:r>
            <a:r>
              <a:rPr lang="en-US" altLang="en-US" sz="1867" dirty="0"/>
              <a:t> - the pins are on the underside of the processor package and is inserted into the motherboard CPU socket.</a:t>
            </a:r>
          </a:p>
          <a:p>
            <a:pPr lvl="1"/>
            <a:r>
              <a:rPr lang="en-US" altLang="en-US" sz="1867" b="1" dirty="0"/>
              <a:t>Land Grid Array (LGA) </a:t>
            </a:r>
            <a:r>
              <a:rPr lang="en-US" altLang="en-US" sz="1867" dirty="0"/>
              <a:t>- the pins are in the socket instead of on the processor.</a:t>
            </a:r>
          </a:p>
        </p:txBody>
      </p:sp>
      <p:pic>
        <p:nvPicPr>
          <p:cNvPr id="5" name="Picture 4" descr="PGA&#10;&#10;PGA&#10;&#10;A pin grid array (PGA) central processing unit and the motherboard socket that it fits into.">
            <a:extLst>
              <a:ext uri="{FF2B5EF4-FFF2-40B4-BE49-F238E27FC236}">
                <a16:creationId xmlns:a16="http://schemas.microsoft.com/office/drawing/2014/main" id="{A59E86FB-D72E-4A0B-8A1D-6579100DA174}"/>
              </a:ext>
            </a:extLst>
          </p:cNvPr>
          <p:cNvPicPr>
            <a:picLocks noChangeAspect="1"/>
          </p:cNvPicPr>
          <p:nvPr/>
        </p:nvPicPr>
        <p:blipFill>
          <a:blip r:embed="rId4"/>
          <a:stretch>
            <a:fillRect/>
          </a:stretch>
        </p:blipFill>
        <p:spPr>
          <a:xfrm>
            <a:off x="8052779" y="1658855"/>
            <a:ext cx="3038103" cy="1589887"/>
          </a:xfrm>
          <a:prstGeom prst="rect">
            <a:avLst/>
          </a:prstGeom>
        </p:spPr>
      </p:pic>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5"/>
          <a:stretch>
            <a:fillRect/>
          </a:stretch>
        </p:blipFill>
        <p:spPr>
          <a:xfrm>
            <a:off x="8175514" y="3429000"/>
            <a:ext cx="2792632" cy="1956072"/>
          </a:xfrm>
          <a:prstGeom prst="rect">
            <a:avLst/>
          </a:prstGeom>
        </p:spPr>
      </p:pic>
    </p:spTree>
    <p:custDataLst>
      <p:tags r:id="rId1"/>
    </p:custDataLst>
    <p:extLst>
      <p:ext uri="{BB962C8B-B14F-4D97-AF65-F5344CB8AC3E}">
        <p14:creationId xmlns:p14="http://schemas.microsoft.com/office/powerpoint/2010/main" val="2648191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20752" y="89354"/>
            <a:ext cx="11481847" cy="665389"/>
          </a:xfrm>
        </p:spPr>
        <p:txBody>
          <a:bodyPr>
            <a:normAutofit fontScale="90000"/>
          </a:bodyPr>
          <a:lstStyle/>
          <a:p>
            <a:br>
              <a:rPr lang="en-US" altLang="en-US" sz="2133" dirty="0"/>
            </a:br>
            <a:r>
              <a:rPr lang="en-US" dirty="0"/>
              <a:t>Cooling Systems</a:t>
            </a:r>
            <a:endParaRPr lang="en-US" altLang="en-US" dirty="0"/>
          </a:p>
        </p:txBody>
      </p:sp>
      <p:sp>
        <p:nvSpPr>
          <p:cNvPr id="55299" name="Rectangle 3"/>
          <p:cNvSpPr>
            <a:spLocks noGrp="1" noChangeArrowheads="1"/>
          </p:cNvSpPr>
          <p:nvPr>
            <p:ph type="body" idx="1"/>
          </p:nvPr>
        </p:nvSpPr>
        <p:spPr>
          <a:xfrm>
            <a:off x="6918" y="867181"/>
            <a:ext cx="10236884" cy="1206284"/>
          </a:xfrm>
        </p:spPr>
        <p:txBody>
          <a:bodyPr/>
          <a:lstStyle/>
          <a:p>
            <a:r>
              <a:rPr lang="en-US" altLang="en-US" sz="2400" dirty="0"/>
              <a:t>Computer components perform better when kept cool.</a:t>
            </a:r>
          </a:p>
          <a:p>
            <a:r>
              <a:rPr lang="en-US" altLang="en-US" sz="2400" dirty="0"/>
              <a:t>Computers are kept cool using active and passive cooling solutions.</a:t>
            </a:r>
            <a:endParaRPr lang="en-US" altLang="en-US" sz="2400"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6918" y="1819271"/>
            <a:ext cx="9029252" cy="560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Active solutions require power while passive solutions do not.</a:t>
            </a:r>
          </a:p>
        </p:txBody>
      </p:sp>
      <p:sp>
        <p:nvSpPr>
          <p:cNvPr id="12" name="Rectangle 5">
            <a:extLst>
              <a:ext uri="{FF2B5EF4-FFF2-40B4-BE49-F238E27FC236}">
                <a16:creationId xmlns:a16="http://schemas.microsoft.com/office/drawing/2014/main" id="{1EAAA2A6-31F0-4070-8BB0-E2A90031408B}"/>
              </a:ext>
            </a:extLst>
          </p:cNvPr>
          <p:cNvSpPr txBox="1">
            <a:spLocks noChangeArrowheads="1"/>
          </p:cNvSpPr>
          <p:nvPr/>
        </p:nvSpPr>
        <p:spPr bwMode="auto">
          <a:xfrm>
            <a:off x="40785" y="2379444"/>
            <a:ext cx="5521799" cy="2432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a:t>Passive solutions for cooling usually involve reducing the speed at which a component is operating or adding heat sinks to computer chips.</a:t>
            </a:r>
          </a:p>
          <a:p>
            <a:r>
              <a:rPr lang="en-US" altLang="en-US" sz="2400"/>
              <a:t>A case fan is considered as active cooling.</a:t>
            </a:r>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5973382" y="2625859"/>
            <a:ext cx="2651989" cy="2143945"/>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9036169" y="2491901"/>
            <a:ext cx="2712955" cy="3160033"/>
          </a:xfrm>
          <a:prstGeom prst="rect">
            <a:avLst/>
          </a:prstGeom>
        </p:spPr>
      </p:pic>
    </p:spTree>
    <p:custDataLst>
      <p:tags r:id="rId1"/>
    </p:custDataLst>
    <p:extLst>
      <p:ext uri="{BB962C8B-B14F-4D97-AF65-F5344CB8AC3E}">
        <p14:creationId xmlns:p14="http://schemas.microsoft.com/office/powerpoint/2010/main" val="3708526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41034"/>
            <a:ext cx="11481847" cy="1325563"/>
          </a:xfrm>
        </p:spPr>
        <p:txBody>
          <a:bodyPr/>
          <a:lstStyle/>
          <a:p>
            <a:r>
              <a:rPr lang="en-US" altLang="en-US" sz="2133" dirty="0"/>
              <a:t> Primary Storage</a:t>
            </a:r>
            <a:br>
              <a:rPr lang="en-US" altLang="en-US" sz="2133" dirty="0"/>
            </a:br>
            <a:r>
              <a:rPr lang="en-US" altLang="en-US" dirty="0"/>
              <a:t>Types of Memory</a:t>
            </a:r>
          </a:p>
        </p:txBody>
      </p:sp>
      <p:sp>
        <p:nvSpPr>
          <p:cNvPr id="55299" name="Rectangle 3"/>
          <p:cNvSpPr>
            <a:spLocks noGrp="1" noChangeArrowheads="1"/>
          </p:cNvSpPr>
          <p:nvPr>
            <p:ph type="body" idx="1"/>
          </p:nvPr>
        </p:nvSpPr>
        <p:spPr>
          <a:xfrm>
            <a:off x="3034" y="1287205"/>
            <a:ext cx="10094095" cy="1471825"/>
          </a:xfrm>
        </p:spPr>
        <p:txBody>
          <a:bodyPr/>
          <a:lstStyle/>
          <a:p>
            <a:r>
              <a:rPr lang="en-US" altLang="en-US" sz="2267" dirty="0"/>
              <a:t>A computer might use different types of memory chips.</a:t>
            </a:r>
          </a:p>
          <a:p>
            <a:r>
              <a:rPr lang="en-US" altLang="en-US" sz="2267" dirty="0"/>
              <a:t>All memory chips store data in the form of bytes. </a:t>
            </a:r>
          </a:p>
          <a:p>
            <a:pPr lvl="1"/>
            <a:r>
              <a:rPr lang="en-US" altLang="en-US" sz="2133" dirty="0"/>
              <a:t>A byte is a block of eight bits stored as either 0 or 1 in the memory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0" y="2872681"/>
            <a:ext cx="7479955" cy="334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Read-Only Memory </a:t>
            </a:r>
            <a:r>
              <a:rPr lang="en-US" altLang="en-US" sz="2267" dirty="0"/>
              <a:t>(ROM) – such as ROM chip.</a:t>
            </a:r>
          </a:p>
          <a:p>
            <a:r>
              <a:rPr lang="en-US" altLang="en-US" sz="2267" b="1" dirty="0"/>
              <a:t>Random Access Memory </a:t>
            </a:r>
            <a:r>
              <a:rPr lang="en-US" altLang="en-US" sz="2267" dirty="0"/>
              <a:t>(RAM) is the temporary working storage for data and programs that are being accessed by the CPU. RAM is volatile memory.</a:t>
            </a:r>
          </a:p>
          <a:p>
            <a:r>
              <a:rPr lang="en-US" altLang="en-US" sz="2267" dirty="0"/>
              <a:t>Adding more RAM in a computer enhances the system performance. However, the maximum amount of RAM that can be installed is limited by the motherboard.</a:t>
            </a:r>
            <a:endParaRPr lang="en-US" altLang="en-US" sz="2400" dirty="0"/>
          </a:p>
          <a:p>
            <a:pPr marL="0" indent="0">
              <a:buNone/>
            </a:pPr>
            <a:endParaRPr lang="en-US" altLang="en-US" sz="220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7842422" y="2872682"/>
            <a:ext cx="3724876" cy="2684101"/>
          </a:xfrm>
          <a:prstGeom prst="rect">
            <a:avLst/>
          </a:prstGeom>
        </p:spPr>
      </p:pic>
    </p:spTree>
    <p:custDataLst>
      <p:tags r:id="rId1"/>
    </p:custDataLst>
    <p:extLst>
      <p:ext uri="{BB962C8B-B14F-4D97-AF65-F5344CB8AC3E}">
        <p14:creationId xmlns:p14="http://schemas.microsoft.com/office/powerpoint/2010/main" val="3499488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br>
              <a:rPr lang="en-US" altLang="en-US" sz="2133" dirty="0"/>
            </a:br>
            <a:r>
              <a:rPr lang="en-US" altLang="en-US" dirty="0"/>
              <a:t>Memory Modules</a:t>
            </a:r>
          </a:p>
        </p:txBody>
      </p:sp>
      <p:sp>
        <p:nvSpPr>
          <p:cNvPr id="55299" name="Rectangle 3"/>
          <p:cNvSpPr>
            <a:spLocks noGrp="1" noChangeArrowheads="1"/>
          </p:cNvSpPr>
          <p:nvPr>
            <p:ph type="body" idx="1"/>
          </p:nvPr>
        </p:nvSpPr>
        <p:spPr>
          <a:xfrm>
            <a:off x="192532" y="1690688"/>
            <a:ext cx="8384489" cy="878122"/>
          </a:xfrm>
        </p:spPr>
        <p:txBody>
          <a:bodyPr/>
          <a:lstStyle/>
          <a:p>
            <a:r>
              <a:rPr lang="en-US" altLang="en-US" sz="2267" dirty="0"/>
              <a:t>Memory chips are soldered to a circuit board to create a memory module which is placed into a memory slot on the motherboard.</a:t>
            </a:r>
          </a:p>
        </p:txBody>
      </p:sp>
      <p:sp>
        <p:nvSpPr>
          <p:cNvPr id="10" name="Rectangle 4">
            <a:extLst>
              <a:ext uri="{FF2B5EF4-FFF2-40B4-BE49-F238E27FC236}">
                <a16:creationId xmlns:a16="http://schemas.microsoft.com/office/drawing/2014/main" id="{A4C79769-4F5A-4AB3-AA6B-595AF66BEC74}"/>
              </a:ext>
            </a:extLst>
          </p:cNvPr>
          <p:cNvSpPr txBox="1">
            <a:spLocks noChangeArrowheads="1"/>
          </p:cNvSpPr>
          <p:nvPr/>
        </p:nvSpPr>
        <p:spPr bwMode="auto">
          <a:xfrm>
            <a:off x="57781" y="2634987"/>
            <a:ext cx="9955171" cy="1700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 speed of memory has a direct impact on how much data a processor can process in a given period of time.</a:t>
            </a:r>
          </a:p>
          <a:p>
            <a:r>
              <a:rPr lang="en-US" altLang="en-US" sz="2267" dirty="0"/>
              <a:t>The fastest memory is typically static RAM (SRAM) which is used as cache memory</a:t>
            </a:r>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4769067" y="4279125"/>
            <a:ext cx="5944115" cy="1331076"/>
          </a:xfrm>
          <a:prstGeom prst="rect">
            <a:avLst/>
          </a:prstGeom>
        </p:spPr>
      </p:pic>
    </p:spTree>
    <p:custDataLst>
      <p:tags r:id="rId1"/>
    </p:custDataLst>
    <p:extLst>
      <p:ext uri="{BB962C8B-B14F-4D97-AF65-F5344CB8AC3E}">
        <p14:creationId xmlns:p14="http://schemas.microsoft.com/office/powerpoint/2010/main" val="3218394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649065"/>
          </a:xfrm>
        </p:spPr>
        <p:txBody>
          <a:bodyPr>
            <a:normAutofit fontScale="90000"/>
          </a:bodyPr>
          <a:lstStyle/>
          <a:p>
            <a:br>
              <a:rPr lang="en-US" altLang="en-US" sz="2133" dirty="0"/>
            </a:br>
            <a:r>
              <a:rPr lang="en-US" altLang="en-US" dirty="0"/>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5153" y="1134118"/>
            <a:ext cx="11386315" cy="1700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The speed of memory has a direct impact on how much data a processor can process in a given period of time.</a:t>
            </a:r>
          </a:p>
          <a:p>
            <a:r>
              <a:rPr lang="en-US" altLang="en-US" sz="2267"/>
              <a:t>The fastest memory is typically static RAM (SRAM) which is used as cache memory for storing the most recently used data and instructions by the CPU.</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4971" y="2954547"/>
            <a:ext cx="8582197" cy="2133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The three most common types of cache memory are:</a:t>
            </a:r>
          </a:p>
          <a:p>
            <a:pPr lvl="1"/>
            <a:r>
              <a:rPr lang="en-US" altLang="en-US" sz="2133"/>
              <a:t>L1 cache – integrated into the CPU</a:t>
            </a:r>
          </a:p>
          <a:p>
            <a:pPr lvl="1"/>
            <a:r>
              <a:rPr lang="en-US" altLang="en-US" sz="2133"/>
              <a:t>L2 cache – was original mounted on the motherboard, but now integrated into the CPU</a:t>
            </a:r>
          </a:p>
          <a:p>
            <a:pPr lvl="1"/>
            <a:r>
              <a:rPr lang="en-US" altLang="en-US" sz="2133"/>
              <a:t>L3 cache – used some high-end workstations and server CPUs</a:t>
            </a:r>
          </a:p>
        </p:txBody>
      </p:sp>
      <p:pic>
        <p:nvPicPr>
          <p:cNvPr id="3" name="Picture 2" descr="RAM as individual chips." title="RAM Chips">
            <a:extLst>
              <a:ext uri="{FF2B5EF4-FFF2-40B4-BE49-F238E27FC236}">
                <a16:creationId xmlns:a16="http://schemas.microsoft.com/office/drawing/2014/main" id="{91F8B444-C8D9-4D15-BE5C-312342BD256E}"/>
              </a:ext>
            </a:extLst>
          </p:cNvPr>
          <p:cNvPicPr>
            <a:picLocks noChangeAspect="1"/>
          </p:cNvPicPr>
          <p:nvPr/>
        </p:nvPicPr>
        <p:blipFill>
          <a:blip r:embed="rId4"/>
          <a:stretch>
            <a:fillRect/>
          </a:stretch>
        </p:blipFill>
        <p:spPr>
          <a:xfrm>
            <a:off x="8929816" y="3558745"/>
            <a:ext cx="2672312" cy="1849280"/>
          </a:xfrm>
          <a:prstGeom prst="rect">
            <a:avLst/>
          </a:prstGeom>
        </p:spPr>
      </p:pic>
    </p:spTree>
    <p:custDataLst>
      <p:tags r:id="rId1"/>
    </p:custDataLst>
    <p:extLst>
      <p:ext uri="{BB962C8B-B14F-4D97-AF65-F5344CB8AC3E}">
        <p14:creationId xmlns:p14="http://schemas.microsoft.com/office/powerpoint/2010/main" val="3946161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05BCA-312A-24F6-5887-641B5707BC0D}"/>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4F153C2-04A6-43C1-282B-860A6FF0430F}"/>
              </a:ext>
            </a:extLst>
          </p:cNvPr>
          <p:cNvSpPr>
            <a:spLocks noGrp="1" noChangeArrowheads="1"/>
          </p:cNvSpPr>
          <p:nvPr>
            <p:ph type="title"/>
          </p:nvPr>
        </p:nvSpPr>
        <p:spPr>
          <a:xfrm>
            <a:off x="369794" y="-57351"/>
            <a:ext cx="6951194" cy="1394227"/>
          </a:xfrm>
        </p:spPr>
        <p:txBody>
          <a:bodyPr/>
          <a:lstStyle/>
          <a:p>
            <a:br>
              <a:rPr lang="en-US" altLang="en-US" sz="2133" dirty="0"/>
            </a:br>
            <a:r>
              <a:rPr lang="en-US" altLang="en-US" sz="3200" b="1" dirty="0"/>
              <a:t>Storage Size and Speed</a:t>
            </a:r>
          </a:p>
        </p:txBody>
      </p:sp>
      <p:pic>
        <p:nvPicPr>
          <p:cNvPr id="5" name="Picture 4">
            <a:extLst>
              <a:ext uri="{FF2B5EF4-FFF2-40B4-BE49-F238E27FC236}">
                <a16:creationId xmlns:a16="http://schemas.microsoft.com/office/drawing/2014/main" id="{04E945FA-71BB-A358-2192-5B654569BEA6}"/>
              </a:ext>
            </a:extLst>
          </p:cNvPr>
          <p:cNvPicPr>
            <a:picLocks noChangeAspect="1"/>
          </p:cNvPicPr>
          <p:nvPr/>
        </p:nvPicPr>
        <p:blipFill>
          <a:blip r:embed="rId4"/>
          <a:stretch>
            <a:fillRect/>
          </a:stretch>
        </p:blipFill>
        <p:spPr>
          <a:xfrm>
            <a:off x="79156" y="1000526"/>
            <a:ext cx="5893381" cy="4514858"/>
          </a:xfrm>
          <a:prstGeom prst="rect">
            <a:avLst/>
          </a:prstGeom>
        </p:spPr>
      </p:pic>
    </p:spTree>
    <p:custDataLst>
      <p:tags r:id="rId1"/>
    </p:custDataLst>
    <p:extLst>
      <p:ext uri="{BB962C8B-B14F-4D97-AF65-F5344CB8AC3E}">
        <p14:creationId xmlns:p14="http://schemas.microsoft.com/office/powerpoint/2010/main" val="3639021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8C760-5055-2656-B8EC-E993E65CB41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6F0A2E60-096B-8CFB-68AB-8BF4EA6C5D0A}"/>
              </a:ext>
            </a:extLst>
          </p:cNvPr>
          <p:cNvSpPr>
            <a:spLocks noGrp="1" noChangeArrowheads="1"/>
          </p:cNvSpPr>
          <p:nvPr>
            <p:ph type="title"/>
          </p:nvPr>
        </p:nvSpPr>
        <p:spPr>
          <a:xfrm>
            <a:off x="369794" y="-57351"/>
            <a:ext cx="5909472" cy="1255331"/>
          </a:xfrm>
        </p:spPr>
        <p:txBody>
          <a:bodyPr/>
          <a:lstStyle/>
          <a:p>
            <a:br>
              <a:rPr lang="en-US" altLang="en-US" sz="2133" dirty="0"/>
            </a:br>
            <a:r>
              <a:rPr lang="en-US" altLang="en-US" sz="3200" b="1" dirty="0"/>
              <a:t>Storage Size and Speed</a:t>
            </a:r>
          </a:p>
        </p:txBody>
      </p:sp>
      <p:pic>
        <p:nvPicPr>
          <p:cNvPr id="3" name="Picture 2">
            <a:extLst>
              <a:ext uri="{FF2B5EF4-FFF2-40B4-BE49-F238E27FC236}">
                <a16:creationId xmlns:a16="http://schemas.microsoft.com/office/drawing/2014/main" id="{2BA94B0C-2166-67AA-0A17-95EFE30BA9ED}"/>
              </a:ext>
            </a:extLst>
          </p:cNvPr>
          <p:cNvPicPr>
            <a:picLocks noChangeAspect="1"/>
          </p:cNvPicPr>
          <p:nvPr/>
        </p:nvPicPr>
        <p:blipFill>
          <a:blip r:embed="rId4"/>
          <a:stretch>
            <a:fillRect/>
          </a:stretch>
        </p:blipFill>
        <p:spPr>
          <a:xfrm>
            <a:off x="4525002" y="0"/>
            <a:ext cx="5735956" cy="5454280"/>
          </a:xfrm>
          <a:prstGeom prst="rect">
            <a:avLst/>
          </a:prstGeom>
        </p:spPr>
      </p:pic>
    </p:spTree>
    <p:custDataLst>
      <p:tags r:id="rId1"/>
    </p:custDataLst>
    <p:extLst>
      <p:ext uri="{BB962C8B-B14F-4D97-AF65-F5344CB8AC3E}">
        <p14:creationId xmlns:p14="http://schemas.microsoft.com/office/powerpoint/2010/main" val="160984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7623D-9ADA-2C7F-369A-F31A4B56CDFD}"/>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E1DDADA-C11C-0172-4629-118F5C72A686}"/>
              </a:ext>
            </a:extLst>
          </p:cNvPr>
          <p:cNvSpPr>
            <a:spLocks noGrp="1" noChangeArrowheads="1"/>
          </p:cNvSpPr>
          <p:nvPr>
            <p:ph type="title"/>
          </p:nvPr>
        </p:nvSpPr>
        <p:spPr>
          <a:xfrm>
            <a:off x="369794" y="-57351"/>
            <a:ext cx="5909472" cy="1255331"/>
          </a:xfrm>
        </p:spPr>
        <p:txBody>
          <a:bodyPr/>
          <a:lstStyle/>
          <a:p>
            <a:br>
              <a:rPr lang="en-US" altLang="en-US" sz="2133" dirty="0"/>
            </a:br>
            <a:r>
              <a:rPr lang="en-US" altLang="en-US" sz="3200" b="1" dirty="0"/>
              <a:t>Storage Size and Speed </a:t>
            </a:r>
          </a:p>
        </p:txBody>
      </p:sp>
      <p:pic>
        <p:nvPicPr>
          <p:cNvPr id="4" name="Picture 3">
            <a:extLst>
              <a:ext uri="{FF2B5EF4-FFF2-40B4-BE49-F238E27FC236}">
                <a16:creationId xmlns:a16="http://schemas.microsoft.com/office/drawing/2014/main" id="{B96FF789-D47C-B505-3BBD-545EAD08A738}"/>
              </a:ext>
            </a:extLst>
          </p:cNvPr>
          <p:cNvPicPr>
            <a:picLocks noChangeAspect="1"/>
          </p:cNvPicPr>
          <p:nvPr/>
        </p:nvPicPr>
        <p:blipFill>
          <a:blip r:embed="rId4"/>
          <a:stretch>
            <a:fillRect/>
          </a:stretch>
        </p:blipFill>
        <p:spPr>
          <a:xfrm>
            <a:off x="-1" y="1063449"/>
            <a:ext cx="6003987" cy="3022414"/>
          </a:xfrm>
          <a:prstGeom prst="rect">
            <a:avLst/>
          </a:prstGeom>
        </p:spPr>
      </p:pic>
      <p:pic>
        <p:nvPicPr>
          <p:cNvPr id="6" name="Picture 5">
            <a:extLst>
              <a:ext uri="{FF2B5EF4-FFF2-40B4-BE49-F238E27FC236}">
                <a16:creationId xmlns:a16="http://schemas.microsoft.com/office/drawing/2014/main" id="{9B56D6BE-770C-D674-98E7-26534B832015}"/>
              </a:ext>
            </a:extLst>
          </p:cNvPr>
          <p:cNvPicPr>
            <a:picLocks noChangeAspect="1"/>
          </p:cNvPicPr>
          <p:nvPr/>
        </p:nvPicPr>
        <p:blipFill>
          <a:blip r:embed="rId5"/>
          <a:stretch>
            <a:fillRect/>
          </a:stretch>
        </p:blipFill>
        <p:spPr>
          <a:xfrm>
            <a:off x="5626680" y="839167"/>
            <a:ext cx="6917753" cy="3246696"/>
          </a:xfrm>
          <a:prstGeom prst="rect">
            <a:avLst/>
          </a:prstGeom>
        </p:spPr>
      </p:pic>
    </p:spTree>
    <p:custDataLst>
      <p:tags r:id="rId1"/>
    </p:custDataLst>
    <p:extLst>
      <p:ext uri="{BB962C8B-B14F-4D97-AF65-F5344CB8AC3E}">
        <p14:creationId xmlns:p14="http://schemas.microsoft.com/office/powerpoint/2010/main" val="2298804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20" y="365126"/>
            <a:ext cx="9855000" cy="496056"/>
          </a:xfrm>
        </p:spPr>
        <p:txBody>
          <a:bodyPr>
            <a:normAutofit fontScale="90000"/>
          </a:bodyPr>
          <a:lstStyle/>
          <a:p>
            <a:br>
              <a:rPr lang="en-US" altLang="en-US" sz="2133" dirty="0"/>
            </a:br>
            <a:r>
              <a:rPr lang="en-US" altLang="en-US" dirty="0"/>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5"/>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Data drives provide non-volatile storage of data.</a:t>
            </a:r>
          </a:p>
          <a:p>
            <a:r>
              <a:rPr lang="en-US" altLang="en-US" sz="2267" dirty="0"/>
              <a:t>Some drives have fixed media, and other drives have removable media.</a:t>
            </a:r>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525349" y="2406083"/>
            <a:ext cx="5577753" cy="4000284"/>
          </a:xfrm>
          <a:prstGeom prst="rect">
            <a:avLst/>
          </a:prstGeom>
        </p:spPr>
      </p:pic>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6282114" y="2741919"/>
            <a:ext cx="5418868" cy="295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Data storage devices can be classified according to the media on which the data is stored:</a:t>
            </a:r>
          </a:p>
          <a:p>
            <a:pPr lvl="1"/>
            <a:r>
              <a:rPr lang="en-US" altLang="en-US" sz="2133"/>
              <a:t>Magnetic – like hard disk drive and tape drive</a:t>
            </a:r>
          </a:p>
          <a:p>
            <a:pPr lvl="1"/>
            <a:r>
              <a:rPr lang="en-US" altLang="en-US" sz="2133"/>
              <a:t>Solid state – like solid state drive</a:t>
            </a:r>
          </a:p>
          <a:p>
            <a:pPr lvl="1"/>
            <a:r>
              <a:rPr lang="en-US" altLang="en-US" sz="2133"/>
              <a:t>Optical – like CD and DVD</a:t>
            </a:r>
          </a:p>
        </p:txBody>
      </p:sp>
    </p:spTree>
    <p:custDataLst>
      <p:tags r:id="rId1"/>
    </p:custDataLst>
    <p:extLst>
      <p:ext uri="{BB962C8B-B14F-4D97-AF65-F5344CB8AC3E}">
        <p14:creationId xmlns:p14="http://schemas.microsoft.com/office/powerpoint/2010/main" val="2031355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6"/>
            <a:ext cx="11481847" cy="694418"/>
          </a:xfrm>
        </p:spPr>
        <p:txBody>
          <a:bodyPr>
            <a:normAutofit fontScale="90000"/>
          </a:bodyPr>
          <a:lstStyle/>
          <a:p>
            <a:br>
              <a:rPr lang="en-US" altLang="en-US" sz="2133" dirty="0"/>
            </a:br>
            <a:r>
              <a:rPr lang="en-US" dirty="0"/>
              <a:t>Storage Device Interfaces  ; </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18682"/>
            <a:ext cx="11386315" cy="2809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ATA( Advanced Technology Attachment)-</a:t>
            </a:r>
            <a:r>
              <a:rPr lang="en-US" sz="2400" b="1" dirty="0">
                <a:solidFill>
                  <a:srgbClr val="FF0000"/>
                </a:solidFill>
              </a:rPr>
              <a:t>Standard interface to connect storage devices</a:t>
            </a:r>
            <a:endParaRPr lang="en-US" altLang="en-US" sz="2267" b="1" dirty="0">
              <a:solidFill>
                <a:srgbClr val="FF0000"/>
              </a:solidFill>
            </a:endParaRPr>
          </a:p>
          <a:p>
            <a:r>
              <a:rPr lang="en-US" altLang="en-US" sz="2267" dirty="0"/>
              <a:t>Storage devices inside a computer connect to the motherboard using Serial AT Attachment (SATA) connections. The legacy interface is Parallel ATA (EIDE).</a:t>
            </a:r>
          </a:p>
          <a:p>
            <a:r>
              <a:rPr lang="en-US" altLang="en-US" sz="2267" dirty="0"/>
              <a:t>The interface standards define the way that data is transferred, the transfer rates, and physical characteristics of the cables and connectors.</a:t>
            </a:r>
          </a:p>
          <a:p>
            <a:r>
              <a:rPr lang="en-US" altLang="en-US" sz="2267" dirty="0"/>
              <a:t>There are three main versions of the SATA standard: SATA 1, SATA 2, and SATA 3.</a:t>
            </a:r>
          </a:p>
          <a:p>
            <a:r>
              <a:rPr lang="en-US" altLang="en-US" sz="2267"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58257" y="5086795"/>
            <a:ext cx="10215047" cy="1713665"/>
          </a:xfrm>
          <a:prstGeom prst="rect">
            <a:avLst/>
          </a:prstGeom>
        </p:spPr>
      </p:pic>
    </p:spTree>
    <p:custDataLst>
      <p:tags r:id="rId1"/>
    </p:custDataLst>
    <p:extLst>
      <p:ext uri="{BB962C8B-B14F-4D97-AF65-F5344CB8AC3E}">
        <p14:creationId xmlns:p14="http://schemas.microsoft.com/office/powerpoint/2010/main" val="4033184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488003"/>
          </a:xfrm>
        </p:spPr>
        <p:txBody>
          <a:bodyPr>
            <a:normAutofit fontScale="90000"/>
          </a:bodyPr>
          <a:lstStyle/>
          <a:p>
            <a:br>
              <a:rPr lang="en-US" altLang="en-US" sz="2133" dirty="0"/>
            </a:br>
            <a:r>
              <a:rPr lang="en-US" dirty="0"/>
              <a:t>Magnetic Media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32419"/>
            <a:ext cx="11386315" cy="83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This type of storage represents binary values as magnetized or non-magnetized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1634" y="2092905"/>
            <a:ext cx="6638068" cy="403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Common types of magnetic media storage drives:</a:t>
            </a:r>
          </a:p>
          <a:p>
            <a:pPr lvl="1"/>
            <a:r>
              <a:rPr lang="en-US" altLang="en-US" sz="2133"/>
              <a:t>Hard Disk Drive (HDD) – the traditional magnetic disk devices with storage capacity ranging from gigabytes (GBs) to terabytes (TBs).</a:t>
            </a:r>
          </a:p>
          <a:p>
            <a:pPr lvl="1"/>
            <a:r>
              <a:rPr lang="en-US" altLang="en-US" sz="2133"/>
              <a:t>Tape Drive – most often used for archiving data.</a:t>
            </a:r>
          </a:p>
          <a:p>
            <a:pPr lvl="2"/>
            <a:r>
              <a:rPr lang="en-US" altLang="en-US" sz="1867"/>
              <a:t>Tape drives use a magnetic read/write head and removable tape cartridge.</a:t>
            </a:r>
          </a:p>
          <a:p>
            <a:pPr lvl="2"/>
            <a:r>
              <a:rPr lang="en-US" altLang="en-US" sz="1867"/>
              <a:t>Common tape storage capacities vary between a few GBs to many </a:t>
            </a:r>
            <a:r>
              <a:rPr lang="en-US" altLang="en-US" sz="1867" err="1"/>
              <a:t>TBs.</a:t>
            </a:r>
            <a:endParaRPr lang="en-US" altLang="en-US" sz="1867"/>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6694833" y="2025368"/>
            <a:ext cx="3648025" cy="2084587"/>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8518846" y="4389246"/>
            <a:ext cx="3104884" cy="1822028"/>
          </a:xfrm>
          <a:prstGeom prst="rect">
            <a:avLst/>
          </a:prstGeom>
        </p:spPr>
      </p:pic>
    </p:spTree>
    <p:custDataLst>
      <p:tags r:id="rId1"/>
    </p:custDataLst>
    <p:extLst>
      <p:ext uri="{BB962C8B-B14F-4D97-AF65-F5344CB8AC3E}">
        <p14:creationId xmlns:p14="http://schemas.microsoft.com/office/powerpoint/2010/main" val="2882399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E8728-1757-FDA9-46B0-4E764BDE6DB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FFB1E7D-E4C7-1E9A-7433-D3135F5BB746}"/>
              </a:ext>
            </a:extLst>
          </p:cNvPr>
          <p:cNvSpPr>
            <a:spLocks noGrp="1" noChangeArrowheads="1"/>
          </p:cNvSpPr>
          <p:nvPr>
            <p:ph type="title"/>
          </p:nvPr>
        </p:nvSpPr>
        <p:spPr>
          <a:xfrm>
            <a:off x="358219" y="365125"/>
            <a:ext cx="11481847" cy="488003"/>
          </a:xfrm>
        </p:spPr>
        <p:txBody>
          <a:bodyPr>
            <a:noAutofit/>
          </a:bodyPr>
          <a:lstStyle/>
          <a:p>
            <a:r>
              <a:rPr lang="en-US" altLang="en-US" sz="4800" dirty="0"/>
              <a:t>Hard Disk Drive</a:t>
            </a:r>
          </a:p>
        </p:txBody>
      </p:sp>
      <p:pic>
        <p:nvPicPr>
          <p:cNvPr id="3" name="Picture 2">
            <a:extLst>
              <a:ext uri="{FF2B5EF4-FFF2-40B4-BE49-F238E27FC236}">
                <a16:creationId xmlns:a16="http://schemas.microsoft.com/office/drawing/2014/main" id="{BFE48E8D-03FD-224B-EC61-2241D6F5BF79}"/>
              </a:ext>
            </a:extLst>
          </p:cNvPr>
          <p:cNvPicPr>
            <a:picLocks noChangeAspect="1"/>
          </p:cNvPicPr>
          <p:nvPr/>
        </p:nvPicPr>
        <p:blipFill>
          <a:blip r:embed="rId4"/>
          <a:stretch>
            <a:fillRect/>
          </a:stretch>
        </p:blipFill>
        <p:spPr>
          <a:xfrm>
            <a:off x="7059502" y="1617687"/>
            <a:ext cx="4029347" cy="3926770"/>
          </a:xfrm>
          <a:prstGeom prst="rect">
            <a:avLst/>
          </a:prstGeom>
        </p:spPr>
      </p:pic>
      <p:pic>
        <p:nvPicPr>
          <p:cNvPr id="7" name="Picture 6">
            <a:extLst>
              <a:ext uri="{FF2B5EF4-FFF2-40B4-BE49-F238E27FC236}">
                <a16:creationId xmlns:a16="http://schemas.microsoft.com/office/drawing/2014/main" id="{29728945-7537-C44A-ABE6-004DF225F6D6}"/>
              </a:ext>
            </a:extLst>
          </p:cNvPr>
          <p:cNvPicPr>
            <a:picLocks noChangeAspect="1"/>
          </p:cNvPicPr>
          <p:nvPr/>
        </p:nvPicPr>
        <p:blipFill>
          <a:blip r:embed="rId5"/>
          <a:stretch>
            <a:fillRect/>
          </a:stretch>
        </p:blipFill>
        <p:spPr>
          <a:xfrm>
            <a:off x="131964" y="1398175"/>
            <a:ext cx="5180816" cy="2038746"/>
          </a:xfrm>
          <a:prstGeom prst="rect">
            <a:avLst/>
          </a:prstGeom>
        </p:spPr>
      </p:pic>
      <p:sp>
        <p:nvSpPr>
          <p:cNvPr id="9" name="Rectangle 2">
            <a:extLst>
              <a:ext uri="{FF2B5EF4-FFF2-40B4-BE49-F238E27FC236}">
                <a16:creationId xmlns:a16="http://schemas.microsoft.com/office/drawing/2014/main" id="{F046F1D5-308D-8BB4-781C-D2C316A1821F}"/>
              </a:ext>
            </a:extLst>
          </p:cNvPr>
          <p:cNvSpPr txBox="1">
            <a:spLocks noChangeArrowheads="1"/>
          </p:cNvSpPr>
          <p:nvPr/>
        </p:nvSpPr>
        <p:spPr>
          <a:xfrm>
            <a:off x="255977" y="825540"/>
            <a:ext cx="2805528" cy="4880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800" dirty="0">
                <a:solidFill>
                  <a:srgbClr val="00B0F0"/>
                </a:solidFill>
              </a:rPr>
              <a:t>How it works</a:t>
            </a:r>
          </a:p>
        </p:txBody>
      </p:sp>
      <p:sp>
        <p:nvSpPr>
          <p:cNvPr id="11" name="Rectangle 2">
            <a:extLst>
              <a:ext uri="{FF2B5EF4-FFF2-40B4-BE49-F238E27FC236}">
                <a16:creationId xmlns:a16="http://schemas.microsoft.com/office/drawing/2014/main" id="{1D011445-7035-F016-9FA4-9E4514330453}"/>
              </a:ext>
            </a:extLst>
          </p:cNvPr>
          <p:cNvSpPr txBox="1">
            <a:spLocks noChangeArrowheads="1"/>
          </p:cNvSpPr>
          <p:nvPr/>
        </p:nvSpPr>
        <p:spPr>
          <a:xfrm>
            <a:off x="358219" y="3581072"/>
            <a:ext cx="2805528" cy="4880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800" dirty="0">
                <a:solidFill>
                  <a:srgbClr val="00B0F0"/>
                </a:solidFill>
              </a:rPr>
              <a:t>Characteristics</a:t>
            </a:r>
          </a:p>
        </p:txBody>
      </p:sp>
      <p:pic>
        <p:nvPicPr>
          <p:cNvPr id="13" name="Picture 12">
            <a:extLst>
              <a:ext uri="{FF2B5EF4-FFF2-40B4-BE49-F238E27FC236}">
                <a16:creationId xmlns:a16="http://schemas.microsoft.com/office/drawing/2014/main" id="{CE87EA59-7004-7908-180C-7F024E3ABF03}"/>
              </a:ext>
            </a:extLst>
          </p:cNvPr>
          <p:cNvPicPr>
            <a:picLocks noChangeAspect="1"/>
          </p:cNvPicPr>
          <p:nvPr/>
        </p:nvPicPr>
        <p:blipFill>
          <a:blip r:embed="rId6"/>
          <a:stretch>
            <a:fillRect/>
          </a:stretch>
        </p:blipFill>
        <p:spPr>
          <a:xfrm>
            <a:off x="2594799" y="3521553"/>
            <a:ext cx="3852300" cy="2083055"/>
          </a:xfrm>
          <a:prstGeom prst="rect">
            <a:avLst/>
          </a:prstGeom>
        </p:spPr>
      </p:pic>
    </p:spTree>
    <p:custDataLst>
      <p:tags r:id="rId1"/>
    </p:custDataLst>
    <p:extLst>
      <p:ext uri="{BB962C8B-B14F-4D97-AF65-F5344CB8AC3E}">
        <p14:creationId xmlns:p14="http://schemas.microsoft.com/office/powerpoint/2010/main" val="3127769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471865"/>
          </a:xfrm>
        </p:spPr>
        <p:txBody>
          <a:bodyPr>
            <a:normAutofit fontScale="90000"/>
          </a:bodyPr>
          <a:lstStyle/>
          <a:p>
            <a:br>
              <a:rPr lang="en-US" altLang="en-US" sz="2133" dirty="0"/>
            </a:br>
            <a:r>
              <a:rPr lang="en-US" dirty="0"/>
              <a:t>Semiconductor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095"/>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Solid-state drives (SSD) store data as </a:t>
            </a:r>
            <a:r>
              <a:rPr lang="en-US" altLang="en-US" sz="2267" dirty="0">
                <a:solidFill>
                  <a:srgbClr val="FF0000"/>
                </a:solidFill>
              </a:rPr>
              <a:t>electrical charges </a:t>
            </a:r>
            <a:r>
              <a:rPr lang="en-US" altLang="en-US" sz="2267" dirty="0"/>
              <a:t>in semiconductor </a:t>
            </a:r>
            <a:r>
              <a:rPr lang="en-US" altLang="en-US" sz="2267" dirty="0">
                <a:solidFill>
                  <a:srgbClr val="FF0000"/>
                </a:solidFill>
              </a:rPr>
              <a:t>flash memory</a:t>
            </a:r>
            <a:r>
              <a:rPr lang="en-US" altLang="en-US" sz="2267" dirty="0"/>
              <a:t>. This makes SSDs much faster than magnetic HDDs.</a:t>
            </a:r>
          </a:p>
          <a:p>
            <a:r>
              <a:rPr lang="en-US" altLang="en-US" sz="2267" dirty="0"/>
              <a:t>SSDs have 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0" y="2655963"/>
            <a:ext cx="6066912" cy="318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SSDs come in three form factors:</a:t>
            </a:r>
          </a:p>
          <a:p>
            <a:pPr lvl="1"/>
            <a:r>
              <a:rPr lang="en-US" altLang="en-US" sz="2133" dirty="0"/>
              <a:t>Disc drive form factor – similar to an HDD</a:t>
            </a:r>
          </a:p>
          <a:p>
            <a:pPr lvl="1"/>
            <a:r>
              <a:rPr lang="en-US" altLang="en-US" sz="2133" dirty="0"/>
              <a:t>Expansion cards – plugs directly into the motherboard and mounts in the computer case like other expansion cards</a:t>
            </a:r>
          </a:p>
          <a:p>
            <a:pPr lvl="1"/>
            <a:r>
              <a:rPr lang="en-US" altLang="en-US" sz="2133" dirty="0" err="1"/>
              <a:t>mSata</a:t>
            </a:r>
            <a:r>
              <a:rPr lang="en-US" altLang="en-US" sz="2133" dirty="0"/>
              <a:t> or M.2 modules – these packages may use a special socket. </a:t>
            </a:r>
            <a:r>
              <a:rPr lang="en-US" altLang="en-US" sz="2133" b="1" dirty="0"/>
              <a:t>M.2 </a:t>
            </a:r>
            <a:r>
              <a:rPr lang="en-US" altLang="en-US" sz="2133" dirty="0"/>
              <a:t>is a standard for computer expansion cards.</a:t>
            </a:r>
          </a:p>
          <a:p>
            <a:pPr lvl="1"/>
            <a:endParaRPr lang="en-US" altLang="en-US" sz="2133"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6595823" y="2778716"/>
            <a:ext cx="4811140" cy="3543787"/>
          </a:xfrm>
          <a:prstGeom prst="rect">
            <a:avLst/>
          </a:prstGeom>
        </p:spPr>
      </p:pic>
    </p:spTree>
    <p:custDataLst>
      <p:tags r:id="rId1"/>
    </p:custDataLst>
    <p:extLst>
      <p:ext uri="{BB962C8B-B14F-4D97-AF65-F5344CB8AC3E}">
        <p14:creationId xmlns:p14="http://schemas.microsoft.com/office/powerpoint/2010/main" val="3950750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138037"/>
          </a:xfrm>
        </p:spPr>
        <p:txBody>
          <a:bodyPr>
            <a:normAutofit fontScale="90000"/>
          </a:bodyPr>
          <a:lstStyle/>
          <a:p>
            <a:br>
              <a:rPr lang="en-US" altLang="en-US" sz="2133" dirty="0"/>
            </a:br>
            <a:r>
              <a:rPr lang="en-US" dirty="0"/>
              <a:t>Semiconductor Storage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71009"/>
            <a:ext cx="11386315" cy="426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26054" indent="-226054"/>
            <a:r>
              <a:rPr lang="en-US" altLang="en-US" sz="2267" dirty="0"/>
              <a:t>The Non-Volatile Memory Express (</a:t>
            </a:r>
            <a:r>
              <a:rPr lang="en-US" altLang="en-US" sz="2267" b="1" dirty="0" err="1"/>
              <a:t>NVMe</a:t>
            </a:r>
            <a:r>
              <a:rPr lang="en-US" altLang="en-US" sz="2267" dirty="0"/>
              <a:t>) specification was developed specifically to allow computers to take greater advantage of the features of SSDs by providing a standard interface between SSDs, the PCIe bus, and operating systems.</a:t>
            </a:r>
            <a:endParaRPr lang="pt-BR" sz="2000" dirty="0"/>
          </a:p>
          <a:p>
            <a:pPr marL="226054" indent="-226054"/>
            <a:r>
              <a:rPr lang="en-US" altLang="en-US" sz="2267" dirty="0" err="1"/>
              <a:t>NVMe</a:t>
            </a:r>
            <a:r>
              <a:rPr lang="en-US" altLang="en-US" sz="2267" dirty="0"/>
              <a:t> allows compliant SSD drives to attach to the PCIe bus without requiring special drivers.</a:t>
            </a:r>
          </a:p>
          <a:p>
            <a:pPr marL="226054" indent="-226054"/>
            <a:r>
              <a:rPr lang="en-US" altLang="en-US" sz="2267" dirty="0">
                <a:ea typeface="ＭＳ Ｐゴシック"/>
              </a:rPr>
              <a:t>Solid State Hybrid Drives (</a:t>
            </a:r>
            <a:r>
              <a:rPr lang="en-US" altLang="en-US" sz="2267" b="1" dirty="0">
                <a:ea typeface="ＭＳ Ｐゴシック"/>
              </a:rPr>
              <a:t>SSHD</a:t>
            </a:r>
            <a:r>
              <a:rPr lang="en-US" altLang="en-US" sz="2267" dirty="0">
                <a:ea typeface="ＭＳ Ｐゴシック"/>
              </a:rPr>
              <a:t>s) are a compromise between a magnetic HDD and an SSD.</a:t>
            </a:r>
          </a:p>
          <a:p>
            <a:pPr lvl="1"/>
            <a:r>
              <a:rPr lang="en-US" altLang="en-US" sz="2133" dirty="0"/>
              <a:t>They are faster than an HDD but less expensive than an SSD.</a:t>
            </a:r>
          </a:p>
          <a:p>
            <a:pPr lvl="1"/>
            <a:r>
              <a:rPr lang="en-US" altLang="en-US" sz="2133" dirty="0"/>
              <a:t>They combine a magnetic HDD with onboard flash memory serving as a non-volatile cache.</a:t>
            </a:r>
          </a:p>
          <a:p>
            <a:pPr marL="226054" indent="-226054"/>
            <a:endParaRPr lang="en-US" altLang="en-US" sz="2267" dirty="0"/>
          </a:p>
        </p:txBody>
      </p:sp>
    </p:spTree>
    <p:custDataLst>
      <p:tags r:id="rId1"/>
    </p:custDataLst>
    <p:extLst>
      <p:ext uri="{BB962C8B-B14F-4D97-AF65-F5344CB8AC3E}">
        <p14:creationId xmlns:p14="http://schemas.microsoft.com/office/powerpoint/2010/main" val="2194036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dirty="0"/>
              <a:t>Types of Optical Storage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0" y="1031574"/>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Optical drives are removable media storage devices that </a:t>
            </a:r>
            <a:r>
              <a:rPr lang="en-US" altLang="en-US" sz="2267" b="1" dirty="0"/>
              <a:t>use lasers to read and write data on optical media.</a:t>
            </a:r>
          </a:p>
          <a:p>
            <a:r>
              <a:rPr lang="en-US" altLang="en-US" sz="2267"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42044" y="2784058"/>
            <a:ext cx="5781332" cy="242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three types of optical drives:</a:t>
            </a:r>
          </a:p>
          <a:p>
            <a:pPr lvl="1"/>
            <a:r>
              <a:rPr lang="en-US" altLang="en-US" sz="2133" dirty="0"/>
              <a:t>Compact Disc (CD) - audio and data</a:t>
            </a:r>
          </a:p>
          <a:p>
            <a:pPr lvl="1"/>
            <a:r>
              <a:rPr lang="nn-NO" altLang="en-US" sz="2133" dirty="0"/>
              <a:t>Digital Versatile Disc (DVD) - digital video and data</a:t>
            </a:r>
            <a:endParaRPr lang="en-US" altLang="en-US" sz="2133" dirty="0"/>
          </a:p>
          <a:p>
            <a:pPr lvl="1"/>
            <a:r>
              <a:rPr lang="en-US" altLang="en-US" sz="2133" dirty="0"/>
              <a:t>Blu-ray Disc (BD) - HD digital video and data</a:t>
            </a:r>
          </a:p>
          <a:p>
            <a:pPr lvl="1"/>
            <a:endParaRPr lang="en-US" altLang="en-US" sz="2133"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6585379" y="2477562"/>
            <a:ext cx="4360093" cy="3109692"/>
          </a:xfrm>
          <a:prstGeom prst="rect">
            <a:avLst/>
          </a:prstGeom>
          <a:ln>
            <a:solidFill>
              <a:srgbClr val="0070C0"/>
            </a:solidFill>
          </a:ln>
        </p:spPr>
      </p:pic>
    </p:spTree>
    <p:custDataLst>
      <p:tags r:id="rId1"/>
    </p:custDataLst>
    <p:extLst>
      <p:ext uri="{BB962C8B-B14F-4D97-AF65-F5344CB8AC3E}">
        <p14:creationId xmlns:p14="http://schemas.microsoft.com/office/powerpoint/2010/main" val="2114878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25990" y="89355"/>
            <a:ext cx="11481847" cy="515408"/>
          </a:xfrm>
        </p:spPr>
        <p:txBody>
          <a:bodyPr>
            <a:normAutofit fontScale="90000"/>
          </a:bodyPr>
          <a:lstStyle/>
          <a:p>
            <a:br>
              <a:rPr lang="en-US" altLang="en-US" sz="2133" dirty="0"/>
            </a:br>
            <a:r>
              <a:rPr lang="en-US" dirty="0"/>
              <a:t>Types of Optical Storage Devices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56422" y="907320"/>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CD, DVD, and BD media can be pre-recorded (read only), recordable (write once), or re-recordable (read and write multiple times).</a:t>
            </a:r>
          </a:p>
          <a:p>
            <a:r>
              <a:rPr lang="en-US" altLang="en-US" sz="2267" dirty="0"/>
              <a:t>DVD and BD media can also be single layer (SL) or dual layer (DL). Dual layer media roughly doubles the capacity of a single disc.</a:t>
            </a:r>
          </a:p>
        </p:txBody>
      </p:sp>
      <p:pic>
        <p:nvPicPr>
          <p:cNvPr id="3" name="Picture 2" descr="Image is a three-column table with the headers optical media, description, and storage capacity. There are 10 rows. The first three rows are types of CD drives all with a storage capacity of 700 MB. Row 1 is CD-ROM media, description is CD read-only memory media that is pre-recorded. Row 2 is CD-R media, description is CD recordable media that can be recorded one time. Row 3 is CD-RW media, description is CD rewritable media that can be recorded, erased, and re-recorded. The next four rows are types of DVD drives all with a storage capacity of 4.7 GB (Single-Layer)/8.5 GB (Dual-Layer). Row 4 is DVD-ROM media, decription is DVD read-only memory media that is pre-recorded. Row 5 is DVD-RAM media, description is DVD rewritable media that can be recorded, erased, and re-recorded. Row 6 is DVD+/-R media, description is DVD recordable media that can be recorded one time. Row 7 is DVD+/-RW media, description is DVD rewriteable media that can be recorded, erased, and re-recorded. The last three rows are types of BD drives all with a storage capacity of 25 GB (Single-Layer)/50 GB (Dual-Layer). Row 8 is BD-ROM media, description is Blu-ray recordable media that is pre-recorded with movies, games, or software. Row 9 is BD-R media, description is Blu-ray recordable media that can be recorded one time. Row 10 is BD-RE media, description is Blu-ray rewritable media that can be recorded, erased, and re-recorded." title="Optical Media">
            <a:extLst>
              <a:ext uri="{FF2B5EF4-FFF2-40B4-BE49-F238E27FC236}">
                <a16:creationId xmlns:a16="http://schemas.microsoft.com/office/drawing/2014/main" id="{86FC0AFE-570D-4373-97E8-86EEBF427C51}"/>
              </a:ext>
            </a:extLst>
          </p:cNvPr>
          <p:cNvPicPr>
            <a:picLocks noChangeAspect="1"/>
          </p:cNvPicPr>
          <p:nvPr/>
        </p:nvPicPr>
        <p:blipFill>
          <a:blip r:embed="rId4"/>
          <a:stretch>
            <a:fillRect/>
          </a:stretch>
        </p:blipFill>
        <p:spPr>
          <a:xfrm>
            <a:off x="1595026" y="2436432"/>
            <a:ext cx="7773073" cy="3566469"/>
          </a:xfrm>
          <a:prstGeom prst="rect">
            <a:avLst/>
          </a:prstGeom>
        </p:spPr>
      </p:pic>
    </p:spTree>
    <p:custDataLst>
      <p:tags r:id="rId1"/>
    </p:custDataLst>
    <p:extLst>
      <p:ext uri="{BB962C8B-B14F-4D97-AF65-F5344CB8AC3E}">
        <p14:creationId xmlns:p14="http://schemas.microsoft.com/office/powerpoint/2010/main" val="1349968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57924-EB7F-D96E-28B1-0E277805BCCB}"/>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DB79B354-97C6-537D-E04B-7D1E5E40BB9F}"/>
              </a:ext>
            </a:extLst>
          </p:cNvPr>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dirty="0"/>
              <a:t>HDD Vs SSD</a:t>
            </a:r>
            <a:endParaRPr lang="en-US" altLang="en-US" dirty="0"/>
          </a:p>
        </p:txBody>
      </p:sp>
      <p:pic>
        <p:nvPicPr>
          <p:cNvPr id="3" name="Picture 2">
            <a:extLst>
              <a:ext uri="{FF2B5EF4-FFF2-40B4-BE49-F238E27FC236}">
                <a16:creationId xmlns:a16="http://schemas.microsoft.com/office/drawing/2014/main" id="{8CC64AD5-5CCC-34FF-1CB5-4F6604A97ED0}"/>
              </a:ext>
            </a:extLst>
          </p:cNvPr>
          <p:cNvPicPr>
            <a:picLocks noChangeAspect="1"/>
          </p:cNvPicPr>
          <p:nvPr/>
        </p:nvPicPr>
        <p:blipFill>
          <a:blip r:embed="rId4"/>
          <a:stretch>
            <a:fillRect/>
          </a:stretch>
        </p:blipFill>
        <p:spPr>
          <a:xfrm>
            <a:off x="897038" y="653126"/>
            <a:ext cx="9095642" cy="4856423"/>
          </a:xfrm>
          <a:prstGeom prst="rect">
            <a:avLst/>
          </a:prstGeom>
        </p:spPr>
      </p:pic>
    </p:spTree>
    <p:custDataLst>
      <p:tags r:id="rId1"/>
    </p:custDataLst>
    <p:extLst>
      <p:ext uri="{BB962C8B-B14F-4D97-AF65-F5344CB8AC3E}">
        <p14:creationId xmlns:p14="http://schemas.microsoft.com/office/powerpoint/2010/main" val="2860333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42E90-F888-863C-CA78-34304C5E6844}"/>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DC8314E-FD41-B18F-6108-5C8DA283809B}"/>
              </a:ext>
            </a:extLst>
          </p:cNvPr>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b="1" dirty="0"/>
              <a:t>When to use what </a:t>
            </a:r>
            <a:r>
              <a:rPr lang="en-US" dirty="0"/>
              <a:t>?</a:t>
            </a:r>
            <a:endParaRPr lang="en-US" altLang="en-US" dirty="0"/>
          </a:p>
        </p:txBody>
      </p:sp>
      <p:pic>
        <p:nvPicPr>
          <p:cNvPr id="4" name="Picture 3">
            <a:extLst>
              <a:ext uri="{FF2B5EF4-FFF2-40B4-BE49-F238E27FC236}">
                <a16:creationId xmlns:a16="http://schemas.microsoft.com/office/drawing/2014/main" id="{2A0F7882-71E4-F115-F24B-0B987FA7451E}"/>
              </a:ext>
            </a:extLst>
          </p:cNvPr>
          <p:cNvPicPr>
            <a:picLocks noChangeAspect="1"/>
          </p:cNvPicPr>
          <p:nvPr/>
        </p:nvPicPr>
        <p:blipFill>
          <a:blip r:embed="rId4"/>
          <a:stretch>
            <a:fillRect/>
          </a:stretch>
        </p:blipFill>
        <p:spPr>
          <a:xfrm>
            <a:off x="-1636" y="979582"/>
            <a:ext cx="4712531" cy="2601711"/>
          </a:xfrm>
          <a:prstGeom prst="rect">
            <a:avLst/>
          </a:prstGeom>
        </p:spPr>
      </p:pic>
      <p:pic>
        <p:nvPicPr>
          <p:cNvPr id="6" name="Picture 5">
            <a:extLst>
              <a:ext uri="{FF2B5EF4-FFF2-40B4-BE49-F238E27FC236}">
                <a16:creationId xmlns:a16="http://schemas.microsoft.com/office/drawing/2014/main" id="{A5D04A1A-56C2-03F4-7C67-FA1794A788FE}"/>
              </a:ext>
            </a:extLst>
          </p:cNvPr>
          <p:cNvPicPr>
            <a:picLocks noChangeAspect="1"/>
          </p:cNvPicPr>
          <p:nvPr/>
        </p:nvPicPr>
        <p:blipFill>
          <a:blip r:embed="rId5"/>
          <a:stretch>
            <a:fillRect/>
          </a:stretch>
        </p:blipFill>
        <p:spPr>
          <a:xfrm>
            <a:off x="4779999" y="979582"/>
            <a:ext cx="6145812" cy="2449418"/>
          </a:xfrm>
          <a:prstGeom prst="rect">
            <a:avLst/>
          </a:prstGeom>
        </p:spPr>
      </p:pic>
      <p:pic>
        <p:nvPicPr>
          <p:cNvPr id="8" name="Picture 7">
            <a:extLst>
              <a:ext uri="{FF2B5EF4-FFF2-40B4-BE49-F238E27FC236}">
                <a16:creationId xmlns:a16="http://schemas.microsoft.com/office/drawing/2014/main" id="{3C218647-A441-3CD2-ECA1-20D38F402BE4}"/>
              </a:ext>
            </a:extLst>
          </p:cNvPr>
          <p:cNvPicPr>
            <a:picLocks noChangeAspect="1"/>
          </p:cNvPicPr>
          <p:nvPr/>
        </p:nvPicPr>
        <p:blipFill>
          <a:blip r:embed="rId6"/>
          <a:stretch>
            <a:fillRect/>
          </a:stretch>
        </p:blipFill>
        <p:spPr>
          <a:xfrm>
            <a:off x="3292997" y="3611839"/>
            <a:ext cx="4288421" cy="1842748"/>
          </a:xfrm>
          <a:prstGeom prst="rect">
            <a:avLst/>
          </a:prstGeom>
        </p:spPr>
      </p:pic>
    </p:spTree>
    <p:custDataLst>
      <p:tags r:id="rId1"/>
    </p:custDataLst>
    <p:extLst>
      <p:ext uri="{BB962C8B-B14F-4D97-AF65-F5344CB8AC3E}">
        <p14:creationId xmlns:p14="http://schemas.microsoft.com/office/powerpoint/2010/main" val="313699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274320"/>
            <a:ext cx="8909490" cy="553998"/>
          </a:xfrm>
          <a:prstGeom prst="rect">
            <a:avLst/>
          </a:prstGeom>
          <a:noFill/>
        </p:spPr>
        <p:txBody>
          <a:bodyPr wrap="none">
            <a:spAutoFit/>
          </a:bodyPr>
          <a:lstStyle/>
          <a:p>
            <a:pPr>
              <a:defRPr sz="3000"/>
            </a:pPr>
            <a:r>
              <a:rPr sz="3000"/>
              <a:t>Key Storage Technologies &amp; Interfaces (Visual Overview)</a:t>
            </a:r>
          </a:p>
        </p:txBody>
      </p:sp>
      <p:sp>
        <p:nvSpPr>
          <p:cNvPr id="3" name="Rounded Rectangle 2"/>
          <p:cNvSpPr/>
          <p:nvPr/>
        </p:nvSpPr>
        <p:spPr>
          <a:xfrm>
            <a:off x="188976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Magnetic Technology (HDD)</a:t>
            </a:r>
          </a:p>
          <a:p>
            <a:pPr>
              <a:defRPr sz="1400"/>
            </a:pPr>
            <a:r>
              <a:rPr sz="1400"/>
              <a:t>Spinning platters</a:t>
            </a:r>
            <a:br>
              <a:rPr sz="1400"/>
            </a:br>
            <a:r>
              <a:rPr sz="1400"/>
              <a:t>Magnetic data</a:t>
            </a:r>
            <a:br>
              <a:rPr sz="1400"/>
            </a:br>
            <a:r>
              <a:rPr sz="1400"/>
              <a:t>Mechanical</a:t>
            </a:r>
          </a:p>
        </p:txBody>
      </p:sp>
      <p:sp>
        <p:nvSpPr>
          <p:cNvPr id="4" name="Rounded Rectangle 3"/>
          <p:cNvSpPr/>
          <p:nvPr/>
        </p:nvSpPr>
        <p:spPr>
          <a:xfrm>
            <a:off x="481584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Flash Technology (SSD)</a:t>
            </a:r>
          </a:p>
          <a:p>
            <a:pPr>
              <a:defRPr sz="1400"/>
            </a:pPr>
            <a:r>
              <a:rPr sz="1400"/>
              <a:t>NAND flash</a:t>
            </a:r>
            <a:br>
              <a:rPr sz="1400"/>
            </a:br>
            <a:r>
              <a:rPr sz="1400"/>
              <a:t>Electronic</a:t>
            </a:r>
            <a:br>
              <a:rPr sz="1400"/>
            </a:br>
            <a:r>
              <a:rPr sz="1400"/>
              <a:t>No moving parts</a:t>
            </a:r>
          </a:p>
        </p:txBody>
      </p:sp>
      <p:sp>
        <p:nvSpPr>
          <p:cNvPr id="5" name="Rounded Rectangle 4"/>
          <p:cNvSpPr/>
          <p:nvPr/>
        </p:nvSpPr>
        <p:spPr>
          <a:xfrm>
            <a:off x="774192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Laser Technology (Optical)</a:t>
            </a:r>
          </a:p>
          <a:p>
            <a:pPr>
              <a:defRPr sz="1400"/>
            </a:pPr>
            <a:r>
              <a:rPr sz="1400"/>
              <a:t>CD / DVD / Blu-ray</a:t>
            </a:r>
            <a:br>
              <a:rPr sz="1400"/>
            </a:br>
            <a:r>
              <a:rPr sz="1400"/>
              <a:t>Laser reading</a:t>
            </a:r>
            <a:br>
              <a:rPr sz="1400"/>
            </a:br>
            <a:r>
              <a:rPr sz="1400"/>
              <a:t>Removable</a:t>
            </a:r>
          </a:p>
        </p:txBody>
      </p:sp>
      <p:sp>
        <p:nvSpPr>
          <p:cNvPr id="6" name="Rounded Rectangle 5"/>
          <p:cNvSpPr/>
          <p:nvPr/>
        </p:nvSpPr>
        <p:spPr>
          <a:xfrm>
            <a:off x="188976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IDE / PATA / EIDE</a:t>
            </a:r>
          </a:p>
          <a:p>
            <a:pPr>
              <a:defRPr sz="1400"/>
            </a:pPr>
            <a:r>
              <a:rPr sz="1400"/>
              <a:t>Old disk interfaces</a:t>
            </a:r>
            <a:br>
              <a:rPr sz="1400"/>
            </a:br>
            <a:r>
              <a:rPr sz="1400"/>
              <a:t>Parallel transfer</a:t>
            </a:r>
            <a:br>
              <a:rPr sz="1400"/>
            </a:br>
            <a:r>
              <a:rPr sz="1400"/>
              <a:t>Ribbon cable</a:t>
            </a:r>
          </a:p>
        </p:txBody>
      </p:sp>
      <p:sp>
        <p:nvSpPr>
          <p:cNvPr id="7" name="Rounded Rectangle 6"/>
          <p:cNvSpPr/>
          <p:nvPr/>
        </p:nvSpPr>
        <p:spPr>
          <a:xfrm>
            <a:off x="481584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SATA</a:t>
            </a:r>
          </a:p>
          <a:p>
            <a:pPr>
              <a:defRPr sz="1400"/>
            </a:pPr>
            <a:r>
              <a:rPr sz="1400"/>
              <a:t>Modern disk interface</a:t>
            </a:r>
            <a:br>
              <a:rPr sz="1400"/>
            </a:br>
            <a:r>
              <a:rPr sz="1400"/>
              <a:t>Serial transfer</a:t>
            </a:r>
            <a:br>
              <a:rPr sz="1400"/>
            </a:br>
            <a:r>
              <a:rPr sz="1400"/>
              <a:t>Thin cable</a:t>
            </a:r>
          </a:p>
        </p:txBody>
      </p:sp>
      <p:sp>
        <p:nvSpPr>
          <p:cNvPr id="8" name="Rounded Rectangle 7"/>
          <p:cNvSpPr/>
          <p:nvPr/>
        </p:nvSpPr>
        <p:spPr>
          <a:xfrm>
            <a:off x="774192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PCI &amp; ATX</a:t>
            </a:r>
          </a:p>
          <a:p>
            <a:pPr>
              <a:defRPr sz="1400"/>
            </a:pPr>
            <a:r>
              <a:rPr sz="1400"/>
              <a:t>PCI: expansion bus</a:t>
            </a:r>
            <a:br>
              <a:rPr sz="1400"/>
            </a:br>
            <a:r>
              <a:rPr sz="1400"/>
              <a:t>ATX: motherboard standard</a:t>
            </a:r>
          </a:p>
        </p:txBody>
      </p:sp>
      <p:pic>
        <p:nvPicPr>
          <p:cNvPr id="10" name="Picture 9">
            <a:extLst>
              <a:ext uri="{FF2B5EF4-FFF2-40B4-BE49-F238E27FC236}">
                <a16:creationId xmlns:a16="http://schemas.microsoft.com/office/drawing/2014/main" id="{A9F5A4A2-1E58-403A-1544-9B0AA94108EB}"/>
              </a:ext>
            </a:extLst>
          </p:cNvPr>
          <p:cNvPicPr>
            <a:picLocks noChangeAspect="1"/>
          </p:cNvPicPr>
          <p:nvPr/>
        </p:nvPicPr>
        <p:blipFill>
          <a:blip r:embed="rId2"/>
          <a:stretch>
            <a:fillRect/>
          </a:stretch>
        </p:blipFill>
        <p:spPr>
          <a:xfrm>
            <a:off x="4912515" y="4789831"/>
            <a:ext cx="3171942" cy="92233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791D-29D8-7B00-3BC3-42A830F37BC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B15CD74-8FE6-3A53-1056-8F6FCE8262D1}"/>
              </a:ext>
            </a:extLst>
          </p:cNvPr>
          <p:cNvPicPr>
            <a:picLocks noGrp="1" noChangeAspect="1"/>
          </p:cNvPicPr>
          <p:nvPr>
            <p:ph idx="1"/>
          </p:nvPr>
        </p:nvPicPr>
        <p:blipFill>
          <a:blip r:embed="rId2"/>
          <a:stretch>
            <a:fillRect/>
          </a:stretch>
        </p:blipFill>
        <p:spPr>
          <a:xfrm>
            <a:off x="758142" y="41806"/>
            <a:ext cx="8014913" cy="5360457"/>
          </a:xfrm>
          <a:prstGeom prst="rect">
            <a:avLst/>
          </a:prstGeom>
        </p:spPr>
      </p:pic>
    </p:spTree>
    <p:extLst>
      <p:ext uri="{BB962C8B-B14F-4D97-AF65-F5344CB8AC3E}">
        <p14:creationId xmlns:p14="http://schemas.microsoft.com/office/powerpoint/2010/main" val="507915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E9028-AFF1-C3A4-E5D2-F93847106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15BBD-6517-43FE-A371-6EFD6BB739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0427FF-FD35-5690-4E02-06FEAA98A9D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037923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2031</Words>
  <Application>Microsoft Office PowerPoint</Application>
  <PresentationFormat>Widescreen</PresentationFormat>
  <Paragraphs>255</Paragraphs>
  <Slides>29</Slides>
  <Notes>22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29</vt:i4>
      </vt:variant>
    </vt:vector>
  </HeadingPairs>
  <TitlesOfParts>
    <vt:vector size="37" baseType="lpstr">
      <vt:lpstr>ＭＳ Ｐゴシック</vt: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Objectives</vt:lpstr>
      <vt:lpstr>PC Components Motherboards</vt:lpstr>
      <vt:lpstr>PC Components Motherboard Components</vt:lpstr>
      <vt:lpstr>PC Components Motherboard Chipset</vt:lpstr>
      <vt:lpstr>Motherboard Form Factors</vt:lpstr>
      <vt:lpstr>What is CPU?</vt:lpstr>
      <vt:lpstr> Cooling Systems</vt:lpstr>
      <vt:lpstr> Primary Storage Types of Memory</vt:lpstr>
      <vt:lpstr> Memory Modules</vt:lpstr>
      <vt:lpstr> Memory Modules (Cont.)</vt:lpstr>
      <vt:lpstr> Storage Size and Speed</vt:lpstr>
      <vt:lpstr> Storage Size and Speed</vt:lpstr>
      <vt:lpstr> Storage Size and Speed </vt:lpstr>
      <vt:lpstr> Types of Storage Devices</vt:lpstr>
      <vt:lpstr> Storage Device Interfaces  ; </vt:lpstr>
      <vt:lpstr> Magnetic Media Storage</vt:lpstr>
      <vt:lpstr>Hard Disk Drive</vt:lpstr>
      <vt:lpstr> Semiconductor Storage</vt:lpstr>
      <vt:lpstr> Semiconductor Storage (Cont.)</vt:lpstr>
      <vt:lpstr> Types of Optical Storage Devices</vt:lpstr>
      <vt:lpstr> Types of Optical Storage Devices (Cont.)</vt:lpstr>
      <vt:lpstr> HDD Vs SSD</vt:lpstr>
      <vt:lpstr> When to use what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Munyaradzi Nicholas Murira</cp:lastModifiedBy>
  <cp:revision>1</cp:revision>
  <dcterms:created xsi:type="dcterms:W3CDTF">2021-03-09T15:35:42Z</dcterms:created>
  <dcterms:modified xsi:type="dcterms:W3CDTF">2026-02-09T08:22:05Z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