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337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04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060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472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573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673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345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397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008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23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7705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855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14" r:id="rId4"/>
    <p:sldLayoutId id="2147483715" r:id="rId5"/>
    <p:sldLayoutId id="2147483720" r:id="rId6"/>
    <p:sldLayoutId id="2147483716" r:id="rId7"/>
    <p:sldLayoutId id="2147483717" r:id="rId8"/>
    <p:sldLayoutId id="2147483718" r:id="rId9"/>
    <p:sldLayoutId id="2147483719" r:id="rId10"/>
    <p:sldLayoutId id="2147483721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lickr.com/photos/carlos_octavio/425675638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3C86F228-8F77-642A-6ABA-2B496D665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40" r="9615" b="-1"/>
          <a:stretch/>
        </p:blipFill>
        <p:spPr>
          <a:xfrm>
            <a:off x="20" y="1074544"/>
            <a:ext cx="7519913" cy="506986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52CC1-CBE4-533C-59EE-95E50E058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3503" y="1709530"/>
            <a:ext cx="3754671" cy="1846925"/>
          </a:xfrm>
        </p:spPr>
        <p:txBody>
          <a:bodyPr anchor="t">
            <a:normAutofit fontScale="90000"/>
          </a:bodyPr>
          <a:lstStyle/>
          <a:p>
            <a:r>
              <a:rPr lang="en-US" sz="3300" dirty="0">
                <a:solidFill>
                  <a:schemeClr val="tx2"/>
                </a:solidFill>
              </a:rPr>
              <a:t>Hotel event advertisement</a:t>
            </a:r>
            <a:endParaRPr lang="en-GB" sz="33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1B3578-BEA3-1693-CAF5-53722F73AB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2418" y="3429000"/>
            <a:ext cx="4201416" cy="2550450"/>
          </a:xfrm>
        </p:spPr>
        <p:txBody>
          <a:bodyPr anchor="t">
            <a:normAutofit lnSpcReduction="10000"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Student Name: Raul Dobrican</a:t>
            </a:r>
          </a:p>
          <a:p>
            <a:r>
              <a:rPr lang="en-US" sz="1800" dirty="0">
                <a:solidFill>
                  <a:schemeClr val="tx2"/>
                </a:solidFill>
              </a:rPr>
              <a:t>Student ID no.: 2119259</a:t>
            </a:r>
          </a:p>
          <a:p>
            <a:r>
              <a:rPr lang="en-US" sz="1800" dirty="0">
                <a:solidFill>
                  <a:schemeClr val="tx2"/>
                </a:solidFill>
              </a:rPr>
              <a:t>Module name: BMIH5003</a:t>
            </a:r>
          </a:p>
          <a:p>
            <a:r>
              <a:rPr lang="en-US" sz="1800" dirty="0">
                <a:solidFill>
                  <a:schemeClr val="tx2"/>
                </a:solidFill>
              </a:rPr>
              <a:t>Lecturer name: Veronica Rojo Fernandez</a:t>
            </a: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193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riding a bull&#10;&#10;Description automatically generated with low confidence">
            <a:extLst>
              <a:ext uri="{FF2B5EF4-FFF2-40B4-BE49-F238E27FC236}">
                <a16:creationId xmlns:a16="http://schemas.microsoft.com/office/drawing/2014/main" id="{ACDFD0D5-78C5-AB35-6BB7-9EC74D975F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29475" y="844123"/>
            <a:ext cx="4876800" cy="3238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A8E72F-2561-7A5A-24AC-940F2622C31E}"/>
              </a:ext>
            </a:extLst>
          </p:cNvPr>
          <p:cNvSpPr txBox="1"/>
          <p:nvPr/>
        </p:nvSpPr>
        <p:spPr>
          <a:xfrm>
            <a:off x="2943225" y="211008"/>
            <a:ext cx="5810251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2400" dirty="0">
                <a:latin typeface="Arial Black" panose="020B0A04020102020204" pitchFamily="34" charset="0"/>
              </a:rPr>
              <a:t>San Fermin Festival en Pamplona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659305-94D8-0E75-7606-F3BC68EF2396}"/>
              </a:ext>
            </a:extLst>
          </p:cNvPr>
          <p:cNvSpPr txBox="1"/>
          <p:nvPr/>
        </p:nvSpPr>
        <p:spPr>
          <a:xfrm>
            <a:off x="241745" y="672673"/>
            <a:ext cx="691483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Bienvenidos a todos en Pamplona. Te estamos esperando para que vengas a nosotros a pasar maravillosos momentos juntos.</a:t>
            </a:r>
          </a:p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                </a:t>
            </a:r>
            <a:r>
              <a:rPr lang="en-US" sz="2800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7-14 Julio 2023</a:t>
            </a:r>
          </a:p>
          <a:p>
            <a:r>
              <a:rPr lang="en-US" sz="2800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Hotel Tres Rejes Pamplona</a:t>
            </a: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 esta                                                                                  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Jardines de La Taconera, s/n, Pamplona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ofreciendo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269C0-4A57-3C64-69C7-E12AB8C25AF4}"/>
              </a:ext>
            </a:extLst>
          </p:cNvPr>
          <p:cNvSpPr txBox="1"/>
          <p:nvPr/>
        </p:nvSpPr>
        <p:spPr>
          <a:xfrm>
            <a:off x="335902" y="2734776"/>
            <a:ext cx="670871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Desayuno + cena + habitacion individual  120euro</a:t>
            </a:r>
          </a:p>
          <a:p>
            <a:r>
              <a:rPr lang="en-US" dirty="0"/>
              <a:t>Desayuno + cena + habitacion doble        150euro</a:t>
            </a:r>
          </a:p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Desayuno tradicional y mediterraneo</a:t>
            </a:r>
          </a:p>
          <a:p>
            <a:endParaRPr lang="en-US" dirty="0"/>
          </a:p>
          <a:p>
            <a:r>
              <a:rPr lang="en-US" sz="2400" u="sng" dirty="0"/>
              <a:t>Menu de cena</a:t>
            </a:r>
          </a:p>
          <a:p>
            <a:r>
              <a:rPr lang="en-US" u="sng" dirty="0">
                <a:latin typeface="Amasis MT Pro Black" panose="02040A04050005020304" pitchFamily="18" charset="0"/>
              </a:rPr>
              <a:t>Aperitivo</a:t>
            </a:r>
            <a:r>
              <a:rPr lang="en-US" dirty="0">
                <a:latin typeface="Amasis MT Pro Black" panose="02040A04050005020304" pitchFamily="18" charset="0"/>
              </a:rPr>
              <a:t>:</a:t>
            </a:r>
            <a:r>
              <a:rPr lang="en-US" sz="1600" dirty="0">
                <a:latin typeface="Amasis MT Pro Black" panose="02040A04050005020304" pitchFamily="18" charset="0"/>
              </a:rPr>
              <a:t> Calamares, Boquerones fritos, Gambas al ajillo</a:t>
            </a:r>
          </a:p>
          <a:p>
            <a:r>
              <a:rPr lang="en-US" u="sng" dirty="0">
                <a:latin typeface="Amasis MT Pro Black" panose="02040A04050005020304" pitchFamily="18" charset="0"/>
              </a:rPr>
              <a:t>Tapas</a:t>
            </a:r>
            <a:r>
              <a:rPr lang="en-US" sz="1600" dirty="0">
                <a:latin typeface="Amasis MT Pro Black" panose="02040A04050005020304" pitchFamily="18" charset="0"/>
              </a:rPr>
              <a:t>: Pinchos morunos de cerdo, Pollo al ajillo, Albondigas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ED60C0-29D6-0B4C-8125-92C1A6A3A371}"/>
              </a:ext>
            </a:extLst>
          </p:cNvPr>
          <p:cNvSpPr txBox="1"/>
          <p:nvPr/>
        </p:nvSpPr>
        <p:spPr>
          <a:xfrm>
            <a:off x="335902" y="4735324"/>
            <a:ext cx="1177037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latin typeface="Amasis MT Pro Black" panose="02040A04050005020304" pitchFamily="18" charset="0"/>
              </a:rPr>
              <a:t>Segundos</a:t>
            </a:r>
            <a:r>
              <a:rPr lang="en-US" dirty="0">
                <a:latin typeface="Amasis MT Pro Black" panose="02040A04050005020304" pitchFamily="18" charset="0"/>
              </a:rPr>
              <a:t>: </a:t>
            </a:r>
            <a:r>
              <a:rPr lang="en-US" sz="1600" dirty="0">
                <a:latin typeface="Amasis MT Pro Black" panose="02040A04050005020304" pitchFamily="18" charset="0"/>
              </a:rPr>
              <a:t>Cordero asado, Chuletes de cerdo, Solomillo, Pollo a la parilla, Escalope de Temera a la Plancha</a:t>
            </a:r>
          </a:p>
          <a:p>
            <a:r>
              <a:rPr lang="en-US" u="sng" dirty="0">
                <a:latin typeface="Amasis MT Pro Black" panose="02040A04050005020304" pitchFamily="18" charset="0"/>
              </a:rPr>
              <a:t>Postre</a:t>
            </a:r>
            <a:r>
              <a:rPr lang="en-US" sz="1600" dirty="0">
                <a:latin typeface="Amasis MT Pro Black" panose="02040A04050005020304" pitchFamily="18" charset="0"/>
              </a:rPr>
              <a:t>:</a:t>
            </a:r>
            <a:r>
              <a:rPr lang="en-US" dirty="0">
                <a:latin typeface="Amasis MT Pro Black" panose="02040A04050005020304" pitchFamily="18" charset="0"/>
              </a:rPr>
              <a:t> </a:t>
            </a:r>
            <a:r>
              <a:rPr lang="en-US" sz="1600" dirty="0">
                <a:latin typeface="Amasis MT Pro Black" panose="02040A04050005020304" pitchFamily="18" charset="0"/>
              </a:rPr>
              <a:t>Tarta de queso, Helados, Crema Catalana, Fruta del tiempo</a:t>
            </a:r>
          </a:p>
          <a:p>
            <a:r>
              <a:rPr lang="en-US" u="sng" dirty="0">
                <a:latin typeface="Amasis MT Pro Black" panose="02040A04050005020304" pitchFamily="18" charset="0"/>
              </a:rPr>
              <a:t>Bebidas </a:t>
            </a:r>
            <a:r>
              <a:rPr lang="en-US" dirty="0">
                <a:latin typeface="Amasis MT Pro Black" panose="02040A04050005020304" pitchFamily="18" charset="0"/>
              </a:rPr>
              <a:t>: </a:t>
            </a:r>
            <a:r>
              <a:rPr lang="en-US" sz="1600" dirty="0">
                <a:latin typeface="Amasis MT Pro Black" panose="02040A04050005020304" pitchFamily="18" charset="0"/>
              </a:rPr>
              <a:t>Vino blanco, Vino tinto, Cerveza, Café, Jugos naturales</a:t>
            </a:r>
          </a:p>
          <a:p>
            <a:r>
              <a:rPr lang="en-US" sz="1600" dirty="0">
                <a:solidFill>
                  <a:srgbClr val="C00000"/>
                </a:solidFill>
                <a:latin typeface="Amasis MT Pro Black" panose="02040A04050005020304" pitchFamily="18" charset="0"/>
              </a:rPr>
              <a:t>Para ninos hasta 11 anos – hamburguesa y papas fritas, pizza, palitos de pescado, espagueti y albondigas </a:t>
            </a:r>
          </a:p>
          <a:p>
            <a:endParaRPr lang="en-US" sz="1600" dirty="0">
              <a:solidFill>
                <a:srgbClr val="C00000"/>
              </a:solidFill>
              <a:latin typeface="Amasis MT Pro Black" panose="02040A04050005020304" pitchFamily="18" charset="0"/>
            </a:endParaRPr>
          </a:p>
          <a:p>
            <a:r>
              <a:rPr lang="en-US" sz="1600" dirty="0">
                <a:latin typeface="Amasis MT Pro Black" panose="02040A04050005020304" pitchFamily="18" charset="0"/>
              </a:rPr>
              <a:t>INFORMATION Y RESERVAR                                   </a:t>
            </a:r>
          </a:p>
          <a:p>
            <a:r>
              <a:rPr lang="en-US" sz="1600" dirty="0">
                <a:latin typeface="Amasis MT Pro Black" panose="02040A04050005020304" pitchFamily="18" charset="0"/>
              </a:rPr>
              <a:t>           458 96 55 22</a:t>
            </a:r>
          </a:p>
          <a:p>
            <a:endParaRPr lang="en-US" sz="2000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u="sng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8723848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LightSeedLeftStep">
      <a:dk1>
        <a:srgbClr val="000000"/>
      </a:dk1>
      <a:lt1>
        <a:srgbClr val="FFFFFF"/>
      </a:lt1>
      <a:dk2>
        <a:srgbClr val="322441"/>
      </a:dk2>
      <a:lt2>
        <a:srgbClr val="E2E7E8"/>
      </a:lt2>
      <a:accent1>
        <a:srgbClr val="DA8E82"/>
      </a:accent1>
      <a:accent2>
        <a:srgbClr val="D26685"/>
      </a:accent2>
      <a:accent3>
        <a:srgbClr val="DA82BF"/>
      </a:accent3>
      <a:accent4>
        <a:srgbClr val="C666D2"/>
      </a:accent4>
      <a:accent5>
        <a:srgbClr val="AC82DA"/>
      </a:accent5>
      <a:accent6>
        <a:srgbClr val="6C66D2"/>
      </a:accent6>
      <a:hlink>
        <a:srgbClr val="598C94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190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Meiryo</vt:lpstr>
      <vt:lpstr>Aharoni</vt:lpstr>
      <vt:lpstr>Amasis MT Pro Black</vt:lpstr>
      <vt:lpstr>Arial Black</vt:lpstr>
      <vt:lpstr>Corbel</vt:lpstr>
      <vt:lpstr>ShojiVTI</vt:lpstr>
      <vt:lpstr>Hotel event advertisement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</dc:title>
  <dc:creator>Yasmine Girboiu</dc:creator>
  <cp:lastModifiedBy>Yasmine Girboiu</cp:lastModifiedBy>
  <cp:revision>2</cp:revision>
  <dcterms:created xsi:type="dcterms:W3CDTF">2023-02-19T20:51:01Z</dcterms:created>
  <dcterms:modified xsi:type="dcterms:W3CDTF">2023-02-23T22:25:22Z</dcterms:modified>
</cp:coreProperties>
</file>