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A2621-8C5B-6F3D-339F-8224A2E6ED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92136E-8D58-BDC7-DF44-804AF015D2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BB4FF2-D65A-56A6-11BD-4ED1A14436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42DB52-6AAD-481D-014B-B970F54BB2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8926D2-D754-A37A-6E11-7FF07AEA86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52783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69027-D762-9923-B7D0-09587A56D0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F7A15-32BB-C328-1FEB-B220A3A15D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2D74F1-D5E8-9048-5B59-98DC493A26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D58F70-42D2-8953-32D6-DE95BEEF3E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5977B4-AED6-1DFC-A670-5540C0A12C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5846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D460E5-7CBB-0CF6-8E87-A46096AE2C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3DD779-B6B9-61E0-5610-EC4D5F0EAE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7552F3-50DD-D038-7BFA-66CDF321F1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81C0D1-E5CA-B760-9AA6-A5E0F78697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7496C4-7D80-8BF1-258D-37995F654C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5951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CEC344-3FC0-3D0C-3B7A-3447F2DD5E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80561B-AD4D-E4FD-D189-1110F58852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1199665-2E80-A6ED-2CD2-E8E515EEBD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64FB8C-0FEC-350E-B13F-43D1BB824B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A547D9-23C2-BACC-2028-70C1928D5F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525BA3-9087-212C-307D-CC1B604FC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28289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589A0-DEE0-4AD2-A278-7A9E976498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1BE79F-D19C-FEBE-3534-945ED3AB7B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D6953C2-957C-BAE0-8BBD-8EA56BE314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75526A8-15A1-DECE-0613-067E5621E26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4CB2B8-1443-97AE-0113-34C8BB0FC1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FBB6CD-9883-07ED-41EB-F6C6404E69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C267E4F-6181-A4E9-BEED-6567D0A0E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3B520C4-5317-931E-015E-0214E4341D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421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2E3FE-AA03-C49D-F414-5A9C1D1E4D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ACFC8D-BFB0-8AAE-1E83-E9ECCD053B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C1E3E8-727E-6A28-B486-A8244AECBC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DB70649-3138-80BD-4D2A-2C71ABEAA0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5236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32C144D-578A-606D-5CD6-2EB1A0841C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F9D394-9127-F467-9DC8-0BE322D7C4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1AD5E2-1827-DA07-3C3E-3B4AF3FA39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980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02AFAA-C32B-8990-8E46-7B5553F2A1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CDA106-CC04-61C6-79B0-C6AD97415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354E33-09BE-976F-5780-17CEFC8E113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6992CB-A107-5341-D0BE-75F27E036B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8C02EE-E432-FD2B-15BF-443C15A8CC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61249A-7F1E-8E31-B5F3-3014A8124A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876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1995F-75D6-C0E0-2F26-E8D320FE4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F483E40-C24A-98D2-BB37-FC838F21905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D36F98-4666-AED1-7A9D-B1CBEB6B39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98FB66-218F-0ACA-9EF0-4A615E5526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D9FAB64-BC0F-9E1D-719C-190F4FB542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BA6389-A4FD-35A0-E502-16878BCE8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8933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2FD88-DC22-6AFC-A6D1-A80D5D507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7DAEBFB-4E8A-1E6E-FBD7-3E0BD1F56B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366881-0254-08BC-8DBD-21A813AD56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82E664-FA5D-0701-EB58-2597F31EC8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1633E8-35EF-B8A1-21A9-5C7018F17B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8199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719E7F0-4FA2-8407-1C7E-68B75543A72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8F0310-958E-30DF-3255-5299F7658E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EFFA9D-AC17-5410-8FB0-02675EE076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5D1E1F-445A-8F44-8CCE-86E4F863797C}" type="datetimeFigureOut">
              <a:rPr lang="en-US" smtClean="0"/>
              <a:t>3/11/24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257A3A-AC58-532C-6668-670ECB4E25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33FAF2-916F-DAF4-C35F-0B22139881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153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D36ED3D-FAA4-36A0-7B7C-87369A08BD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EE02D6-AC94-01C1-902F-511DA54FAD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15BE52-7AA3-F71B-21D2-CF714275615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5D1E1F-445A-8F44-8CCE-86E4F863797C}" type="datetimeFigureOut">
              <a:rPr lang="en-US" smtClean="0"/>
              <a:t>3/11/24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FDD4E8-59BB-7BCE-8A92-70F02EB7EC4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D6278F-E5D0-4D60-FEF7-5CD9B2F6C31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9BAADC1-5B3E-AB4B-9E0F-50F439CDBF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6946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65B29FF-B53C-36EC-1D76-99C3D284081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1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12775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CFFFC5B-472E-42D5-439F-EE9008E450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46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2929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F6EAF25-12E1-AB8F-12BF-5139CDCDC0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72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94351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F6AF7EC-794E-1AF0-AE08-9C051B2001A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25" b="-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8840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7ED36B9-A628-177C-1DC0-525E959E2EE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79897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47069EE-F62A-6480-5A85-41D4A664AB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88365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40703CB-36E7-20F7-1C60-340909CEFD8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93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97189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E27711-4435-7D90-80FF-D9AC96A415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87990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0394142-0F66-F245-DF7A-DD1F4DF8A5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315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19837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5103079-1E63-2FEC-5320-4DF51CBDE3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60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6417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ECAE350-2C88-6F26-1774-7C0E1AD9DA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13" r="359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2725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FBD6929-49AA-6A0B-E531-A57048976BD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871" r="1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34913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3ABE9BD-D7DD-572B-9964-980E8CC46FE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9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3827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F210578-91E8-CC7F-40BA-1080A737C5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872" b="1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2285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Farah Kahwaji - 722312</dc:creator>
  <cp:lastModifiedBy>Rana Rajjoub (2312015)</cp:lastModifiedBy>
  <cp:revision>3</cp:revision>
  <dcterms:created xsi:type="dcterms:W3CDTF">2024-03-11T00:42:19Z</dcterms:created>
  <dcterms:modified xsi:type="dcterms:W3CDTF">2024-03-11T07:01:30Z</dcterms:modified>
</cp:coreProperties>
</file>