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7" r:id="rId10"/>
    <p:sldId id="266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  <a:srgbClr val="FFFF00"/>
    <a:srgbClr val="FFCC66"/>
    <a:srgbClr val="FF3300"/>
    <a:srgbClr val="FFD9D9"/>
    <a:srgbClr val="009900"/>
    <a:srgbClr val="FFCCCC"/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843" autoAdjust="0"/>
    <p:restoredTop sz="94660"/>
  </p:normalViewPr>
  <p:slideViewPr>
    <p:cSldViewPr snapToGrid="0">
      <p:cViewPr>
        <p:scale>
          <a:sx n="80" d="100"/>
          <a:sy n="80" d="100"/>
        </p:scale>
        <p:origin x="-185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ED361D-F21E-49A6-ABB1-E3B14492EE7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26CDB4-EBB1-4920-BF2D-AF821F8438A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0944FC-5AA4-4DA1-895F-AE2D6E9C6B5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D8D747-45A1-4557-AF70-100FDC95330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1C0A75-BFF4-4E85-9DE3-074216A5F86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5746D7-66C3-4D68-B565-FF3ADFCFCD2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2E9CC5-ED81-4AEF-97C2-530E6941A85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35C421-9A02-4E92-B0A0-5F6D00C3C08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450B44-BF14-4F58-96D0-CA481338F54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190448-EF24-4A4D-AD67-C356B571046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F80B51-BBC4-4998-89B0-406BB4AC540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BEA5070-047B-4FF2-9AF5-B25ED1CB97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5556285-D891-4E9E-9CAD-0BA27321F6D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Sharing Sweets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Say how many sweets each person gets when the number of sweets in the box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is divided equally by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the number of people.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1" name="AutoShape 5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8" name="AutoShape 48"/>
          <p:cNvSpPr>
            <a:spLocks noChangeArrowheads="1"/>
          </p:cNvSpPr>
          <p:nvPr/>
        </p:nvSpPr>
        <p:spPr bwMode="auto">
          <a:xfrm>
            <a:off x="155575" y="1982788"/>
            <a:ext cx="2501900" cy="2378075"/>
          </a:xfrm>
          <a:prstGeom prst="cube">
            <a:avLst>
              <a:gd name="adj" fmla="val 14954"/>
            </a:avLst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9" name="AutoShape 49"/>
          <p:cNvSpPr>
            <a:spLocks noChangeArrowheads="1"/>
          </p:cNvSpPr>
          <p:nvPr/>
        </p:nvSpPr>
        <p:spPr bwMode="auto">
          <a:xfrm>
            <a:off x="3530600" y="1693863"/>
            <a:ext cx="2492375" cy="335756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D9D9"/>
              </a:gs>
              <a:gs pos="100000">
                <a:srgbClr val="FFD9D9">
                  <a:gamma/>
                  <a:shade val="85882"/>
                  <a:invGamma/>
                </a:srgbClr>
              </a:gs>
            </a:gsLst>
            <a:lin ang="2700000" scaled="1"/>
          </a:gradFill>
          <a:ln w="28575">
            <a:solidFill>
              <a:srgbClr val="FF99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90" name="AutoShape 50"/>
          <p:cNvSpPr>
            <a:spLocks noChangeArrowheads="1"/>
          </p:cNvSpPr>
          <p:nvPr/>
        </p:nvSpPr>
        <p:spPr bwMode="auto">
          <a:xfrm>
            <a:off x="6832600" y="2411413"/>
            <a:ext cx="2101850" cy="1989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8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86275"/>
                  <a:invGamma/>
                </a:srgbClr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4" name="Text Box 34"/>
          <p:cNvSpPr txBox="1">
            <a:spLocks noChangeArrowheads="1"/>
          </p:cNvSpPr>
          <p:nvPr/>
        </p:nvSpPr>
        <p:spPr bwMode="auto">
          <a:xfrm>
            <a:off x="249238" y="2598738"/>
            <a:ext cx="2003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36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1482" name="Text Box 42"/>
          <p:cNvSpPr txBox="1">
            <a:spLocks noChangeArrowheads="1"/>
          </p:cNvSpPr>
          <p:nvPr/>
        </p:nvSpPr>
        <p:spPr bwMode="auto">
          <a:xfrm>
            <a:off x="3906838" y="2468563"/>
            <a:ext cx="18208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61485" name="Text Box 45"/>
          <p:cNvSpPr txBox="1">
            <a:spLocks noChangeArrowheads="1"/>
          </p:cNvSpPr>
          <p:nvPr/>
        </p:nvSpPr>
        <p:spPr bwMode="auto">
          <a:xfrm>
            <a:off x="6880225" y="2598738"/>
            <a:ext cx="20050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18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86" name="Text Box 46"/>
          <p:cNvSpPr txBox="1">
            <a:spLocks noChangeArrowheads="1"/>
          </p:cNvSpPr>
          <p:nvPr/>
        </p:nvSpPr>
        <p:spPr bwMode="auto">
          <a:xfrm>
            <a:off x="5973763" y="2597150"/>
            <a:ext cx="1000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87" name="Text Box 47"/>
          <p:cNvSpPr txBox="1">
            <a:spLocks noChangeArrowheads="1"/>
          </p:cNvSpPr>
          <p:nvPr/>
        </p:nvSpPr>
        <p:spPr bwMode="auto">
          <a:xfrm>
            <a:off x="2613025" y="2597150"/>
            <a:ext cx="10223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155575" y="1982788"/>
            <a:ext cx="2501900" cy="2378075"/>
          </a:xfrm>
          <a:prstGeom prst="cube">
            <a:avLst>
              <a:gd name="adj" fmla="val 14954"/>
            </a:avLst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>
            <a:off x="3530600" y="1693863"/>
            <a:ext cx="2492375" cy="335756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D9D9"/>
              </a:gs>
              <a:gs pos="100000">
                <a:srgbClr val="FFD9D9">
                  <a:gamma/>
                  <a:shade val="85882"/>
                  <a:invGamma/>
                </a:srgbClr>
              </a:gs>
            </a:gsLst>
            <a:lin ang="2700000" scaled="1"/>
          </a:gradFill>
          <a:ln w="28575">
            <a:solidFill>
              <a:srgbClr val="FF99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AutoShape 5"/>
          <p:cNvSpPr>
            <a:spLocks noChangeArrowheads="1"/>
          </p:cNvSpPr>
          <p:nvPr/>
        </p:nvSpPr>
        <p:spPr bwMode="auto">
          <a:xfrm>
            <a:off x="6832600" y="2411413"/>
            <a:ext cx="2101850" cy="1989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8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86275"/>
                  <a:invGamma/>
                </a:srgbClr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249238" y="2598738"/>
            <a:ext cx="2003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3906838" y="2468563"/>
            <a:ext cx="18208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6880225" y="2598738"/>
            <a:ext cx="20050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5973763" y="2597150"/>
            <a:ext cx="1000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2613025" y="2597150"/>
            <a:ext cx="10223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55575" y="1982788"/>
            <a:ext cx="2501900" cy="2378075"/>
          </a:xfrm>
          <a:prstGeom prst="cube">
            <a:avLst>
              <a:gd name="adj" fmla="val 14954"/>
            </a:avLst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3530600" y="1693863"/>
            <a:ext cx="2492375" cy="335756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D9D9"/>
              </a:gs>
              <a:gs pos="100000">
                <a:srgbClr val="FFD9D9">
                  <a:gamma/>
                  <a:shade val="85882"/>
                  <a:invGamma/>
                </a:srgbClr>
              </a:gs>
            </a:gsLst>
            <a:lin ang="2700000" scaled="1"/>
          </a:gradFill>
          <a:ln w="28575">
            <a:solidFill>
              <a:srgbClr val="FF99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6832600" y="2411413"/>
            <a:ext cx="2101850" cy="1989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8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86275"/>
                  <a:invGamma/>
                </a:srgbClr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249238" y="2598738"/>
            <a:ext cx="2003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45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3906838" y="2468563"/>
            <a:ext cx="18208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6880225" y="2598738"/>
            <a:ext cx="20050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5973763" y="2597150"/>
            <a:ext cx="1000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2613025" y="2597150"/>
            <a:ext cx="10223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155575" y="1982788"/>
            <a:ext cx="2501900" cy="2378075"/>
          </a:xfrm>
          <a:prstGeom prst="cube">
            <a:avLst>
              <a:gd name="adj" fmla="val 14954"/>
            </a:avLst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3530600" y="1693863"/>
            <a:ext cx="2492375" cy="335756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D9D9"/>
              </a:gs>
              <a:gs pos="100000">
                <a:srgbClr val="FFD9D9">
                  <a:gamma/>
                  <a:shade val="85882"/>
                  <a:invGamma/>
                </a:srgbClr>
              </a:gs>
            </a:gsLst>
            <a:lin ang="2700000" scaled="1"/>
          </a:gradFill>
          <a:ln w="28575">
            <a:solidFill>
              <a:srgbClr val="FF99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6832600" y="2411413"/>
            <a:ext cx="2101850" cy="1989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8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86275"/>
                  <a:invGamma/>
                </a:srgbClr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249238" y="2598738"/>
            <a:ext cx="2003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80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3906838" y="2468563"/>
            <a:ext cx="18208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6880225" y="2598738"/>
            <a:ext cx="20050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16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5973763" y="2597150"/>
            <a:ext cx="1000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2613025" y="2597150"/>
            <a:ext cx="10223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155575" y="1982788"/>
            <a:ext cx="2501900" cy="2378075"/>
          </a:xfrm>
          <a:prstGeom prst="cube">
            <a:avLst>
              <a:gd name="adj" fmla="val 14954"/>
            </a:avLst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3530600" y="1693863"/>
            <a:ext cx="2492375" cy="335756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D9D9"/>
              </a:gs>
              <a:gs pos="100000">
                <a:srgbClr val="FFD9D9">
                  <a:gamma/>
                  <a:shade val="85882"/>
                  <a:invGamma/>
                </a:srgbClr>
              </a:gs>
            </a:gsLst>
            <a:lin ang="2700000" scaled="1"/>
          </a:gradFill>
          <a:ln w="28575">
            <a:solidFill>
              <a:srgbClr val="FF99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6832600" y="2411413"/>
            <a:ext cx="2101850" cy="1989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8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86275"/>
                  <a:invGamma/>
                </a:srgbClr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249238" y="2598738"/>
            <a:ext cx="2003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52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3906838" y="2468563"/>
            <a:ext cx="18208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6880225" y="2598738"/>
            <a:ext cx="20050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26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5973763" y="2597150"/>
            <a:ext cx="1000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2613025" y="2597150"/>
            <a:ext cx="10223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155575" y="1982788"/>
            <a:ext cx="2501900" cy="2378075"/>
          </a:xfrm>
          <a:prstGeom prst="cube">
            <a:avLst>
              <a:gd name="adj" fmla="val 14954"/>
            </a:avLst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3530600" y="1693863"/>
            <a:ext cx="2492375" cy="335756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D9D9"/>
              </a:gs>
              <a:gs pos="100000">
                <a:srgbClr val="FFD9D9">
                  <a:gamma/>
                  <a:shade val="85882"/>
                  <a:invGamma/>
                </a:srgbClr>
              </a:gs>
            </a:gsLst>
            <a:lin ang="2700000" scaled="1"/>
          </a:gradFill>
          <a:ln w="28575">
            <a:solidFill>
              <a:srgbClr val="FF99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6832600" y="2411413"/>
            <a:ext cx="2101850" cy="1989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8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86275"/>
                  <a:invGamma/>
                </a:srgbClr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249238" y="2598738"/>
            <a:ext cx="2003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72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3906838" y="2468563"/>
            <a:ext cx="18208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6880225" y="2598738"/>
            <a:ext cx="20050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5973763" y="2597150"/>
            <a:ext cx="1000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2613025" y="2597150"/>
            <a:ext cx="10223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155575" y="1982788"/>
            <a:ext cx="2501900" cy="2378075"/>
          </a:xfrm>
          <a:prstGeom prst="cube">
            <a:avLst>
              <a:gd name="adj" fmla="val 14954"/>
            </a:avLst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3530600" y="1693863"/>
            <a:ext cx="2492375" cy="335756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D9D9"/>
              </a:gs>
              <a:gs pos="100000">
                <a:srgbClr val="FFD9D9">
                  <a:gamma/>
                  <a:shade val="85882"/>
                  <a:invGamma/>
                </a:srgbClr>
              </a:gs>
            </a:gsLst>
            <a:lin ang="2700000" scaled="1"/>
          </a:gradFill>
          <a:ln w="28575">
            <a:solidFill>
              <a:srgbClr val="FF99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6832600" y="2411413"/>
            <a:ext cx="2101850" cy="1989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8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86275"/>
                  <a:invGamma/>
                </a:srgbClr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249238" y="2598738"/>
            <a:ext cx="2003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48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3906838" y="2468563"/>
            <a:ext cx="18208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6880225" y="2598738"/>
            <a:ext cx="20050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5973763" y="2597150"/>
            <a:ext cx="1000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2613025" y="2597150"/>
            <a:ext cx="10223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155575" y="1982788"/>
            <a:ext cx="2501900" cy="2378075"/>
          </a:xfrm>
          <a:prstGeom prst="cube">
            <a:avLst>
              <a:gd name="adj" fmla="val 14954"/>
            </a:avLst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3530600" y="1693863"/>
            <a:ext cx="2492375" cy="335756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D9D9"/>
              </a:gs>
              <a:gs pos="100000">
                <a:srgbClr val="FFD9D9">
                  <a:gamma/>
                  <a:shade val="85882"/>
                  <a:invGamma/>
                </a:srgbClr>
              </a:gs>
            </a:gsLst>
            <a:lin ang="2700000" scaled="1"/>
          </a:gradFill>
          <a:ln w="28575">
            <a:solidFill>
              <a:srgbClr val="FF99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6832600" y="2411413"/>
            <a:ext cx="2101850" cy="1989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8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86275"/>
                  <a:invGamma/>
                </a:srgbClr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249238" y="2598738"/>
            <a:ext cx="2003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54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3906838" y="2468563"/>
            <a:ext cx="18208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6880225" y="2598738"/>
            <a:ext cx="20050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5973763" y="2597150"/>
            <a:ext cx="1000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2613025" y="2597150"/>
            <a:ext cx="10223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155575" y="1982788"/>
            <a:ext cx="2501900" cy="2378075"/>
          </a:xfrm>
          <a:prstGeom prst="cube">
            <a:avLst>
              <a:gd name="adj" fmla="val 14954"/>
            </a:avLst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3530600" y="1693863"/>
            <a:ext cx="2492375" cy="335756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D9D9"/>
              </a:gs>
              <a:gs pos="100000">
                <a:srgbClr val="FFD9D9">
                  <a:gamma/>
                  <a:shade val="85882"/>
                  <a:invGamma/>
                </a:srgbClr>
              </a:gs>
            </a:gsLst>
            <a:lin ang="2700000" scaled="1"/>
          </a:gradFill>
          <a:ln w="28575">
            <a:solidFill>
              <a:srgbClr val="FF99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6832600" y="2411413"/>
            <a:ext cx="2101850" cy="1989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8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86275"/>
                  <a:invGamma/>
                </a:srgbClr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249238" y="2598738"/>
            <a:ext cx="2003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54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3906838" y="2468563"/>
            <a:ext cx="18208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6880225" y="2598738"/>
            <a:ext cx="20050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18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5973763" y="2597150"/>
            <a:ext cx="1000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2613025" y="2597150"/>
            <a:ext cx="10223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155575" y="1982788"/>
            <a:ext cx="2501900" cy="2378075"/>
          </a:xfrm>
          <a:prstGeom prst="cube">
            <a:avLst>
              <a:gd name="adj" fmla="val 14954"/>
            </a:avLst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3530600" y="1693863"/>
            <a:ext cx="2492375" cy="335756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D9D9"/>
              </a:gs>
              <a:gs pos="100000">
                <a:srgbClr val="FFD9D9">
                  <a:gamma/>
                  <a:shade val="85882"/>
                  <a:invGamma/>
                </a:srgbClr>
              </a:gs>
            </a:gsLst>
            <a:lin ang="2700000" scaled="1"/>
          </a:gradFill>
          <a:ln w="28575">
            <a:solidFill>
              <a:srgbClr val="FF99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6832600" y="2411413"/>
            <a:ext cx="2101850" cy="1989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8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86275"/>
                  <a:invGamma/>
                </a:srgbClr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249238" y="2598738"/>
            <a:ext cx="2003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70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3906838" y="2468563"/>
            <a:ext cx="18208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6880225" y="2598738"/>
            <a:ext cx="20050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5973763" y="2597150"/>
            <a:ext cx="1000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2613025" y="2597150"/>
            <a:ext cx="10223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155575" y="1982788"/>
            <a:ext cx="2501900" cy="2378075"/>
          </a:xfrm>
          <a:prstGeom prst="cube">
            <a:avLst>
              <a:gd name="adj" fmla="val 14954"/>
            </a:avLst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3530600" y="1693863"/>
            <a:ext cx="2492375" cy="335756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D9D9"/>
              </a:gs>
              <a:gs pos="100000">
                <a:srgbClr val="FFD9D9">
                  <a:gamma/>
                  <a:shade val="85882"/>
                  <a:invGamma/>
                </a:srgbClr>
              </a:gs>
            </a:gsLst>
            <a:lin ang="2700000" scaled="1"/>
          </a:gradFill>
          <a:ln w="28575">
            <a:solidFill>
              <a:srgbClr val="FF99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6832600" y="2411413"/>
            <a:ext cx="2101850" cy="1989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8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86275"/>
                  <a:invGamma/>
                </a:srgbClr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249238" y="2598738"/>
            <a:ext cx="2003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55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3906838" y="2468563"/>
            <a:ext cx="18208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6880225" y="2598738"/>
            <a:ext cx="20050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5973763" y="2597150"/>
            <a:ext cx="1000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2613025" y="2597150"/>
            <a:ext cx="10223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155575" y="1982788"/>
            <a:ext cx="2501900" cy="2378075"/>
          </a:xfrm>
          <a:prstGeom prst="cube">
            <a:avLst>
              <a:gd name="adj" fmla="val 14954"/>
            </a:avLst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3530600" y="1693863"/>
            <a:ext cx="2492375" cy="335756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D9D9"/>
              </a:gs>
              <a:gs pos="100000">
                <a:srgbClr val="FFD9D9">
                  <a:gamma/>
                  <a:shade val="85882"/>
                  <a:invGamma/>
                </a:srgbClr>
              </a:gs>
            </a:gsLst>
            <a:lin ang="2700000" scaled="1"/>
          </a:gradFill>
          <a:ln w="28575">
            <a:solidFill>
              <a:srgbClr val="FF99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6832600" y="2411413"/>
            <a:ext cx="2101850" cy="1989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8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86275"/>
                  <a:invGamma/>
                </a:srgbClr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249238" y="2598738"/>
            <a:ext cx="2003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66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3906838" y="2468563"/>
            <a:ext cx="18208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6880225" y="2598738"/>
            <a:ext cx="20050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5973763" y="2597150"/>
            <a:ext cx="1000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2613025" y="2597150"/>
            <a:ext cx="10223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155575" y="1982788"/>
            <a:ext cx="2501900" cy="2378075"/>
          </a:xfrm>
          <a:prstGeom prst="cube">
            <a:avLst>
              <a:gd name="adj" fmla="val 14954"/>
            </a:avLst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3530600" y="1693863"/>
            <a:ext cx="2492375" cy="335756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D9D9"/>
              </a:gs>
              <a:gs pos="100000">
                <a:srgbClr val="FFD9D9">
                  <a:gamma/>
                  <a:shade val="85882"/>
                  <a:invGamma/>
                </a:srgbClr>
              </a:gs>
            </a:gsLst>
            <a:lin ang="2700000" scaled="1"/>
          </a:gradFill>
          <a:ln w="28575">
            <a:solidFill>
              <a:srgbClr val="FF99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6832600" y="2411413"/>
            <a:ext cx="2101850" cy="1989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8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86275"/>
                  <a:invGamma/>
                </a:srgbClr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249238" y="2598738"/>
            <a:ext cx="2003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76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3906838" y="2468563"/>
            <a:ext cx="18208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6880225" y="2598738"/>
            <a:ext cx="20050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19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5973763" y="2597150"/>
            <a:ext cx="1000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2613025" y="2597150"/>
            <a:ext cx="10223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155575" y="1982788"/>
            <a:ext cx="2501900" cy="2378075"/>
          </a:xfrm>
          <a:prstGeom prst="cube">
            <a:avLst>
              <a:gd name="adj" fmla="val 14954"/>
            </a:avLst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3530600" y="1693863"/>
            <a:ext cx="2492375" cy="335756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D9D9"/>
              </a:gs>
              <a:gs pos="100000">
                <a:srgbClr val="FFD9D9">
                  <a:gamma/>
                  <a:shade val="85882"/>
                  <a:invGamma/>
                </a:srgbClr>
              </a:gs>
            </a:gsLst>
            <a:lin ang="2700000" scaled="1"/>
          </a:gradFill>
          <a:ln w="28575">
            <a:solidFill>
              <a:srgbClr val="FF99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6832600" y="2411413"/>
            <a:ext cx="2101850" cy="1989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8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86275"/>
                  <a:invGamma/>
                </a:srgbClr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249238" y="2598738"/>
            <a:ext cx="2003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90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3906838" y="2468563"/>
            <a:ext cx="18208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6880225" y="2598738"/>
            <a:ext cx="20050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5973763" y="2597150"/>
            <a:ext cx="1000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2613025" y="2597150"/>
            <a:ext cx="10223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155575" y="1982788"/>
            <a:ext cx="2501900" cy="2378075"/>
          </a:xfrm>
          <a:prstGeom prst="cube">
            <a:avLst>
              <a:gd name="adj" fmla="val 14954"/>
            </a:avLst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3530600" y="1693863"/>
            <a:ext cx="2492375" cy="335756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D9D9"/>
              </a:gs>
              <a:gs pos="100000">
                <a:srgbClr val="FFD9D9">
                  <a:gamma/>
                  <a:shade val="85882"/>
                  <a:invGamma/>
                </a:srgbClr>
              </a:gs>
            </a:gsLst>
            <a:lin ang="2700000" scaled="1"/>
          </a:gradFill>
          <a:ln w="28575">
            <a:solidFill>
              <a:srgbClr val="FF99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6832600" y="2411413"/>
            <a:ext cx="2101850" cy="1989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8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86275"/>
                  <a:invGamma/>
                </a:srgbClr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249238" y="2598738"/>
            <a:ext cx="2003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66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3906838" y="2468563"/>
            <a:ext cx="18208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6880225" y="2598738"/>
            <a:ext cx="20050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5973763" y="2597150"/>
            <a:ext cx="1000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2613025" y="2597150"/>
            <a:ext cx="10223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155575" y="1982788"/>
            <a:ext cx="2501900" cy="2378075"/>
          </a:xfrm>
          <a:prstGeom prst="cube">
            <a:avLst>
              <a:gd name="adj" fmla="val 14954"/>
            </a:avLst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3530600" y="1693863"/>
            <a:ext cx="2492375" cy="335756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D9D9"/>
              </a:gs>
              <a:gs pos="100000">
                <a:srgbClr val="FFD9D9">
                  <a:gamma/>
                  <a:shade val="85882"/>
                  <a:invGamma/>
                </a:srgbClr>
              </a:gs>
            </a:gsLst>
            <a:lin ang="2700000" scaled="1"/>
          </a:gradFill>
          <a:ln w="28575">
            <a:solidFill>
              <a:srgbClr val="FF99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6832600" y="2411413"/>
            <a:ext cx="2101850" cy="1989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8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86275"/>
                  <a:invGamma/>
                </a:srgbClr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249238" y="2598738"/>
            <a:ext cx="2003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90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3906838" y="2468563"/>
            <a:ext cx="18208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6880225" y="2598738"/>
            <a:ext cx="20050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5973763" y="2597150"/>
            <a:ext cx="1000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2613025" y="2597150"/>
            <a:ext cx="10223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155575" y="1982788"/>
            <a:ext cx="2501900" cy="2378075"/>
          </a:xfrm>
          <a:prstGeom prst="cube">
            <a:avLst>
              <a:gd name="adj" fmla="val 14954"/>
            </a:avLst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3530600" y="1693863"/>
            <a:ext cx="2492375" cy="335756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D9D9"/>
              </a:gs>
              <a:gs pos="100000">
                <a:srgbClr val="FFD9D9">
                  <a:gamma/>
                  <a:shade val="85882"/>
                  <a:invGamma/>
                </a:srgbClr>
              </a:gs>
            </a:gsLst>
            <a:lin ang="2700000" scaled="1"/>
          </a:gradFill>
          <a:ln w="28575">
            <a:solidFill>
              <a:srgbClr val="FF99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6832600" y="2411413"/>
            <a:ext cx="2101850" cy="1989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8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86275"/>
                  <a:invGamma/>
                </a:srgbClr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249238" y="2598738"/>
            <a:ext cx="2003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86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3906838" y="2468563"/>
            <a:ext cx="18208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6880225" y="2598738"/>
            <a:ext cx="20050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43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5973763" y="2597150"/>
            <a:ext cx="1000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2613025" y="2597150"/>
            <a:ext cx="10223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155575" y="1982788"/>
            <a:ext cx="2501900" cy="2378075"/>
          </a:xfrm>
          <a:prstGeom prst="cube">
            <a:avLst>
              <a:gd name="adj" fmla="val 14954"/>
            </a:avLst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3530600" y="1693863"/>
            <a:ext cx="2492375" cy="335756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D9D9"/>
              </a:gs>
              <a:gs pos="100000">
                <a:srgbClr val="FFD9D9">
                  <a:gamma/>
                  <a:shade val="85882"/>
                  <a:invGamma/>
                </a:srgbClr>
              </a:gs>
            </a:gsLst>
            <a:lin ang="2700000" scaled="1"/>
          </a:gradFill>
          <a:ln w="28575">
            <a:solidFill>
              <a:srgbClr val="FF99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6832600" y="2411413"/>
            <a:ext cx="2101850" cy="1989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8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86275"/>
                  <a:invGamma/>
                </a:srgbClr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249238" y="2598738"/>
            <a:ext cx="2003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56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3906838" y="2468563"/>
            <a:ext cx="18208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6880225" y="2598738"/>
            <a:ext cx="20050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5973763" y="2597150"/>
            <a:ext cx="1000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2613025" y="2597150"/>
            <a:ext cx="10223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155575" y="1982788"/>
            <a:ext cx="2501900" cy="2378075"/>
          </a:xfrm>
          <a:prstGeom prst="cube">
            <a:avLst>
              <a:gd name="adj" fmla="val 14954"/>
            </a:avLst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3530600" y="1693863"/>
            <a:ext cx="2492375" cy="335756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D9D9"/>
              </a:gs>
              <a:gs pos="100000">
                <a:srgbClr val="FFD9D9">
                  <a:gamma/>
                  <a:shade val="85882"/>
                  <a:invGamma/>
                </a:srgbClr>
              </a:gs>
            </a:gsLst>
            <a:lin ang="2700000" scaled="1"/>
          </a:gradFill>
          <a:ln w="28575">
            <a:solidFill>
              <a:srgbClr val="FF99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6832600" y="2411413"/>
            <a:ext cx="2101850" cy="1989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8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86275"/>
                  <a:invGamma/>
                </a:srgbClr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249238" y="2598738"/>
            <a:ext cx="2003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63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3906838" y="2468563"/>
            <a:ext cx="18208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6880225" y="2598738"/>
            <a:ext cx="20050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21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5973763" y="2597150"/>
            <a:ext cx="1000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2613025" y="2597150"/>
            <a:ext cx="10223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155575" y="1982788"/>
            <a:ext cx="2501900" cy="2378075"/>
          </a:xfrm>
          <a:prstGeom prst="cube">
            <a:avLst>
              <a:gd name="adj" fmla="val 14954"/>
            </a:avLst>
          </a:prstGeom>
          <a:solidFill>
            <a:schemeClr val="accent1"/>
          </a:solidFill>
          <a:ln w="952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3530600" y="1693863"/>
            <a:ext cx="2492375" cy="3357562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D9D9"/>
              </a:gs>
              <a:gs pos="100000">
                <a:srgbClr val="FFD9D9">
                  <a:gamma/>
                  <a:shade val="85882"/>
                  <a:invGamma/>
                </a:srgbClr>
              </a:gs>
            </a:gsLst>
            <a:lin ang="2700000" scaled="1"/>
          </a:gradFill>
          <a:ln w="28575">
            <a:solidFill>
              <a:srgbClr val="FF99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6832600" y="2411413"/>
            <a:ext cx="2101850" cy="19891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8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86275"/>
                  <a:invGamma/>
                </a:srgbClr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249238" y="2598738"/>
            <a:ext cx="2003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3366FF"/>
                </a:solidFill>
                <a:latin typeface="Comic Sans MS" pitchFamily="66" charset="0"/>
              </a:rPr>
              <a:t>85</a:t>
            </a:r>
            <a:endParaRPr lang="en-US" sz="10000" b="1">
              <a:solidFill>
                <a:srgbClr val="3366FF"/>
              </a:solidFill>
              <a:latin typeface="Comic Sans MS" pitchFamily="66" charset="0"/>
            </a:endParaRPr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3906838" y="2468563"/>
            <a:ext cx="18208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6880225" y="2598738"/>
            <a:ext cx="20050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17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5973763" y="2597150"/>
            <a:ext cx="10001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2613025" y="2597150"/>
            <a:ext cx="10223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0000" b="1">
                <a:solidFill>
                  <a:srgbClr val="FF3300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133</Words>
  <Application>Microsoft Office PowerPoint</Application>
  <PresentationFormat>On-screen Show (4:3)</PresentationFormat>
  <Paragraphs>107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43</cp:revision>
  <dcterms:created xsi:type="dcterms:W3CDTF">2006-03-03T16:34:11Z</dcterms:created>
  <dcterms:modified xsi:type="dcterms:W3CDTF">2011-11-25T20:09:48Z</dcterms:modified>
</cp:coreProperties>
</file>