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83" r:id="rId5"/>
    <p:sldId id="259" r:id="rId6"/>
    <p:sldId id="284" r:id="rId7"/>
    <p:sldId id="285" r:id="rId8"/>
    <p:sldId id="290" r:id="rId9"/>
    <p:sldId id="286" r:id="rId10"/>
    <p:sldId id="287" r:id="rId11"/>
    <p:sldId id="288" r:id="rId12"/>
    <p:sldId id="270" r:id="rId13"/>
    <p:sldId id="271" r:id="rId14"/>
    <p:sldId id="292" r:id="rId15"/>
    <p:sldId id="2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D5E9A4-4934-427D-A94F-52249B8A09F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5_2" csCatId="accent5" phldr="1"/>
      <dgm:spPr/>
      <dgm:t>
        <a:bodyPr/>
        <a:lstStyle/>
        <a:p>
          <a:endParaRPr lang="en-US"/>
        </a:p>
      </dgm:t>
    </dgm:pt>
    <dgm:pt modelId="{29835DE0-947D-4D04-B716-C3591FF803F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Presented research has identified a gap in the marketplace with regards to support for dementia </a:t>
          </a:r>
          <a:r>
            <a:rPr lang="en-GB" dirty="0">
              <a:latin typeface="Bodoni MT" panose="02040603050505030304"/>
            </a:rPr>
            <a:t>sufferer's</a:t>
          </a:r>
          <a:r>
            <a:rPr lang="en-GB" dirty="0"/>
            <a:t>.</a:t>
          </a:r>
          <a:r>
            <a:rPr lang="en-GB" dirty="0">
              <a:latin typeface="Bodoni MT" panose="02040603050505030304"/>
            </a:rPr>
            <a:t> </a:t>
          </a:r>
          <a:endParaRPr lang="en-US" dirty="0"/>
        </a:p>
      </dgm:t>
    </dgm:pt>
    <dgm:pt modelId="{9C94469A-AA0D-4399-BFFB-633491C6B540}" type="parTrans" cxnId="{55DC94C0-AD07-49FF-8962-1B892D9B89B7}">
      <dgm:prSet/>
      <dgm:spPr/>
      <dgm:t>
        <a:bodyPr/>
        <a:lstStyle/>
        <a:p>
          <a:endParaRPr lang="en-US"/>
        </a:p>
      </dgm:t>
    </dgm:pt>
    <dgm:pt modelId="{3C0ACBBA-C9DE-4DFB-90FA-94D52DF7D246}" type="sibTrans" cxnId="{55DC94C0-AD07-49FF-8962-1B892D9B89B7}">
      <dgm:prSet/>
      <dgm:spPr/>
      <dgm:t>
        <a:bodyPr/>
        <a:lstStyle/>
        <a:p>
          <a:endParaRPr lang="en-US"/>
        </a:p>
      </dgm:t>
    </dgm:pt>
    <dgm:pt modelId="{DDF4DB7A-0FB8-4466-8642-FFC601055B4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product idea is a digital device that can support individuals 24 hours a day, 365 days a year.</a:t>
          </a:r>
          <a:endParaRPr lang="en-US"/>
        </a:p>
      </dgm:t>
    </dgm:pt>
    <dgm:pt modelId="{13511788-F3E3-4A2E-908E-7836E18BA0B2}" type="parTrans" cxnId="{8FCFC578-1534-4DE3-AEF6-59B4FC590663}">
      <dgm:prSet/>
      <dgm:spPr/>
      <dgm:t>
        <a:bodyPr/>
        <a:lstStyle/>
        <a:p>
          <a:endParaRPr lang="en-US"/>
        </a:p>
      </dgm:t>
    </dgm:pt>
    <dgm:pt modelId="{78A721D3-1194-4B62-A7C5-9B9C7189126C}" type="sibTrans" cxnId="{8FCFC578-1534-4DE3-AEF6-59B4FC590663}">
      <dgm:prSet/>
      <dgm:spPr/>
      <dgm:t>
        <a:bodyPr/>
        <a:lstStyle/>
        <a:p>
          <a:endParaRPr lang="en-US"/>
        </a:p>
      </dgm:t>
    </dgm:pt>
    <dgm:pt modelId="{0794F520-E79B-4DD8-8910-EA023C917EF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To accomplish we will implement an application to provide audio prompts to users. The idea is to make this process as simple as possible. </a:t>
          </a:r>
          <a:endParaRPr lang="en-US"/>
        </a:p>
      </dgm:t>
    </dgm:pt>
    <dgm:pt modelId="{22EF7FC4-E1F3-4D7F-97AC-9C698EC254B5}" type="parTrans" cxnId="{1FD889D0-3382-4D2B-B183-7CA984C499D3}">
      <dgm:prSet/>
      <dgm:spPr/>
      <dgm:t>
        <a:bodyPr/>
        <a:lstStyle/>
        <a:p>
          <a:endParaRPr lang="en-US"/>
        </a:p>
      </dgm:t>
    </dgm:pt>
    <dgm:pt modelId="{BF947AEF-1DA3-4CD8-8F19-422C95F2BEB2}" type="sibTrans" cxnId="{1FD889D0-3382-4D2B-B183-7CA984C499D3}">
      <dgm:prSet/>
      <dgm:spPr/>
      <dgm:t>
        <a:bodyPr/>
        <a:lstStyle/>
        <a:p>
          <a:endParaRPr lang="en-US"/>
        </a:p>
      </dgm:t>
    </dgm:pt>
    <dgm:pt modelId="{9855B88B-007D-484F-AA18-BD81632EC766}" type="pres">
      <dgm:prSet presAssocID="{4BD5E9A4-4934-427D-A94F-52249B8A09FE}" presName="root" presStyleCnt="0">
        <dgm:presLayoutVars>
          <dgm:dir/>
          <dgm:resizeHandles val="exact"/>
        </dgm:presLayoutVars>
      </dgm:prSet>
      <dgm:spPr/>
    </dgm:pt>
    <dgm:pt modelId="{0D567C2A-1F24-43CC-BEEA-2494E2310FF8}" type="pres">
      <dgm:prSet presAssocID="{29835DE0-947D-4D04-B716-C3591FF803FE}" presName="compNode" presStyleCnt="0"/>
      <dgm:spPr/>
    </dgm:pt>
    <dgm:pt modelId="{3F0BD26E-8DDD-429A-9D33-08FBFED2306A}" type="pres">
      <dgm:prSet presAssocID="{29835DE0-947D-4D04-B716-C3591FF803FE}" presName="bgRect" presStyleLbl="bgShp" presStyleIdx="0" presStyleCnt="3"/>
      <dgm:spPr/>
    </dgm:pt>
    <dgm:pt modelId="{8430D18F-64BE-48EB-9405-1EBB4A9BD968}" type="pres">
      <dgm:prSet presAssocID="{29835DE0-947D-4D04-B716-C3591FF803F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9C7CCD8-CDBB-4F2C-BEAD-6CA28B482120}" type="pres">
      <dgm:prSet presAssocID="{29835DE0-947D-4D04-B716-C3591FF803FE}" presName="spaceRect" presStyleCnt="0"/>
      <dgm:spPr/>
    </dgm:pt>
    <dgm:pt modelId="{A83C6FE0-98A2-4ED2-A1CC-32DC70C6D445}" type="pres">
      <dgm:prSet presAssocID="{29835DE0-947D-4D04-B716-C3591FF803FE}" presName="parTx" presStyleLbl="revTx" presStyleIdx="0" presStyleCnt="3">
        <dgm:presLayoutVars>
          <dgm:chMax val="0"/>
          <dgm:chPref val="0"/>
        </dgm:presLayoutVars>
      </dgm:prSet>
      <dgm:spPr/>
    </dgm:pt>
    <dgm:pt modelId="{60F869F7-B39F-4FC7-8342-4C1129A7F1BC}" type="pres">
      <dgm:prSet presAssocID="{3C0ACBBA-C9DE-4DFB-90FA-94D52DF7D246}" presName="sibTrans" presStyleCnt="0"/>
      <dgm:spPr/>
    </dgm:pt>
    <dgm:pt modelId="{FB5F67BC-881B-4365-8724-AEC2F79D5638}" type="pres">
      <dgm:prSet presAssocID="{DDF4DB7A-0FB8-4466-8642-FFC601055B4D}" presName="compNode" presStyleCnt="0"/>
      <dgm:spPr/>
    </dgm:pt>
    <dgm:pt modelId="{A4DFF72E-26E7-4CAD-8ED1-D93C72847253}" type="pres">
      <dgm:prSet presAssocID="{DDF4DB7A-0FB8-4466-8642-FFC601055B4D}" presName="bgRect" presStyleLbl="bgShp" presStyleIdx="1" presStyleCnt="3"/>
      <dgm:spPr/>
    </dgm:pt>
    <dgm:pt modelId="{0848994F-38E7-4981-910A-84237FFF899C}" type="pres">
      <dgm:prSet presAssocID="{DDF4DB7A-0FB8-4466-8642-FFC601055B4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1DAEA27-C5C8-483B-B760-48F014360F73}" type="pres">
      <dgm:prSet presAssocID="{DDF4DB7A-0FB8-4466-8642-FFC601055B4D}" presName="spaceRect" presStyleCnt="0"/>
      <dgm:spPr/>
    </dgm:pt>
    <dgm:pt modelId="{7D45B8D6-93FB-4A88-98AF-E44308AE8B9A}" type="pres">
      <dgm:prSet presAssocID="{DDF4DB7A-0FB8-4466-8642-FFC601055B4D}" presName="parTx" presStyleLbl="revTx" presStyleIdx="1" presStyleCnt="3">
        <dgm:presLayoutVars>
          <dgm:chMax val="0"/>
          <dgm:chPref val="0"/>
        </dgm:presLayoutVars>
      </dgm:prSet>
      <dgm:spPr/>
    </dgm:pt>
    <dgm:pt modelId="{33589B58-70A7-446B-9DE8-F197D917ACBB}" type="pres">
      <dgm:prSet presAssocID="{78A721D3-1194-4B62-A7C5-9B9C7189126C}" presName="sibTrans" presStyleCnt="0"/>
      <dgm:spPr/>
    </dgm:pt>
    <dgm:pt modelId="{1249BEAB-10E2-40F7-9432-6DECBE0F3D3F}" type="pres">
      <dgm:prSet presAssocID="{0794F520-E79B-4DD8-8910-EA023C917EF3}" presName="compNode" presStyleCnt="0"/>
      <dgm:spPr/>
    </dgm:pt>
    <dgm:pt modelId="{DEAA2491-8E35-483A-9C8E-604CF675B5FA}" type="pres">
      <dgm:prSet presAssocID="{0794F520-E79B-4DD8-8910-EA023C917EF3}" presName="bgRect" presStyleLbl="bgShp" presStyleIdx="2" presStyleCnt="3"/>
      <dgm:spPr/>
    </dgm:pt>
    <dgm:pt modelId="{2368CA94-283F-4845-AD62-274ED8720335}" type="pres">
      <dgm:prSet presAssocID="{0794F520-E79B-4DD8-8910-EA023C917EF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6F5F069E-D17B-42B2-9FAC-F1C3098C9BE6}" type="pres">
      <dgm:prSet presAssocID="{0794F520-E79B-4DD8-8910-EA023C917EF3}" presName="spaceRect" presStyleCnt="0"/>
      <dgm:spPr/>
    </dgm:pt>
    <dgm:pt modelId="{22441D21-49AB-4090-9609-8C98E1ED77F6}" type="pres">
      <dgm:prSet presAssocID="{0794F520-E79B-4DD8-8910-EA023C917EF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E53AE26-48F5-4E1F-8FD4-5063528BAE5E}" type="presOf" srcId="{DDF4DB7A-0FB8-4466-8642-FFC601055B4D}" destId="{7D45B8D6-93FB-4A88-98AF-E44308AE8B9A}" srcOrd="0" destOrd="0" presId="urn:microsoft.com/office/officeart/2018/2/layout/IconVerticalSolidList"/>
    <dgm:cxn modelId="{9A45113C-07E6-4EEC-8F15-C2D9C7322031}" type="presOf" srcId="{0794F520-E79B-4DD8-8910-EA023C917EF3}" destId="{22441D21-49AB-4090-9609-8C98E1ED77F6}" srcOrd="0" destOrd="0" presId="urn:microsoft.com/office/officeart/2018/2/layout/IconVerticalSolidList"/>
    <dgm:cxn modelId="{ADB49247-AEF5-4607-973E-129244F85E43}" type="presOf" srcId="{4BD5E9A4-4934-427D-A94F-52249B8A09FE}" destId="{9855B88B-007D-484F-AA18-BD81632EC766}" srcOrd="0" destOrd="0" presId="urn:microsoft.com/office/officeart/2018/2/layout/IconVerticalSolidList"/>
    <dgm:cxn modelId="{8FCFC578-1534-4DE3-AEF6-59B4FC590663}" srcId="{4BD5E9A4-4934-427D-A94F-52249B8A09FE}" destId="{DDF4DB7A-0FB8-4466-8642-FFC601055B4D}" srcOrd="1" destOrd="0" parTransId="{13511788-F3E3-4A2E-908E-7836E18BA0B2}" sibTransId="{78A721D3-1194-4B62-A7C5-9B9C7189126C}"/>
    <dgm:cxn modelId="{E0C7DBAE-7FD3-4805-BAEF-C7B2711800B7}" type="presOf" srcId="{29835DE0-947D-4D04-B716-C3591FF803FE}" destId="{A83C6FE0-98A2-4ED2-A1CC-32DC70C6D445}" srcOrd="0" destOrd="0" presId="urn:microsoft.com/office/officeart/2018/2/layout/IconVerticalSolidList"/>
    <dgm:cxn modelId="{55DC94C0-AD07-49FF-8962-1B892D9B89B7}" srcId="{4BD5E9A4-4934-427D-A94F-52249B8A09FE}" destId="{29835DE0-947D-4D04-B716-C3591FF803FE}" srcOrd="0" destOrd="0" parTransId="{9C94469A-AA0D-4399-BFFB-633491C6B540}" sibTransId="{3C0ACBBA-C9DE-4DFB-90FA-94D52DF7D246}"/>
    <dgm:cxn modelId="{1FD889D0-3382-4D2B-B183-7CA984C499D3}" srcId="{4BD5E9A4-4934-427D-A94F-52249B8A09FE}" destId="{0794F520-E79B-4DD8-8910-EA023C917EF3}" srcOrd="2" destOrd="0" parTransId="{22EF7FC4-E1F3-4D7F-97AC-9C698EC254B5}" sibTransId="{BF947AEF-1DA3-4CD8-8F19-422C95F2BEB2}"/>
    <dgm:cxn modelId="{E604163F-A896-4180-B4D6-81B4C0B022F3}" type="presParOf" srcId="{9855B88B-007D-484F-AA18-BD81632EC766}" destId="{0D567C2A-1F24-43CC-BEEA-2494E2310FF8}" srcOrd="0" destOrd="0" presId="urn:microsoft.com/office/officeart/2018/2/layout/IconVerticalSolidList"/>
    <dgm:cxn modelId="{89054A2D-0203-48B5-9369-5040A255C7EF}" type="presParOf" srcId="{0D567C2A-1F24-43CC-BEEA-2494E2310FF8}" destId="{3F0BD26E-8DDD-429A-9D33-08FBFED2306A}" srcOrd="0" destOrd="0" presId="urn:microsoft.com/office/officeart/2018/2/layout/IconVerticalSolidList"/>
    <dgm:cxn modelId="{445FDAE6-BBCD-48C3-86B7-A19E35B51E1B}" type="presParOf" srcId="{0D567C2A-1F24-43CC-BEEA-2494E2310FF8}" destId="{8430D18F-64BE-48EB-9405-1EBB4A9BD968}" srcOrd="1" destOrd="0" presId="urn:microsoft.com/office/officeart/2018/2/layout/IconVerticalSolidList"/>
    <dgm:cxn modelId="{D3049D81-D628-49DC-82D1-4FAF2968A4CC}" type="presParOf" srcId="{0D567C2A-1F24-43CC-BEEA-2494E2310FF8}" destId="{F9C7CCD8-CDBB-4F2C-BEAD-6CA28B482120}" srcOrd="2" destOrd="0" presId="urn:microsoft.com/office/officeart/2018/2/layout/IconVerticalSolidList"/>
    <dgm:cxn modelId="{9B8E7D10-26C1-4C28-A4A5-38EEB6889B18}" type="presParOf" srcId="{0D567C2A-1F24-43CC-BEEA-2494E2310FF8}" destId="{A83C6FE0-98A2-4ED2-A1CC-32DC70C6D445}" srcOrd="3" destOrd="0" presId="urn:microsoft.com/office/officeart/2018/2/layout/IconVerticalSolidList"/>
    <dgm:cxn modelId="{EB2AEFBC-6D0A-456B-A6AD-D539753ECF03}" type="presParOf" srcId="{9855B88B-007D-484F-AA18-BD81632EC766}" destId="{60F869F7-B39F-4FC7-8342-4C1129A7F1BC}" srcOrd="1" destOrd="0" presId="urn:microsoft.com/office/officeart/2018/2/layout/IconVerticalSolidList"/>
    <dgm:cxn modelId="{BB4B6BB0-FE7D-4746-90D8-2260446AD0FE}" type="presParOf" srcId="{9855B88B-007D-484F-AA18-BD81632EC766}" destId="{FB5F67BC-881B-4365-8724-AEC2F79D5638}" srcOrd="2" destOrd="0" presId="urn:microsoft.com/office/officeart/2018/2/layout/IconVerticalSolidList"/>
    <dgm:cxn modelId="{1382D531-6AE1-469D-8ACF-FF0581837DDD}" type="presParOf" srcId="{FB5F67BC-881B-4365-8724-AEC2F79D5638}" destId="{A4DFF72E-26E7-4CAD-8ED1-D93C72847253}" srcOrd="0" destOrd="0" presId="urn:microsoft.com/office/officeart/2018/2/layout/IconVerticalSolidList"/>
    <dgm:cxn modelId="{E8C5CEFD-1787-4E7D-AD77-135F78DA2D7D}" type="presParOf" srcId="{FB5F67BC-881B-4365-8724-AEC2F79D5638}" destId="{0848994F-38E7-4981-910A-84237FFF899C}" srcOrd="1" destOrd="0" presId="urn:microsoft.com/office/officeart/2018/2/layout/IconVerticalSolidList"/>
    <dgm:cxn modelId="{4263DE54-8F7D-4FFC-89BA-3935C2B45023}" type="presParOf" srcId="{FB5F67BC-881B-4365-8724-AEC2F79D5638}" destId="{21DAEA27-C5C8-483B-B760-48F014360F73}" srcOrd="2" destOrd="0" presId="urn:microsoft.com/office/officeart/2018/2/layout/IconVerticalSolidList"/>
    <dgm:cxn modelId="{B7D6CF80-770C-443E-A1BC-D556ED427EF4}" type="presParOf" srcId="{FB5F67BC-881B-4365-8724-AEC2F79D5638}" destId="{7D45B8D6-93FB-4A88-98AF-E44308AE8B9A}" srcOrd="3" destOrd="0" presId="urn:microsoft.com/office/officeart/2018/2/layout/IconVerticalSolidList"/>
    <dgm:cxn modelId="{BAAC302E-53E9-421E-926B-9166E0C3D96A}" type="presParOf" srcId="{9855B88B-007D-484F-AA18-BD81632EC766}" destId="{33589B58-70A7-446B-9DE8-F197D917ACBB}" srcOrd="3" destOrd="0" presId="urn:microsoft.com/office/officeart/2018/2/layout/IconVerticalSolidList"/>
    <dgm:cxn modelId="{F5B7BD7F-D3A4-4DAA-8B07-08763058A565}" type="presParOf" srcId="{9855B88B-007D-484F-AA18-BD81632EC766}" destId="{1249BEAB-10E2-40F7-9432-6DECBE0F3D3F}" srcOrd="4" destOrd="0" presId="urn:microsoft.com/office/officeart/2018/2/layout/IconVerticalSolidList"/>
    <dgm:cxn modelId="{80015916-A09C-450F-B0CA-53D6B13FC7FC}" type="presParOf" srcId="{1249BEAB-10E2-40F7-9432-6DECBE0F3D3F}" destId="{DEAA2491-8E35-483A-9C8E-604CF675B5FA}" srcOrd="0" destOrd="0" presId="urn:microsoft.com/office/officeart/2018/2/layout/IconVerticalSolidList"/>
    <dgm:cxn modelId="{BABA83C3-3FC8-4A55-96F9-B20A0326CB9F}" type="presParOf" srcId="{1249BEAB-10E2-40F7-9432-6DECBE0F3D3F}" destId="{2368CA94-283F-4845-AD62-274ED8720335}" srcOrd="1" destOrd="0" presId="urn:microsoft.com/office/officeart/2018/2/layout/IconVerticalSolidList"/>
    <dgm:cxn modelId="{1488FC7A-8B33-4CE8-9397-89254CE8EB0D}" type="presParOf" srcId="{1249BEAB-10E2-40F7-9432-6DECBE0F3D3F}" destId="{6F5F069E-D17B-42B2-9FAC-F1C3098C9BE6}" srcOrd="2" destOrd="0" presId="urn:microsoft.com/office/officeart/2018/2/layout/IconVerticalSolidList"/>
    <dgm:cxn modelId="{EAE5B16A-04E0-4FE3-AC48-5A7E058A70B6}" type="presParOf" srcId="{1249BEAB-10E2-40F7-9432-6DECBE0F3D3F}" destId="{22441D21-49AB-4090-9609-8C98E1ED77F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DE5DD2-E9C1-4885-A74C-F31CA91E1B84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538129F-DF4D-42D3-9313-A0DF1798256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Trading Name </a:t>
          </a:r>
        </a:p>
        <a:p>
          <a:pPr>
            <a:lnSpc>
              <a:spcPct val="100000"/>
            </a:lnSpc>
          </a:pPr>
          <a:endParaRPr lang="en-GB" sz="2000" b="1" dirty="0"/>
        </a:p>
        <a:p>
          <a:pPr>
            <a:lnSpc>
              <a:spcPct val="100000"/>
            </a:lnSpc>
          </a:pPr>
          <a:r>
            <a:rPr lang="en-GB" sz="2000" b="1" dirty="0"/>
            <a:t> Brain Smart</a:t>
          </a:r>
          <a:endParaRPr lang="en-US" sz="2000" b="1" dirty="0"/>
        </a:p>
      </dgm:t>
    </dgm:pt>
    <dgm:pt modelId="{86167CA2-A1C5-448F-A8D6-8B858A60771F}" type="parTrans" cxnId="{1A11C282-7B96-4F74-9958-C2A5AB2C7B21}">
      <dgm:prSet/>
      <dgm:spPr/>
      <dgm:t>
        <a:bodyPr/>
        <a:lstStyle/>
        <a:p>
          <a:endParaRPr lang="en-US"/>
        </a:p>
      </dgm:t>
    </dgm:pt>
    <dgm:pt modelId="{513B06F2-F460-4BDF-BF9E-D5E147434628}" type="sibTrans" cxnId="{1A11C282-7B96-4F74-9958-C2A5AB2C7B2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17DB298-39CB-4B25-AFEB-D16AFD9BA64B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GB" sz="2000" b="1" dirty="0"/>
            <a:t>Slogan </a:t>
          </a:r>
        </a:p>
        <a:p>
          <a:pPr algn="ctr">
            <a:lnSpc>
              <a:spcPct val="100000"/>
            </a:lnSpc>
          </a:pPr>
          <a:r>
            <a:rPr lang="en-GB" sz="2000" b="1" dirty="0"/>
            <a:t>Smarter Living For All</a:t>
          </a:r>
          <a:endParaRPr lang="en-US" sz="2000" b="1" dirty="0"/>
        </a:p>
      </dgm:t>
    </dgm:pt>
    <dgm:pt modelId="{AE38E339-2420-46B2-8457-9C64C75ED895}" type="parTrans" cxnId="{211A6B5F-A45B-4144-AA5B-A7D3B86D93C5}">
      <dgm:prSet/>
      <dgm:spPr/>
      <dgm:t>
        <a:bodyPr/>
        <a:lstStyle/>
        <a:p>
          <a:endParaRPr lang="en-US"/>
        </a:p>
      </dgm:t>
    </dgm:pt>
    <dgm:pt modelId="{F41ED765-337C-43C9-A0B8-981133A964CF}" type="sibTrans" cxnId="{211A6B5F-A45B-4144-AA5B-A7D3B86D93C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70ECA11-9E4A-4757-A549-7794AE39F11F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GB" sz="1800" dirty="0"/>
            <a:t>Mission Statement </a:t>
          </a:r>
        </a:p>
        <a:p>
          <a:pPr algn="ctr">
            <a:lnSpc>
              <a:spcPct val="100000"/>
            </a:lnSpc>
          </a:pPr>
          <a:r>
            <a:rPr lang="en-GB" sz="1800" b="1" dirty="0"/>
            <a:t>Brain Smart offers a unique wellness experience for everybody, by aiming to provide the best assistive Application for Dementia.</a:t>
          </a:r>
          <a:endParaRPr lang="en-US" sz="1800" b="1" dirty="0"/>
        </a:p>
      </dgm:t>
    </dgm:pt>
    <dgm:pt modelId="{732BAB1C-801A-4D49-B753-293B728B3B83}" type="parTrans" cxnId="{E606D4C8-2491-4DBA-B875-ACCD9E4404BE}">
      <dgm:prSet/>
      <dgm:spPr/>
      <dgm:t>
        <a:bodyPr/>
        <a:lstStyle/>
        <a:p>
          <a:endParaRPr lang="en-US"/>
        </a:p>
      </dgm:t>
    </dgm:pt>
    <dgm:pt modelId="{4B46B208-398D-48E6-9B42-ED37686FF6B2}" type="sibTrans" cxnId="{E606D4C8-2491-4DBA-B875-ACCD9E4404BE}">
      <dgm:prSet/>
      <dgm:spPr/>
      <dgm:t>
        <a:bodyPr/>
        <a:lstStyle/>
        <a:p>
          <a:endParaRPr lang="en-US"/>
        </a:p>
      </dgm:t>
    </dgm:pt>
    <dgm:pt modelId="{6F2EEF5A-214B-46AD-9164-6B0E9848F449}" type="pres">
      <dgm:prSet presAssocID="{4DDE5DD2-E9C1-4885-A74C-F31CA91E1B84}" presName="root" presStyleCnt="0">
        <dgm:presLayoutVars>
          <dgm:dir/>
          <dgm:resizeHandles val="exact"/>
        </dgm:presLayoutVars>
      </dgm:prSet>
      <dgm:spPr/>
    </dgm:pt>
    <dgm:pt modelId="{1CD91A97-4ACB-44B0-B1B8-89888EAD1F75}" type="pres">
      <dgm:prSet presAssocID="{4DDE5DD2-E9C1-4885-A74C-F31CA91E1B84}" presName="container" presStyleCnt="0">
        <dgm:presLayoutVars>
          <dgm:dir/>
          <dgm:resizeHandles val="exact"/>
        </dgm:presLayoutVars>
      </dgm:prSet>
      <dgm:spPr/>
    </dgm:pt>
    <dgm:pt modelId="{570724BA-6EED-481F-887E-38EF4E090509}" type="pres">
      <dgm:prSet presAssocID="{2538129F-DF4D-42D3-9313-A0DF1798256F}" presName="compNode" presStyleCnt="0"/>
      <dgm:spPr/>
    </dgm:pt>
    <dgm:pt modelId="{6ED1DEA3-B33E-4037-8036-60F427EF66A5}" type="pres">
      <dgm:prSet presAssocID="{2538129F-DF4D-42D3-9313-A0DF1798256F}" presName="iconBgRect" presStyleLbl="bgShp" presStyleIdx="0" presStyleCnt="3" custScaleX="209404" custScaleY="204268" custLinFactY="-55661" custLinFactNeighborX="-2330" custLinFactNeighborY="-100000"/>
      <dgm:spPr/>
    </dgm:pt>
    <dgm:pt modelId="{23947DED-40E7-4532-81DB-971FA30F80F7}" type="pres">
      <dgm:prSet presAssocID="{2538129F-DF4D-42D3-9313-A0DF1798256F}" presName="iconRect" presStyleLbl="node1" presStyleIdx="0" presStyleCnt="3" custScaleX="306605" custScaleY="345308" custLinFactY="-100000" custLinFactNeighborX="9637" custLinFactNeighborY="-16128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36A188A6-E8E9-4DA5-BF55-44D10D1C2C71}" type="pres">
      <dgm:prSet presAssocID="{2538129F-DF4D-42D3-9313-A0DF1798256F}" presName="spaceRect" presStyleCnt="0"/>
      <dgm:spPr/>
    </dgm:pt>
    <dgm:pt modelId="{69CF361D-D9BF-4AC1-BB99-E6FD3C9960D8}" type="pres">
      <dgm:prSet presAssocID="{2538129F-DF4D-42D3-9313-A0DF1798256F}" presName="textRect" presStyleLbl="revTx" presStyleIdx="0" presStyleCnt="3" custLinFactY="-63580" custLinFactNeighborX="41479" custLinFactNeighborY="-100000">
        <dgm:presLayoutVars>
          <dgm:chMax val="1"/>
          <dgm:chPref val="1"/>
        </dgm:presLayoutVars>
      </dgm:prSet>
      <dgm:spPr/>
    </dgm:pt>
    <dgm:pt modelId="{3541F50B-B881-44A4-A187-1417BED5E85C}" type="pres">
      <dgm:prSet presAssocID="{513B06F2-F460-4BDF-BF9E-D5E147434628}" presName="sibTrans" presStyleLbl="sibTrans2D1" presStyleIdx="0" presStyleCnt="0"/>
      <dgm:spPr/>
    </dgm:pt>
    <dgm:pt modelId="{33DB486E-5837-46DB-B678-8DB28E1DFF1A}" type="pres">
      <dgm:prSet presAssocID="{717DB298-39CB-4B25-AFEB-D16AFD9BA64B}" presName="compNode" presStyleCnt="0"/>
      <dgm:spPr/>
    </dgm:pt>
    <dgm:pt modelId="{8F78F87F-6B35-4434-816B-CDD5C260E6FF}" type="pres">
      <dgm:prSet presAssocID="{717DB298-39CB-4B25-AFEB-D16AFD9BA64B}" presName="iconBgRect" presStyleLbl="bgShp" presStyleIdx="1" presStyleCnt="3" custScaleX="186691" custScaleY="185435" custLinFactX="100000" custLinFactY="-67341" custLinFactNeighborX="124715" custLinFactNeighborY="-100000"/>
      <dgm:spPr/>
    </dgm:pt>
    <dgm:pt modelId="{CFFC2D96-0DA8-406F-A996-EE599DE94B53}" type="pres">
      <dgm:prSet presAssocID="{717DB298-39CB-4B25-AFEB-D16AFD9BA64B}" presName="iconRect" presStyleLbl="node1" presStyleIdx="1" presStyleCnt="3" custScaleX="189784" custScaleY="227601" custLinFactX="187439" custLinFactY="-100000" custLinFactNeighborX="200000" custLinFactNeighborY="-19176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6B9FC016-DA1C-4269-A044-F2590E2C7F10}" type="pres">
      <dgm:prSet presAssocID="{717DB298-39CB-4B25-AFEB-D16AFD9BA64B}" presName="spaceRect" presStyleCnt="0"/>
      <dgm:spPr/>
    </dgm:pt>
    <dgm:pt modelId="{2747EFAB-D982-4EBE-A6B9-406318527678}" type="pres">
      <dgm:prSet presAssocID="{717DB298-39CB-4B25-AFEB-D16AFD9BA64B}" presName="textRect" presStyleLbl="revTx" presStyleIdx="1" presStyleCnt="3" custLinFactX="29911" custLinFactY="-75459" custLinFactNeighborX="100000" custLinFactNeighborY="-100000">
        <dgm:presLayoutVars>
          <dgm:chMax val="1"/>
          <dgm:chPref val="1"/>
        </dgm:presLayoutVars>
      </dgm:prSet>
      <dgm:spPr/>
    </dgm:pt>
    <dgm:pt modelId="{F8DA08BA-76E6-4C80-9639-66A38D016896}" type="pres">
      <dgm:prSet presAssocID="{F41ED765-337C-43C9-A0B8-981133A964CF}" presName="sibTrans" presStyleLbl="sibTrans2D1" presStyleIdx="0" presStyleCnt="0"/>
      <dgm:spPr/>
    </dgm:pt>
    <dgm:pt modelId="{6EDC8BDE-6405-407F-A4B6-113F7F0016EA}" type="pres">
      <dgm:prSet presAssocID="{070ECA11-9E4A-4757-A549-7794AE39F11F}" presName="compNode" presStyleCnt="0"/>
      <dgm:spPr/>
    </dgm:pt>
    <dgm:pt modelId="{5598512E-C340-44E5-B3B0-FD58C7EF10D5}" type="pres">
      <dgm:prSet presAssocID="{070ECA11-9E4A-4757-A549-7794AE39F11F}" presName="iconBgRect" presStyleLbl="bgShp" presStyleIdx="2" presStyleCnt="3" custScaleX="211542" custScaleY="213772" custLinFactX="-221754" custLinFactY="30392" custLinFactNeighborX="-300000" custLinFactNeighborY="100000"/>
      <dgm:spPr/>
    </dgm:pt>
    <dgm:pt modelId="{0FC8AA68-FA59-4E13-99AD-981B604F7B9F}" type="pres">
      <dgm:prSet presAssocID="{070ECA11-9E4A-4757-A549-7794AE39F11F}" presName="iconRect" presStyleLbl="node1" presStyleIdx="2" presStyleCnt="3" custScaleX="284703" custScaleY="348660" custLinFactX="-416474" custLinFactY="100000" custLinFactNeighborX="-500000" custLinFactNeighborY="10297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167D8BE8-4AFA-4E26-A1F2-86F1C34DD289}" type="pres">
      <dgm:prSet presAssocID="{070ECA11-9E4A-4757-A549-7794AE39F11F}" presName="spaceRect" presStyleCnt="0"/>
      <dgm:spPr/>
    </dgm:pt>
    <dgm:pt modelId="{42403AD8-2A75-4EA7-BC2A-0011E1F6931B}" type="pres">
      <dgm:prSet presAssocID="{070ECA11-9E4A-4757-A549-7794AE39F11F}" presName="textRect" presStyleLbl="revTx" presStyleIdx="2" presStyleCnt="3" custScaleX="233155" custLinFactX="-21543" custLinFactY="35401" custLinFactNeighborX="-100000" custLinFactNeighborY="100000">
        <dgm:presLayoutVars>
          <dgm:chMax val="1"/>
          <dgm:chPref val="1"/>
        </dgm:presLayoutVars>
      </dgm:prSet>
      <dgm:spPr/>
    </dgm:pt>
  </dgm:ptLst>
  <dgm:cxnLst>
    <dgm:cxn modelId="{B8C2A703-FAF2-4B7B-AFC2-8AC0DF6D5D8D}" type="presOf" srcId="{4DDE5DD2-E9C1-4885-A74C-F31CA91E1B84}" destId="{6F2EEF5A-214B-46AD-9164-6B0E9848F449}" srcOrd="0" destOrd="0" presId="urn:microsoft.com/office/officeart/2018/2/layout/IconCircleList"/>
    <dgm:cxn modelId="{28F63A5C-8BD1-4564-A173-5175D7DD72F4}" type="presOf" srcId="{F41ED765-337C-43C9-A0B8-981133A964CF}" destId="{F8DA08BA-76E6-4C80-9639-66A38D016896}" srcOrd="0" destOrd="0" presId="urn:microsoft.com/office/officeart/2018/2/layout/IconCircleList"/>
    <dgm:cxn modelId="{211A6B5F-A45B-4144-AA5B-A7D3B86D93C5}" srcId="{4DDE5DD2-E9C1-4885-A74C-F31CA91E1B84}" destId="{717DB298-39CB-4B25-AFEB-D16AFD9BA64B}" srcOrd="1" destOrd="0" parTransId="{AE38E339-2420-46B2-8457-9C64C75ED895}" sibTransId="{F41ED765-337C-43C9-A0B8-981133A964CF}"/>
    <dgm:cxn modelId="{FB7FF74B-A674-42B3-AD52-5FF74F8DFD63}" type="presOf" srcId="{513B06F2-F460-4BDF-BF9E-D5E147434628}" destId="{3541F50B-B881-44A4-A187-1417BED5E85C}" srcOrd="0" destOrd="0" presId="urn:microsoft.com/office/officeart/2018/2/layout/IconCircleList"/>
    <dgm:cxn modelId="{D6A61A6E-732C-490E-AA70-3208888E2FC0}" type="presOf" srcId="{717DB298-39CB-4B25-AFEB-D16AFD9BA64B}" destId="{2747EFAB-D982-4EBE-A6B9-406318527678}" srcOrd="0" destOrd="0" presId="urn:microsoft.com/office/officeart/2018/2/layout/IconCircleList"/>
    <dgm:cxn modelId="{662A2073-70B6-4350-9EC3-FBCA092EB0EB}" type="presOf" srcId="{2538129F-DF4D-42D3-9313-A0DF1798256F}" destId="{69CF361D-D9BF-4AC1-BB99-E6FD3C9960D8}" srcOrd="0" destOrd="0" presId="urn:microsoft.com/office/officeart/2018/2/layout/IconCircleList"/>
    <dgm:cxn modelId="{49FB4659-4B06-4D02-BB1F-4A31177CEF6A}" type="presOf" srcId="{070ECA11-9E4A-4757-A549-7794AE39F11F}" destId="{42403AD8-2A75-4EA7-BC2A-0011E1F6931B}" srcOrd="0" destOrd="0" presId="urn:microsoft.com/office/officeart/2018/2/layout/IconCircleList"/>
    <dgm:cxn modelId="{1A11C282-7B96-4F74-9958-C2A5AB2C7B21}" srcId="{4DDE5DD2-E9C1-4885-A74C-F31CA91E1B84}" destId="{2538129F-DF4D-42D3-9313-A0DF1798256F}" srcOrd="0" destOrd="0" parTransId="{86167CA2-A1C5-448F-A8D6-8B858A60771F}" sibTransId="{513B06F2-F460-4BDF-BF9E-D5E147434628}"/>
    <dgm:cxn modelId="{E606D4C8-2491-4DBA-B875-ACCD9E4404BE}" srcId="{4DDE5DD2-E9C1-4885-A74C-F31CA91E1B84}" destId="{070ECA11-9E4A-4757-A549-7794AE39F11F}" srcOrd="2" destOrd="0" parTransId="{732BAB1C-801A-4D49-B753-293B728B3B83}" sibTransId="{4B46B208-398D-48E6-9B42-ED37686FF6B2}"/>
    <dgm:cxn modelId="{BC1159F4-8798-46D2-B626-F6946ED2042F}" type="presParOf" srcId="{6F2EEF5A-214B-46AD-9164-6B0E9848F449}" destId="{1CD91A97-4ACB-44B0-B1B8-89888EAD1F75}" srcOrd="0" destOrd="0" presId="urn:microsoft.com/office/officeart/2018/2/layout/IconCircleList"/>
    <dgm:cxn modelId="{260C7441-3D06-47F7-9532-1FB4A018D4F3}" type="presParOf" srcId="{1CD91A97-4ACB-44B0-B1B8-89888EAD1F75}" destId="{570724BA-6EED-481F-887E-38EF4E090509}" srcOrd="0" destOrd="0" presId="urn:microsoft.com/office/officeart/2018/2/layout/IconCircleList"/>
    <dgm:cxn modelId="{1811E401-CA44-4C9A-85A4-7A78D32976B3}" type="presParOf" srcId="{570724BA-6EED-481F-887E-38EF4E090509}" destId="{6ED1DEA3-B33E-4037-8036-60F427EF66A5}" srcOrd="0" destOrd="0" presId="urn:microsoft.com/office/officeart/2018/2/layout/IconCircleList"/>
    <dgm:cxn modelId="{A24381D4-05F2-48F9-894B-9E6B2FC06E79}" type="presParOf" srcId="{570724BA-6EED-481F-887E-38EF4E090509}" destId="{23947DED-40E7-4532-81DB-971FA30F80F7}" srcOrd="1" destOrd="0" presId="urn:microsoft.com/office/officeart/2018/2/layout/IconCircleList"/>
    <dgm:cxn modelId="{E6E1CABC-A582-40D1-946B-63B8FC210C27}" type="presParOf" srcId="{570724BA-6EED-481F-887E-38EF4E090509}" destId="{36A188A6-E8E9-4DA5-BF55-44D10D1C2C71}" srcOrd="2" destOrd="0" presId="urn:microsoft.com/office/officeart/2018/2/layout/IconCircleList"/>
    <dgm:cxn modelId="{83CAA3F0-DBC5-4844-82AD-045B835B3B3E}" type="presParOf" srcId="{570724BA-6EED-481F-887E-38EF4E090509}" destId="{69CF361D-D9BF-4AC1-BB99-E6FD3C9960D8}" srcOrd="3" destOrd="0" presId="urn:microsoft.com/office/officeart/2018/2/layout/IconCircleList"/>
    <dgm:cxn modelId="{F95BF720-E640-494D-BCAA-E030727A16C2}" type="presParOf" srcId="{1CD91A97-4ACB-44B0-B1B8-89888EAD1F75}" destId="{3541F50B-B881-44A4-A187-1417BED5E85C}" srcOrd="1" destOrd="0" presId="urn:microsoft.com/office/officeart/2018/2/layout/IconCircleList"/>
    <dgm:cxn modelId="{38B0ADEB-9AF0-4B30-A4C9-DBFAABA36B4D}" type="presParOf" srcId="{1CD91A97-4ACB-44B0-B1B8-89888EAD1F75}" destId="{33DB486E-5837-46DB-B678-8DB28E1DFF1A}" srcOrd="2" destOrd="0" presId="urn:microsoft.com/office/officeart/2018/2/layout/IconCircleList"/>
    <dgm:cxn modelId="{D14BF55A-A856-4EFD-819B-BDD2F35ED712}" type="presParOf" srcId="{33DB486E-5837-46DB-B678-8DB28E1DFF1A}" destId="{8F78F87F-6B35-4434-816B-CDD5C260E6FF}" srcOrd="0" destOrd="0" presId="urn:microsoft.com/office/officeart/2018/2/layout/IconCircleList"/>
    <dgm:cxn modelId="{C5AC8FC6-55D5-4EBE-8B7F-31D93DDD82F2}" type="presParOf" srcId="{33DB486E-5837-46DB-B678-8DB28E1DFF1A}" destId="{CFFC2D96-0DA8-406F-A996-EE599DE94B53}" srcOrd="1" destOrd="0" presId="urn:microsoft.com/office/officeart/2018/2/layout/IconCircleList"/>
    <dgm:cxn modelId="{18D338A3-60D4-4BB6-885B-401250615D97}" type="presParOf" srcId="{33DB486E-5837-46DB-B678-8DB28E1DFF1A}" destId="{6B9FC016-DA1C-4269-A044-F2590E2C7F10}" srcOrd="2" destOrd="0" presId="urn:microsoft.com/office/officeart/2018/2/layout/IconCircleList"/>
    <dgm:cxn modelId="{587F66E4-0F3D-40AF-A910-09025D7E9817}" type="presParOf" srcId="{33DB486E-5837-46DB-B678-8DB28E1DFF1A}" destId="{2747EFAB-D982-4EBE-A6B9-406318527678}" srcOrd="3" destOrd="0" presId="urn:microsoft.com/office/officeart/2018/2/layout/IconCircleList"/>
    <dgm:cxn modelId="{A445F854-1AE5-4DF6-B733-E673ED25C2B8}" type="presParOf" srcId="{1CD91A97-4ACB-44B0-B1B8-89888EAD1F75}" destId="{F8DA08BA-76E6-4C80-9639-66A38D016896}" srcOrd="3" destOrd="0" presId="urn:microsoft.com/office/officeart/2018/2/layout/IconCircleList"/>
    <dgm:cxn modelId="{B7A5DE1F-9E4B-4D26-9719-89D834176E21}" type="presParOf" srcId="{1CD91A97-4ACB-44B0-B1B8-89888EAD1F75}" destId="{6EDC8BDE-6405-407F-A4B6-113F7F0016EA}" srcOrd="4" destOrd="0" presId="urn:microsoft.com/office/officeart/2018/2/layout/IconCircleList"/>
    <dgm:cxn modelId="{C26BF22F-BD51-45C2-A6A0-2A6579342F42}" type="presParOf" srcId="{6EDC8BDE-6405-407F-A4B6-113F7F0016EA}" destId="{5598512E-C340-44E5-B3B0-FD58C7EF10D5}" srcOrd="0" destOrd="0" presId="urn:microsoft.com/office/officeart/2018/2/layout/IconCircleList"/>
    <dgm:cxn modelId="{262A820D-3DC6-4EB2-9252-971E3B93B1CB}" type="presParOf" srcId="{6EDC8BDE-6405-407F-A4B6-113F7F0016EA}" destId="{0FC8AA68-FA59-4E13-99AD-981B604F7B9F}" srcOrd="1" destOrd="0" presId="urn:microsoft.com/office/officeart/2018/2/layout/IconCircleList"/>
    <dgm:cxn modelId="{BE1D6623-F616-413D-BA95-B1E49DC74D62}" type="presParOf" srcId="{6EDC8BDE-6405-407F-A4B6-113F7F0016EA}" destId="{167D8BE8-4AFA-4E26-A1F2-86F1C34DD289}" srcOrd="2" destOrd="0" presId="urn:microsoft.com/office/officeart/2018/2/layout/IconCircleList"/>
    <dgm:cxn modelId="{91694639-E072-4C99-ADAD-22FCAB556A14}" type="presParOf" srcId="{6EDC8BDE-6405-407F-A4B6-113F7F0016EA}" destId="{42403AD8-2A75-4EA7-BC2A-0011E1F6931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6DE1B8-9772-4607-955A-D1B82C3CE67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C5E8497-BA96-4BAA-A3F1-E8CA034585BC}">
      <dgm:prSet/>
      <dgm:spPr/>
      <dgm:t>
        <a:bodyPr/>
        <a:lstStyle/>
        <a:p>
          <a:pPr>
            <a:defRPr cap="all"/>
          </a:pPr>
          <a:r>
            <a:rPr lang="en-GB"/>
            <a:t>Team meetings</a:t>
          </a:r>
          <a:endParaRPr lang="en-US"/>
        </a:p>
      </dgm:t>
    </dgm:pt>
    <dgm:pt modelId="{331CB480-332B-42A2-8186-5B23A9329C9E}" type="parTrans" cxnId="{E5015ECE-DF96-4B7A-8943-6A047EEAEECF}">
      <dgm:prSet/>
      <dgm:spPr/>
      <dgm:t>
        <a:bodyPr/>
        <a:lstStyle/>
        <a:p>
          <a:endParaRPr lang="en-US"/>
        </a:p>
      </dgm:t>
    </dgm:pt>
    <dgm:pt modelId="{202E61A6-4D9F-4775-8FC9-54130289860A}" type="sibTrans" cxnId="{E5015ECE-DF96-4B7A-8943-6A047EEAEECF}">
      <dgm:prSet/>
      <dgm:spPr/>
      <dgm:t>
        <a:bodyPr/>
        <a:lstStyle/>
        <a:p>
          <a:endParaRPr lang="en-US"/>
        </a:p>
      </dgm:t>
    </dgm:pt>
    <dgm:pt modelId="{4B666919-9896-4F4F-B845-3605BB8BEBA0}">
      <dgm:prSet/>
      <dgm:spPr/>
      <dgm:t>
        <a:bodyPr/>
        <a:lstStyle/>
        <a:p>
          <a:pPr>
            <a:defRPr cap="all"/>
          </a:pPr>
          <a:r>
            <a:rPr lang="en-GB"/>
            <a:t>Online Portals/ SharePoint</a:t>
          </a:r>
          <a:endParaRPr lang="en-US"/>
        </a:p>
      </dgm:t>
    </dgm:pt>
    <dgm:pt modelId="{DBA8B821-C101-4FC8-B412-AD8D2C88585F}" type="parTrans" cxnId="{AE59453E-A0D9-4925-8010-AD67C9E41224}">
      <dgm:prSet/>
      <dgm:spPr/>
      <dgm:t>
        <a:bodyPr/>
        <a:lstStyle/>
        <a:p>
          <a:endParaRPr lang="en-US"/>
        </a:p>
      </dgm:t>
    </dgm:pt>
    <dgm:pt modelId="{1E1DA66E-8D38-44D8-A974-551FDDE0FBF9}" type="sibTrans" cxnId="{AE59453E-A0D9-4925-8010-AD67C9E41224}">
      <dgm:prSet/>
      <dgm:spPr/>
      <dgm:t>
        <a:bodyPr/>
        <a:lstStyle/>
        <a:p>
          <a:endParaRPr lang="en-US"/>
        </a:p>
      </dgm:t>
    </dgm:pt>
    <dgm:pt modelId="{DCC677D5-FEC3-49E1-B2D1-FB48513AD37E}">
      <dgm:prSet/>
      <dgm:spPr/>
      <dgm:t>
        <a:bodyPr/>
        <a:lstStyle/>
        <a:p>
          <a:pPr>
            <a:defRPr cap="all"/>
          </a:pPr>
          <a:r>
            <a:rPr lang="en-GB"/>
            <a:t>USING Microsoft Teams Software</a:t>
          </a:r>
          <a:endParaRPr lang="en-US"/>
        </a:p>
      </dgm:t>
    </dgm:pt>
    <dgm:pt modelId="{8562F051-2134-41F7-9617-12AE1D19F40E}" type="parTrans" cxnId="{237D6D67-662E-4254-A601-31D8FEA914F5}">
      <dgm:prSet/>
      <dgm:spPr/>
      <dgm:t>
        <a:bodyPr/>
        <a:lstStyle/>
        <a:p>
          <a:endParaRPr lang="en-US"/>
        </a:p>
      </dgm:t>
    </dgm:pt>
    <dgm:pt modelId="{B557EAB5-2CDB-44E1-A6F6-06FE853A5590}" type="sibTrans" cxnId="{237D6D67-662E-4254-A601-31D8FEA914F5}">
      <dgm:prSet/>
      <dgm:spPr/>
      <dgm:t>
        <a:bodyPr/>
        <a:lstStyle/>
        <a:p>
          <a:endParaRPr lang="en-US"/>
        </a:p>
      </dgm:t>
    </dgm:pt>
    <dgm:pt modelId="{01FA422A-4C35-4C59-A82F-16CD052C180C}">
      <dgm:prSet/>
      <dgm:spPr/>
      <dgm:t>
        <a:bodyPr/>
        <a:lstStyle/>
        <a:p>
          <a:pPr>
            <a:defRPr cap="all"/>
          </a:pPr>
          <a:r>
            <a:rPr lang="en-GB"/>
            <a:t>Conducting Team progress sheets</a:t>
          </a:r>
          <a:endParaRPr lang="en-US"/>
        </a:p>
      </dgm:t>
    </dgm:pt>
    <dgm:pt modelId="{283D6B50-F367-4F60-8629-746D426ACCC2}" type="parTrans" cxnId="{A6E4E701-EB9A-4F0A-AF0E-00194DD0E983}">
      <dgm:prSet/>
      <dgm:spPr/>
      <dgm:t>
        <a:bodyPr/>
        <a:lstStyle/>
        <a:p>
          <a:endParaRPr lang="en-US"/>
        </a:p>
      </dgm:t>
    </dgm:pt>
    <dgm:pt modelId="{57184D31-7C31-4428-A0E8-F81E39942A56}" type="sibTrans" cxnId="{A6E4E701-EB9A-4F0A-AF0E-00194DD0E983}">
      <dgm:prSet/>
      <dgm:spPr/>
      <dgm:t>
        <a:bodyPr/>
        <a:lstStyle/>
        <a:p>
          <a:endParaRPr lang="en-US"/>
        </a:p>
      </dgm:t>
    </dgm:pt>
    <dgm:pt modelId="{4B36C62A-AF90-4D01-8751-A1879A147F5B}" type="pres">
      <dgm:prSet presAssocID="{606DE1B8-9772-4607-955A-D1B82C3CE670}" presName="root" presStyleCnt="0">
        <dgm:presLayoutVars>
          <dgm:dir/>
          <dgm:resizeHandles val="exact"/>
        </dgm:presLayoutVars>
      </dgm:prSet>
      <dgm:spPr/>
    </dgm:pt>
    <dgm:pt modelId="{D40182AD-279F-4024-BFCE-6ECC194FF23D}" type="pres">
      <dgm:prSet presAssocID="{3C5E8497-BA96-4BAA-A3F1-E8CA034585BC}" presName="compNode" presStyleCnt="0"/>
      <dgm:spPr/>
    </dgm:pt>
    <dgm:pt modelId="{5E0DD006-5DA6-4273-A896-E3A3A7E8A254}" type="pres">
      <dgm:prSet presAssocID="{3C5E8497-BA96-4BAA-A3F1-E8CA034585BC}" presName="iconBgRect" presStyleLbl="bgShp" presStyleIdx="0" presStyleCnt="4"/>
      <dgm:spPr/>
    </dgm:pt>
    <dgm:pt modelId="{D56B1B34-6F63-4867-82BE-5572BD8502B3}" type="pres">
      <dgm:prSet presAssocID="{3C5E8497-BA96-4BAA-A3F1-E8CA034585B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B3443442-86B5-4D5F-841F-694CED166A7E}" type="pres">
      <dgm:prSet presAssocID="{3C5E8497-BA96-4BAA-A3F1-E8CA034585BC}" presName="spaceRect" presStyleCnt="0"/>
      <dgm:spPr/>
    </dgm:pt>
    <dgm:pt modelId="{5A34DF8E-F38F-41A6-94B5-BFAC824E11BD}" type="pres">
      <dgm:prSet presAssocID="{3C5E8497-BA96-4BAA-A3F1-E8CA034585BC}" presName="textRect" presStyleLbl="revTx" presStyleIdx="0" presStyleCnt="4">
        <dgm:presLayoutVars>
          <dgm:chMax val="1"/>
          <dgm:chPref val="1"/>
        </dgm:presLayoutVars>
      </dgm:prSet>
      <dgm:spPr/>
    </dgm:pt>
    <dgm:pt modelId="{995092C5-8359-4B84-88A0-713DA9315857}" type="pres">
      <dgm:prSet presAssocID="{202E61A6-4D9F-4775-8FC9-54130289860A}" presName="sibTrans" presStyleCnt="0"/>
      <dgm:spPr/>
    </dgm:pt>
    <dgm:pt modelId="{ED53494A-BC24-4941-B47A-5D55D64FA7BD}" type="pres">
      <dgm:prSet presAssocID="{4B666919-9896-4F4F-B845-3605BB8BEBA0}" presName="compNode" presStyleCnt="0"/>
      <dgm:spPr/>
    </dgm:pt>
    <dgm:pt modelId="{87A289F5-F2DB-4221-B4D6-02A7298A875E}" type="pres">
      <dgm:prSet presAssocID="{4B666919-9896-4F4F-B845-3605BB8BEBA0}" presName="iconBgRect" presStyleLbl="bgShp" presStyleIdx="1" presStyleCnt="4"/>
      <dgm:spPr/>
    </dgm:pt>
    <dgm:pt modelId="{131A9EFE-13C9-46E6-853C-948ACC217ECB}" type="pres">
      <dgm:prSet presAssocID="{4B666919-9896-4F4F-B845-3605BB8BEBA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BBF3D08C-06A3-4AE8-9175-97DED2295913}" type="pres">
      <dgm:prSet presAssocID="{4B666919-9896-4F4F-B845-3605BB8BEBA0}" presName="spaceRect" presStyleCnt="0"/>
      <dgm:spPr/>
    </dgm:pt>
    <dgm:pt modelId="{B677FFAD-1C25-4A3A-A8B7-325CBCA9692D}" type="pres">
      <dgm:prSet presAssocID="{4B666919-9896-4F4F-B845-3605BB8BEBA0}" presName="textRect" presStyleLbl="revTx" presStyleIdx="1" presStyleCnt="4">
        <dgm:presLayoutVars>
          <dgm:chMax val="1"/>
          <dgm:chPref val="1"/>
        </dgm:presLayoutVars>
      </dgm:prSet>
      <dgm:spPr/>
    </dgm:pt>
    <dgm:pt modelId="{CB672FAB-7CC0-421F-83C2-FE4EAB8A62E2}" type="pres">
      <dgm:prSet presAssocID="{1E1DA66E-8D38-44D8-A974-551FDDE0FBF9}" presName="sibTrans" presStyleCnt="0"/>
      <dgm:spPr/>
    </dgm:pt>
    <dgm:pt modelId="{59194D0D-38DB-42D4-83C7-A2EA1C0773C2}" type="pres">
      <dgm:prSet presAssocID="{DCC677D5-FEC3-49E1-B2D1-FB48513AD37E}" presName="compNode" presStyleCnt="0"/>
      <dgm:spPr/>
    </dgm:pt>
    <dgm:pt modelId="{97EF7504-C9A4-45E3-8C57-F1CAD9D332C3}" type="pres">
      <dgm:prSet presAssocID="{DCC677D5-FEC3-49E1-B2D1-FB48513AD37E}" presName="iconBgRect" presStyleLbl="bgShp" presStyleIdx="2" presStyleCnt="4"/>
      <dgm:spPr/>
    </dgm:pt>
    <dgm:pt modelId="{E56A702B-A24C-45A2-8738-8D0D4A7BFE84}" type="pres">
      <dgm:prSet presAssocID="{DCC677D5-FEC3-49E1-B2D1-FB48513AD37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F74ADB67-93EB-4506-A43B-ACEAC73A191E}" type="pres">
      <dgm:prSet presAssocID="{DCC677D5-FEC3-49E1-B2D1-FB48513AD37E}" presName="spaceRect" presStyleCnt="0"/>
      <dgm:spPr/>
    </dgm:pt>
    <dgm:pt modelId="{6E52E553-2D95-4F09-A0B1-7941B90F06D9}" type="pres">
      <dgm:prSet presAssocID="{DCC677D5-FEC3-49E1-B2D1-FB48513AD37E}" presName="textRect" presStyleLbl="revTx" presStyleIdx="2" presStyleCnt="4">
        <dgm:presLayoutVars>
          <dgm:chMax val="1"/>
          <dgm:chPref val="1"/>
        </dgm:presLayoutVars>
      </dgm:prSet>
      <dgm:spPr/>
    </dgm:pt>
    <dgm:pt modelId="{40C32FF0-4F12-4CC4-8AC8-797964EE0EE7}" type="pres">
      <dgm:prSet presAssocID="{B557EAB5-2CDB-44E1-A6F6-06FE853A5590}" presName="sibTrans" presStyleCnt="0"/>
      <dgm:spPr/>
    </dgm:pt>
    <dgm:pt modelId="{D1318B70-0B00-46D4-A100-2F49C39919A4}" type="pres">
      <dgm:prSet presAssocID="{01FA422A-4C35-4C59-A82F-16CD052C180C}" presName="compNode" presStyleCnt="0"/>
      <dgm:spPr/>
    </dgm:pt>
    <dgm:pt modelId="{F59B9DAF-6FD7-462B-82C1-8DCE0E07DE38}" type="pres">
      <dgm:prSet presAssocID="{01FA422A-4C35-4C59-A82F-16CD052C180C}" presName="iconBgRect" presStyleLbl="bgShp" presStyleIdx="3" presStyleCnt="4"/>
      <dgm:spPr/>
    </dgm:pt>
    <dgm:pt modelId="{DA9D53BA-38C4-4D29-9065-5E95AF665575}" type="pres">
      <dgm:prSet presAssocID="{01FA422A-4C35-4C59-A82F-16CD052C180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1C48EDA6-59AB-420C-AC8D-D872E2C401EF}" type="pres">
      <dgm:prSet presAssocID="{01FA422A-4C35-4C59-A82F-16CD052C180C}" presName="spaceRect" presStyleCnt="0"/>
      <dgm:spPr/>
    </dgm:pt>
    <dgm:pt modelId="{1B822782-F3B4-422A-ABF6-4F06550AF42E}" type="pres">
      <dgm:prSet presAssocID="{01FA422A-4C35-4C59-A82F-16CD052C180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A6E4E701-EB9A-4F0A-AF0E-00194DD0E983}" srcId="{606DE1B8-9772-4607-955A-D1B82C3CE670}" destId="{01FA422A-4C35-4C59-A82F-16CD052C180C}" srcOrd="3" destOrd="0" parTransId="{283D6B50-F367-4F60-8629-746D426ACCC2}" sibTransId="{57184D31-7C31-4428-A0E8-F81E39942A56}"/>
    <dgm:cxn modelId="{633FE72F-D5D8-4CCA-8495-1E769E79781D}" type="presOf" srcId="{3C5E8497-BA96-4BAA-A3F1-E8CA034585BC}" destId="{5A34DF8E-F38F-41A6-94B5-BFAC824E11BD}" srcOrd="0" destOrd="0" presId="urn:microsoft.com/office/officeart/2018/5/layout/IconCircleLabelList"/>
    <dgm:cxn modelId="{AE59453E-A0D9-4925-8010-AD67C9E41224}" srcId="{606DE1B8-9772-4607-955A-D1B82C3CE670}" destId="{4B666919-9896-4F4F-B845-3605BB8BEBA0}" srcOrd="1" destOrd="0" parTransId="{DBA8B821-C101-4FC8-B412-AD8D2C88585F}" sibTransId="{1E1DA66E-8D38-44D8-A974-551FDDE0FBF9}"/>
    <dgm:cxn modelId="{237D6D67-662E-4254-A601-31D8FEA914F5}" srcId="{606DE1B8-9772-4607-955A-D1B82C3CE670}" destId="{DCC677D5-FEC3-49E1-B2D1-FB48513AD37E}" srcOrd="2" destOrd="0" parTransId="{8562F051-2134-41F7-9617-12AE1D19F40E}" sibTransId="{B557EAB5-2CDB-44E1-A6F6-06FE853A5590}"/>
    <dgm:cxn modelId="{F8C1F868-C5E3-411E-A957-80EEC4EA94CF}" type="presOf" srcId="{606DE1B8-9772-4607-955A-D1B82C3CE670}" destId="{4B36C62A-AF90-4D01-8751-A1879A147F5B}" srcOrd="0" destOrd="0" presId="urn:microsoft.com/office/officeart/2018/5/layout/IconCircleLabelList"/>
    <dgm:cxn modelId="{8B054796-A7A6-43EA-864E-0636057BA2D6}" type="presOf" srcId="{4B666919-9896-4F4F-B845-3605BB8BEBA0}" destId="{B677FFAD-1C25-4A3A-A8B7-325CBCA9692D}" srcOrd="0" destOrd="0" presId="urn:microsoft.com/office/officeart/2018/5/layout/IconCircleLabelList"/>
    <dgm:cxn modelId="{BC1D27C4-59BB-4876-8B4F-EF14962D66DC}" type="presOf" srcId="{01FA422A-4C35-4C59-A82F-16CD052C180C}" destId="{1B822782-F3B4-422A-ABF6-4F06550AF42E}" srcOrd="0" destOrd="0" presId="urn:microsoft.com/office/officeart/2018/5/layout/IconCircleLabelList"/>
    <dgm:cxn modelId="{E5015ECE-DF96-4B7A-8943-6A047EEAEECF}" srcId="{606DE1B8-9772-4607-955A-D1B82C3CE670}" destId="{3C5E8497-BA96-4BAA-A3F1-E8CA034585BC}" srcOrd="0" destOrd="0" parTransId="{331CB480-332B-42A2-8186-5B23A9329C9E}" sibTransId="{202E61A6-4D9F-4775-8FC9-54130289860A}"/>
    <dgm:cxn modelId="{8F63B6E9-2141-4A5A-B5D7-C4D04C747A59}" type="presOf" srcId="{DCC677D5-FEC3-49E1-B2D1-FB48513AD37E}" destId="{6E52E553-2D95-4F09-A0B1-7941B90F06D9}" srcOrd="0" destOrd="0" presId="urn:microsoft.com/office/officeart/2018/5/layout/IconCircleLabelList"/>
    <dgm:cxn modelId="{8D98AE74-73FB-4E8C-A822-E83DB77C51B2}" type="presParOf" srcId="{4B36C62A-AF90-4D01-8751-A1879A147F5B}" destId="{D40182AD-279F-4024-BFCE-6ECC194FF23D}" srcOrd="0" destOrd="0" presId="urn:microsoft.com/office/officeart/2018/5/layout/IconCircleLabelList"/>
    <dgm:cxn modelId="{D483C500-E6BA-4909-980E-C747C6B7C36D}" type="presParOf" srcId="{D40182AD-279F-4024-BFCE-6ECC194FF23D}" destId="{5E0DD006-5DA6-4273-A896-E3A3A7E8A254}" srcOrd="0" destOrd="0" presId="urn:microsoft.com/office/officeart/2018/5/layout/IconCircleLabelList"/>
    <dgm:cxn modelId="{D94974F3-0429-49C4-BF07-C5B055AFC24A}" type="presParOf" srcId="{D40182AD-279F-4024-BFCE-6ECC194FF23D}" destId="{D56B1B34-6F63-4867-82BE-5572BD8502B3}" srcOrd="1" destOrd="0" presId="urn:microsoft.com/office/officeart/2018/5/layout/IconCircleLabelList"/>
    <dgm:cxn modelId="{FE40C8AD-48FD-48B9-9E3D-B0EF92FBB4D7}" type="presParOf" srcId="{D40182AD-279F-4024-BFCE-6ECC194FF23D}" destId="{B3443442-86B5-4D5F-841F-694CED166A7E}" srcOrd="2" destOrd="0" presId="urn:microsoft.com/office/officeart/2018/5/layout/IconCircleLabelList"/>
    <dgm:cxn modelId="{30CFCD75-2D70-4784-B3C2-4522B334B918}" type="presParOf" srcId="{D40182AD-279F-4024-BFCE-6ECC194FF23D}" destId="{5A34DF8E-F38F-41A6-94B5-BFAC824E11BD}" srcOrd="3" destOrd="0" presId="urn:microsoft.com/office/officeart/2018/5/layout/IconCircleLabelList"/>
    <dgm:cxn modelId="{B0505BD9-99A8-450B-B8B3-A98DEE178FC2}" type="presParOf" srcId="{4B36C62A-AF90-4D01-8751-A1879A147F5B}" destId="{995092C5-8359-4B84-88A0-713DA9315857}" srcOrd="1" destOrd="0" presId="urn:microsoft.com/office/officeart/2018/5/layout/IconCircleLabelList"/>
    <dgm:cxn modelId="{43A59686-C941-4B7E-ACD7-6FC5CCFFCC6E}" type="presParOf" srcId="{4B36C62A-AF90-4D01-8751-A1879A147F5B}" destId="{ED53494A-BC24-4941-B47A-5D55D64FA7BD}" srcOrd="2" destOrd="0" presId="urn:microsoft.com/office/officeart/2018/5/layout/IconCircleLabelList"/>
    <dgm:cxn modelId="{2C70C0E9-A6CF-4A30-85AE-2C8A6966BDA1}" type="presParOf" srcId="{ED53494A-BC24-4941-B47A-5D55D64FA7BD}" destId="{87A289F5-F2DB-4221-B4D6-02A7298A875E}" srcOrd="0" destOrd="0" presId="urn:microsoft.com/office/officeart/2018/5/layout/IconCircleLabelList"/>
    <dgm:cxn modelId="{45A364CC-7989-4309-87D9-8146AC71C81A}" type="presParOf" srcId="{ED53494A-BC24-4941-B47A-5D55D64FA7BD}" destId="{131A9EFE-13C9-46E6-853C-948ACC217ECB}" srcOrd="1" destOrd="0" presId="urn:microsoft.com/office/officeart/2018/5/layout/IconCircleLabelList"/>
    <dgm:cxn modelId="{624FEDAD-8F17-4A3C-90B0-EF49C9A19A52}" type="presParOf" srcId="{ED53494A-BC24-4941-B47A-5D55D64FA7BD}" destId="{BBF3D08C-06A3-4AE8-9175-97DED2295913}" srcOrd="2" destOrd="0" presId="urn:microsoft.com/office/officeart/2018/5/layout/IconCircleLabelList"/>
    <dgm:cxn modelId="{09C337DF-666B-4874-B377-A3AB85A15A8F}" type="presParOf" srcId="{ED53494A-BC24-4941-B47A-5D55D64FA7BD}" destId="{B677FFAD-1C25-4A3A-A8B7-325CBCA9692D}" srcOrd="3" destOrd="0" presId="urn:microsoft.com/office/officeart/2018/5/layout/IconCircleLabelList"/>
    <dgm:cxn modelId="{214FDE67-44D2-4137-AD8C-D943EEB04E7C}" type="presParOf" srcId="{4B36C62A-AF90-4D01-8751-A1879A147F5B}" destId="{CB672FAB-7CC0-421F-83C2-FE4EAB8A62E2}" srcOrd="3" destOrd="0" presId="urn:microsoft.com/office/officeart/2018/5/layout/IconCircleLabelList"/>
    <dgm:cxn modelId="{EC688754-E203-4615-B4D1-B9858617F673}" type="presParOf" srcId="{4B36C62A-AF90-4D01-8751-A1879A147F5B}" destId="{59194D0D-38DB-42D4-83C7-A2EA1C0773C2}" srcOrd="4" destOrd="0" presId="urn:microsoft.com/office/officeart/2018/5/layout/IconCircleLabelList"/>
    <dgm:cxn modelId="{EDB6B2A4-CE0F-4754-B8D8-42BBEF7940B0}" type="presParOf" srcId="{59194D0D-38DB-42D4-83C7-A2EA1C0773C2}" destId="{97EF7504-C9A4-45E3-8C57-F1CAD9D332C3}" srcOrd="0" destOrd="0" presId="urn:microsoft.com/office/officeart/2018/5/layout/IconCircleLabelList"/>
    <dgm:cxn modelId="{2A37A827-3421-4058-BF18-181BD748BC54}" type="presParOf" srcId="{59194D0D-38DB-42D4-83C7-A2EA1C0773C2}" destId="{E56A702B-A24C-45A2-8738-8D0D4A7BFE84}" srcOrd="1" destOrd="0" presId="urn:microsoft.com/office/officeart/2018/5/layout/IconCircleLabelList"/>
    <dgm:cxn modelId="{08C18BED-F703-469F-B36F-1F1318989C16}" type="presParOf" srcId="{59194D0D-38DB-42D4-83C7-A2EA1C0773C2}" destId="{F74ADB67-93EB-4506-A43B-ACEAC73A191E}" srcOrd="2" destOrd="0" presId="urn:microsoft.com/office/officeart/2018/5/layout/IconCircleLabelList"/>
    <dgm:cxn modelId="{90FB1118-B5E3-4F64-A406-27D3DCE5D7BE}" type="presParOf" srcId="{59194D0D-38DB-42D4-83C7-A2EA1C0773C2}" destId="{6E52E553-2D95-4F09-A0B1-7941B90F06D9}" srcOrd="3" destOrd="0" presId="urn:microsoft.com/office/officeart/2018/5/layout/IconCircleLabelList"/>
    <dgm:cxn modelId="{86BE6AA2-B805-4118-A3EC-19261477AA15}" type="presParOf" srcId="{4B36C62A-AF90-4D01-8751-A1879A147F5B}" destId="{40C32FF0-4F12-4CC4-8AC8-797964EE0EE7}" srcOrd="5" destOrd="0" presId="urn:microsoft.com/office/officeart/2018/5/layout/IconCircleLabelList"/>
    <dgm:cxn modelId="{4FD720CD-5BA9-4810-917F-5BC64FAB8FF5}" type="presParOf" srcId="{4B36C62A-AF90-4D01-8751-A1879A147F5B}" destId="{D1318B70-0B00-46D4-A100-2F49C39919A4}" srcOrd="6" destOrd="0" presId="urn:microsoft.com/office/officeart/2018/5/layout/IconCircleLabelList"/>
    <dgm:cxn modelId="{808AA138-3C32-4EF7-A31F-C042FF69674D}" type="presParOf" srcId="{D1318B70-0B00-46D4-A100-2F49C39919A4}" destId="{F59B9DAF-6FD7-462B-82C1-8DCE0E07DE38}" srcOrd="0" destOrd="0" presId="urn:microsoft.com/office/officeart/2018/5/layout/IconCircleLabelList"/>
    <dgm:cxn modelId="{6EAECE89-1043-4363-B298-806CAC8F1DA4}" type="presParOf" srcId="{D1318B70-0B00-46D4-A100-2F49C39919A4}" destId="{DA9D53BA-38C4-4D29-9065-5E95AF665575}" srcOrd="1" destOrd="0" presId="urn:microsoft.com/office/officeart/2018/5/layout/IconCircleLabelList"/>
    <dgm:cxn modelId="{745D7D43-77D8-4F35-ADB4-3E1BA7B59984}" type="presParOf" srcId="{D1318B70-0B00-46D4-A100-2F49C39919A4}" destId="{1C48EDA6-59AB-420C-AC8D-D872E2C401EF}" srcOrd="2" destOrd="0" presId="urn:microsoft.com/office/officeart/2018/5/layout/IconCircleLabelList"/>
    <dgm:cxn modelId="{965C48F9-F915-4908-8189-E4C18E250320}" type="presParOf" srcId="{D1318B70-0B00-46D4-A100-2F49C39919A4}" destId="{1B822782-F3B4-422A-ABF6-4F06550AF42E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0BD26E-8DDD-429A-9D33-08FBFED2306A}">
      <dsp:nvSpPr>
        <dsp:cNvPr id="0" name=""/>
        <dsp:cNvSpPr/>
      </dsp:nvSpPr>
      <dsp:spPr>
        <a:xfrm>
          <a:off x="0" y="453"/>
          <a:ext cx="10353675" cy="106109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30D18F-64BE-48EB-9405-1EBB4A9BD968}">
      <dsp:nvSpPr>
        <dsp:cNvPr id="0" name=""/>
        <dsp:cNvSpPr/>
      </dsp:nvSpPr>
      <dsp:spPr>
        <a:xfrm>
          <a:off x="320982" y="239200"/>
          <a:ext cx="583603" cy="58360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C6FE0-98A2-4ED2-A1CC-32DC70C6D445}">
      <dsp:nvSpPr>
        <dsp:cNvPr id="0" name=""/>
        <dsp:cNvSpPr/>
      </dsp:nvSpPr>
      <dsp:spPr>
        <a:xfrm>
          <a:off x="1225568" y="453"/>
          <a:ext cx="9128106" cy="1061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00" tIns="112300" rIns="112300" bIns="11230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Presented research has identified a gap in the marketplace with regards to support for dementia </a:t>
          </a:r>
          <a:r>
            <a:rPr lang="en-GB" sz="2400" kern="1200" dirty="0">
              <a:latin typeface="Bodoni MT" panose="02040603050505030304"/>
            </a:rPr>
            <a:t>sufferer's</a:t>
          </a:r>
          <a:r>
            <a:rPr lang="en-GB" sz="2400" kern="1200" dirty="0"/>
            <a:t>.</a:t>
          </a:r>
          <a:r>
            <a:rPr lang="en-GB" sz="2400" kern="1200" dirty="0">
              <a:latin typeface="Bodoni MT" panose="02040603050505030304"/>
            </a:rPr>
            <a:t> </a:t>
          </a:r>
          <a:endParaRPr lang="en-US" sz="2400" kern="1200" dirty="0"/>
        </a:p>
      </dsp:txBody>
      <dsp:txXfrm>
        <a:off x="1225568" y="453"/>
        <a:ext cx="9128106" cy="1061098"/>
      </dsp:txXfrm>
    </dsp:sp>
    <dsp:sp modelId="{A4DFF72E-26E7-4CAD-8ED1-D93C72847253}">
      <dsp:nvSpPr>
        <dsp:cNvPr id="0" name=""/>
        <dsp:cNvSpPr/>
      </dsp:nvSpPr>
      <dsp:spPr>
        <a:xfrm>
          <a:off x="0" y="1326825"/>
          <a:ext cx="10353675" cy="106109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48994F-38E7-4981-910A-84237FFF899C}">
      <dsp:nvSpPr>
        <dsp:cNvPr id="0" name=""/>
        <dsp:cNvSpPr/>
      </dsp:nvSpPr>
      <dsp:spPr>
        <a:xfrm>
          <a:off x="320982" y="1565573"/>
          <a:ext cx="583603" cy="58360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5B8D6-93FB-4A88-98AF-E44308AE8B9A}">
      <dsp:nvSpPr>
        <dsp:cNvPr id="0" name=""/>
        <dsp:cNvSpPr/>
      </dsp:nvSpPr>
      <dsp:spPr>
        <a:xfrm>
          <a:off x="1225568" y="1326825"/>
          <a:ext cx="9128106" cy="1061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00" tIns="112300" rIns="112300" bIns="11230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The product idea is a digital device that can support individuals 24 hours a day, 365 days a year.</a:t>
          </a:r>
          <a:endParaRPr lang="en-US" sz="2400" kern="1200"/>
        </a:p>
      </dsp:txBody>
      <dsp:txXfrm>
        <a:off x="1225568" y="1326825"/>
        <a:ext cx="9128106" cy="1061098"/>
      </dsp:txXfrm>
    </dsp:sp>
    <dsp:sp modelId="{DEAA2491-8E35-483A-9C8E-604CF675B5FA}">
      <dsp:nvSpPr>
        <dsp:cNvPr id="0" name=""/>
        <dsp:cNvSpPr/>
      </dsp:nvSpPr>
      <dsp:spPr>
        <a:xfrm>
          <a:off x="0" y="2653198"/>
          <a:ext cx="10353675" cy="106109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68CA94-283F-4845-AD62-274ED8720335}">
      <dsp:nvSpPr>
        <dsp:cNvPr id="0" name=""/>
        <dsp:cNvSpPr/>
      </dsp:nvSpPr>
      <dsp:spPr>
        <a:xfrm>
          <a:off x="320982" y="2891945"/>
          <a:ext cx="583603" cy="58360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41D21-49AB-4090-9609-8C98E1ED77F6}">
      <dsp:nvSpPr>
        <dsp:cNvPr id="0" name=""/>
        <dsp:cNvSpPr/>
      </dsp:nvSpPr>
      <dsp:spPr>
        <a:xfrm>
          <a:off x="1225568" y="2653198"/>
          <a:ext cx="9128106" cy="1061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300" tIns="112300" rIns="112300" bIns="11230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To accomplish we will implement an application to provide audio prompts to users. The idea is to make this process as simple as possible. </a:t>
          </a:r>
          <a:endParaRPr lang="en-US" sz="2400" kern="1200"/>
        </a:p>
      </dsp:txBody>
      <dsp:txXfrm>
        <a:off x="1225568" y="2653198"/>
        <a:ext cx="9128106" cy="10610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D1DEA3-B33E-4037-8036-60F427EF66A5}">
      <dsp:nvSpPr>
        <dsp:cNvPr id="0" name=""/>
        <dsp:cNvSpPr/>
      </dsp:nvSpPr>
      <dsp:spPr>
        <a:xfrm>
          <a:off x="208043" y="113405"/>
          <a:ext cx="1416606" cy="13818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47DED-40E7-4532-81DB-971FA30F80F7}">
      <dsp:nvSpPr>
        <dsp:cNvPr id="0" name=""/>
        <dsp:cNvSpPr/>
      </dsp:nvSpPr>
      <dsp:spPr>
        <a:xfrm>
          <a:off x="368412" y="154745"/>
          <a:ext cx="1203016" cy="13548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CF361D-D9BF-4AC1-BB99-E6FD3C9960D8}">
      <dsp:nvSpPr>
        <dsp:cNvPr id="0" name=""/>
        <dsp:cNvSpPr/>
      </dsp:nvSpPr>
      <dsp:spPr>
        <a:xfrm>
          <a:off x="2076741" y="412517"/>
          <a:ext cx="1594594" cy="6764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Trading Name 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 dirty="0"/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 Brain Smart</a:t>
          </a:r>
          <a:endParaRPr lang="en-US" sz="2000" b="1" kern="1200" dirty="0"/>
        </a:p>
      </dsp:txBody>
      <dsp:txXfrm>
        <a:off x="2076741" y="412517"/>
        <a:ext cx="1594594" cy="676494"/>
      </dsp:txXfrm>
    </dsp:sp>
    <dsp:sp modelId="{8F78F87F-6B35-4434-816B-CDD5C260E6FF}">
      <dsp:nvSpPr>
        <dsp:cNvPr id="0" name=""/>
        <dsp:cNvSpPr/>
      </dsp:nvSpPr>
      <dsp:spPr>
        <a:xfrm>
          <a:off x="4807944" y="98093"/>
          <a:ext cx="1262954" cy="12544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FC2D96-0DA8-406F-A996-EE599DE94B53}">
      <dsp:nvSpPr>
        <dsp:cNvPr id="0" name=""/>
        <dsp:cNvSpPr/>
      </dsp:nvSpPr>
      <dsp:spPr>
        <a:xfrm>
          <a:off x="5067094" y="266089"/>
          <a:ext cx="744649" cy="8930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47EFAB-D982-4EBE-A6B9-406318527678}">
      <dsp:nvSpPr>
        <dsp:cNvPr id="0" name=""/>
        <dsp:cNvSpPr/>
      </dsp:nvSpPr>
      <dsp:spPr>
        <a:xfrm>
          <a:off x="6474001" y="332156"/>
          <a:ext cx="1594594" cy="6764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Slogan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Smarter Living For All</a:t>
          </a:r>
          <a:endParaRPr lang="en-US" sz="2000" b="1" kern="1200" dirty="0"/>
        </a:p>
      </dsp:txBody>
      <dsp:txXfrm>
        <a:off x="6474001" y="332156"/>
        <a:ext cx="1594594" cy="676494"/>
      </dsp:txXfrm>
    </dsp:sp>
    <dsp:sp modelId="{5598512E-C340-44E5-B3B0-FD58C7EF10D5}">
      <dsp:nvSpPr>
        <dsp:cNvPr id="0" name=""/>
        <dsp:cNvSpPr/>
      </dsp:nvSpPr>
      <dsp:spPr>
        <a:xfrm>
          <a:off x="2745250" y="2016391"/>
          <a:ext cx="1431070" cy="144615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C8AA68-FA59-4E13-99AD-981B604F7B9F}">
      <dsp:nvSpPr>
        <dsp:cNvPr id="0" name=""/>
        <dsp:cNvSpPr/>
      </dsp:nvSpPr>
      <dsp:spPr>
        <a:xfrm>
          <a:off x="2835942" y="1969768"/>
          <a:ext cx="1117080" cy="13680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403AD8-2A75-4EA7-BC2A-0011E1F6931B}">
      <dsp:nvSpPr>
        <dsp:cNvPr id="0" name=""/>
        <dsp:cNvSpPr/>
      </dsp:nvSpPr>
      <dsp:spPr>
        <a:xfrm>
          <a:off x="4473874" y="2435108"/>
          <a:ext cx="3717876" cy="6764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Mission Statement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Brain Smart offers a unique wellness experience for everybody, by aiming to provide the best assistive Application for Dementia.</a:t>
          </a:r>
          <a:endParaRPr lang="en-US" sz="1800" b="1" kern="1200" dirty="0"/>
        </a:p>
      </dsp:txBody>
      <dsp:txXfrm>
        <a:off x="4473874" y="2435108"/>
        <a:ext cx="3717876" cy="6764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DD006-5DA6-4273-A896-E3A3A7E8A254}">
      <dsp:nvSpPr>
        <dsp:cNvPr id="0" name=""/>
        <dsp:cNvSpPr/>
      </dsp:nvSpPr>
      <dsp:spPr>
        <a:xfrm>
          <a:off x="902689" y="670454"/>
          <a:ext cx="1261054" cy="126105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6B1B34-6F63-4867-82BE-5572BD8502B3}">
      <dsp:nvSpPr>
        <dsp:cNvPr id="0" name=""/>
        <dsp:cNvSpPr/>
      </dsp:nvSpPr>
      <dsp:spPr>
        <a:xfrm>
          <a:off x="1171439" y="939203"/>
          <a:ext cx="723555" cy="7235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4DF8E-F38F-41A6-94B5-BFAC824E11BD}">
      <dsp:nvSpPr>
        <dsp:cNvPr id="0" name=""/>
        <dsp:cNvSpPr/>
      </dsp:nvSpPr>
      <dsp:spPr>
        <a:xfrm>
          <a:off x="499565" y="2324295"/>
          <a:ext cx="2067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Team meetings</a:t>
          </a:r>
          <a:endParaRPr lang="en-US" sz="1700" kern="1200"/>
        </a:p>
      </dsp:txBody>
      <dsp:txXfrm>
        <a:off x="499565" y="2324295"/>
        <a:ext cx="2067302" cy="720000"/>
      </dsp:txXfrm>
    </dsp:sp>
    <dsp:sp modelId="{87A289F5-F2DB-4221-B4D6-02A7298A875E}">
      <dsp:nvSpPr>
        <dsp:cNvPr id="0" name=""/>
        <dsp:cNvSpPr/>
      </dsp:nvSpPr>
      <dsp:spPr>
        <a:xfrm>
          <a:off x="3331770" y="670454"/>
          <a:ext cx="1261054" cy="126105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1A9EFE-13C9-46E6-853C-948ACC217ECB}">
      <dsp:nvSpPr>
        <dsp:cNvPr id="0" name=""/>
        <dsp:cNvSpPr/>
      </dsp:nvSpPr>
      <dsp:spPr>
        <a:xfrm>
          <a:off x="3600519" y="939203"/>
          <a:ext cx="723555" cy="7235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7FFAD-1C25-4A3A-A8B7-325CBCA9692D}">
      <dsp:nvSpPr>
        <dsp:cNvPr id="0" name=""/>
        <dsp:cNvSpPr/>
      </dsp:nvSpPr>
      <dsp:spPr>
        <a:xfrm>
          <a:off x="2928646" y="2324295"/>
          <a:ext cx="2067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Online Portals/ SharePoint</a:t>
          </a:r>
          <a:endParaRPr lang="en-US" sz="1700" kern="1200"/>
        </a:p>
      </dsp:txBody>
      <dsp:txXfrm>
        <a:off x="2928646" y="2324295"/>
        <a:ext cx="2067302" cy="720000"/>
      </dsp:txXfrm>
    </dsp:sp>
    <dsp:sp modelId="{97EF7504-C9A4-45E3-8C57-F1CAD9D332C3}">
      <dsp:nvSpPr>
        <dsp:cNvPr id="0" name=""/>
        <dsp:cNvSpPr/>
      </dsp:nvSpPr>
      <dsp:spPr>
        <a:xfrm>
          <a:off x="5760850" y="670454"/>
          <a:ext cx="1261054" cy="126105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6A702B-A24C-45A2-8738-8D0D4A7BFE84}">
      <dsp:nvSpPr>
        <dsp:cNvPr id="0" name=""/>
        <dsp:cNvSpPr/>
      </dsp:nvSpPr>
      <dsp:spPr>
        <a:xfrm>
          <a:off x="6029599" y="939203"/>
          <a:ext cx="723555" cy="7235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2E553-2D95-4F09-A0B1-7941B90F06D9}">
      <dsp:nvSpPr>
        <dsp:cNvPr id="0" name=""/>
        <dsp:cNvSpPr/>
      </dsp:nvSpPr>
      <dsp:spPr>
        <a:xfrm>
          <a:off x="5357726" y="2324295"/>
          <a:ext cx="2067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USING Microsoft Teams Software</a:t>
          </a:r>
          <a:endParaRPr lang="en-US" sz="1700" kern="1200"/>
        </a:p>
      </dsp:txBody>
      <dsp:txXfrm>
        <a:off x="5357726" y="2324295"/>
        <a:ext cx="2067302" cy="720000"/>
      </dsp:txXfrm>
    </dsp:sp>
    <dsp:sp modelId="{F59B9DAF-6FD7-462B-82C1-8DCE0E07DE38}">
      <dsp:nvSpPr>
        <dsp:cNvPr id="0" name=""/>
        <dsp:cNvSpPr/>
      </dsp:nvSpPr>
      <dsp:spPr>
        <a:xfrm>
          <a:off x="8189930" y="670454"/>
          <a:ext cx="1261054" cy="126105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9D53BA-38C4-4D29-9065-5E95AF665575}">
      <dsp:nvSpPr>
        <dsp:cNvPr id="0" name=""/>
        <dsp:cNvSpPr/>
      </dsp:nvSpPr>
      <dsp:spPr>
        <a:xfrm>
          <a:off x="8458679" y="939203"/>
          <a:ext cx="723555" cy="72355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822782-F3B4-422A-ABF6-4F06550AF42E}">
      <dsp:nvSpPr>
        <dsp:cNvPr id="0" name=""/>
        <dsp:cNvSpPr/>
      </dsp:nvSpPr>
      <dsp:spPr>
        <a:xfrm>
          <a:off x="7786806" y="2324295"/>
          <a:ext cx="2067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Conducting Team progress sheets</a:t>
          </a:r>
          <a:endParaRPr lang="en-US" sz="1700" kern="1200"/>
        </a:p>
      </dsp:txBody>
      <dsp:txXfrm>
        <a:off x="7786806" y="2324295"/>
        <a:ext cx="206730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30CFF-6BFF-4235-9FC5-016936D86E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E8AB0-80EC-4C6B-AAE8-AD1D4094F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4EFC4-1392-4610-9B7B-1FA5C9E3C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F2F05E-B7D4-4CDA-A062-7770CE78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36142-D22D-4430-8732-28D20470A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89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1A87F-DE6E-44D0-8E2B-B8FDC86E5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504C-66FA-4DE9-8DB8-9BA66453C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996268-F830-4473-BE8C-8148965E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8017F-683F-4AAE-B33C-7D6910665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3DDDF-48B7-40F1-BAD3-115C5B2FB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979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F7514-3AF1-476A-9B70-A889637BD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F92635-BB50-45A0-87A3-E1CA814AF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97EECF-F7BB-4BDC-B521-A472F4D87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EE997-1B5B-4BF1-865E-99CD59EDD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F98FE9-A518-42BE-B694-84EE41BC1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772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5E8D6-F0BD-443B-93D1-43AF25F1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820E0-661B-40BF-B57C-2B1B4EE844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8005FA-EAD4-485F-8C4A-9632CC5B4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9A2B-7F8F-4903-8BAE-04E3D82F6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C4629-A4FC-453F-B554-3D5AEE4B8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3368F-E401-4291-87EC-B86FB820A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8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6421D-E07A-417F-B42A-932AE61BD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767-D2FD-4881-ABBC-7AEF4F1CC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4CDA95-CD2F-418C-B697-C89425B5CF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112630-31D8-4813-9FFB-795BC292F6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314352-DF8D-4F20-BD7E-B77DAADF81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DE78A8-95A2-4246-AE6D-6D25852E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B04639-AD61-4204-99E2-409AD3943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BBAC3D-0348-44B2-9F36-CB87BAE8A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07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4FFC1-6EAC-4F6F-B9B8-612EBFA7D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CF89CC-2719-4D20-AB0E-1A0BCFFD3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B5555-ED7C-403E-B11C-D763CE4F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68CEEC-5B13-49CB-847E-9DBB51EE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48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35B62B-37AC-4842-88A4-41A683127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372553-DCF0-4605-8FB5-0B5D3D44F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3AA1D6-612E-4F74-93FE-884B1A318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33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F549A-0E1F-4F03-90A0-FF5BE0045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E6EB2-B2E9-47B9-BAEA-DFBACBB7DF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5856BC-422D-4AC0-AA40-04FC647C6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57074D-E2E1-49CB-BDC4-38EF9FA09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4064C4-63A7-4AFE-9309-ED266DEFC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A50A4-B55B-470C-80D6-2C3FAB430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014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B7D37-55B8-49B8-B52B-57E1ACC3C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8EB074-8108-4DA8-978A-9DA1F99F2A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B971D-C445-4AF3-9A24-3CD5E9095B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890141-08B6-4A84-9C3D-35FF3CF3F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52D5DF-EE9E-4148-A7D4-F935E6CA5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D40059-97C9-456E-8458-9CC7A16BB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95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7D2D9-5165-4BEF-A020-75D210252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C646AF-818F-4602-8657-4A7D6E939C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734A5-6EEC-4C73-A316-C54612907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496865-64AA-495E-9110-A9D2668FF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3C039-5B21-4740-8029-0DD41CCD9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87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8E9E6B-C94C-4182-9FA6-B905BAE3B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699EA9-043F-42A0-A352-EE488158B4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36093-651E-414A-A41E-F319B9A22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6AC54-47DE-4F7E-B819-678DB7E57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C8A3F-7B27-42D0-97B8-C5FB658A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339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89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505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11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347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12/3/2019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32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12/3/2019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916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12/3/2019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109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5337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908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966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676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42902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12/3/2019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57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12/3/2019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083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12/3/2019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977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064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89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74BC86-DC69-4F45-85B5-6B0887C9A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A3743-E628-4826-A3AB-E3386415C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92500-A742-46CC-B926-8A7EF40481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B31A-9D2D-4141-B5AC-5CFB82B466A0}" type="datetimeFigureOut">
              <a:rPr lang="en-GB" smtClean="0"/>
              <a:t>03/12/2019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12B80-C591-49BD-97E6-0C71F333FA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3CFD1-4958-4845-987A-B7799C76C8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E9285-EE28-4232-AA9D-B36E678D8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47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12/3/2019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1875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i="1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1.png"/><Relationship Id="rId18" Type="http://schemas.openxmlformats.org/officeDocument/2006/relationships/image" Target="../media/image13.png"/><Relationship Id="rId3" Type="http://schemas.openxmlformats.org/officeDocument/2006/relationships/slide" Target="slide3.xml"/><Relationship Id="rId21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slide" Target="slide7.xml"/><Relationship Id="rId17" Type="http://schemas.openxmlformats.org/officeDocument/2006/relationships/slide" Target="slide9.xml"/><Relationship Id="rId2" Type="http://schemas.openxmlformats.org/officeDocument/2006/relationships/image" Target="../media/image8.png"/><Relationship Id="rId16" Type="http://schemas.openxmlformats.org/officeDocument/2006/relationships/image" Target="../media/image12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11" Type="http://schemas.openxmlformats.org/officeDocument/2006/relationships/image" Target="../media/image11.png"/><Relationship Id="rId5" Type="http://schemas.openxmlformats.org/officeDocument/2006/relationships/image" Target="../media/image9.png"/><Relationship Id="rId15" Type="http://schemas.openxmlformats.org/officeDocument/2006/relationships/slide" Target="slide8.xml"/><Relationship Id="rId23" Type="http://schemas.openxmlformats.org/officeDocument/2006/relationships/image" Target="../media/image14.png"/><Relationship Id="rId10" Type="http://schemas.openxmlformats.org/officeDocument/2006/relationships/image" Target="../media/image10.png"/><Relationship Id="rId19" Type="http://schemas.openxmlformats.org/officeDocument/2006/relationships/slide" Target="slide11.xml"/><Relationship Id="rId4" Type="http://schemas.openxmlformats.org/officeDocument/2006/relationships/image" Target="../media/image8.png"/><Relationship Id="rId9" Type="http://schemas.openxmlformats.org/officeDocument/2006/relationships/slide" Target="slide6.xml"/><Relationship Id="rId14" Type="http://schemas.openxmlformats.org/officeDocument/2006/relationships/image" Target="../media/image12.png"/><Relationship Id="rId22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PMC3951583" TargetMode="External"/><Relationship Id="rId7" Type="http://schemas.openxmlformats.org/officeDocument/2006/relationships/image" Target="../media/image15.png"/><Relationship Id="rId2" Type="http://schemas.openxmlformats.org/officeDocument/2006/relationships/hyperlink" Target="https://www.alzdiscovery.org/cognitive-vitality/blog/can-hearing-aids-help-prevent-dementia" TargetMode="External"/><Relationship Id="rId1" Type="http://schemas.openxmlformats.org/officeDocument/2006/relationships/slideLayout" Target="../slideLayouts/slideLayout22.xml"/><Relationship Id="rId6" Type="http://schemas.openxmlformats.org/officeDocument/2006/relationships/hyperlink" Target="https://apolitical.co/solution_article/robots-boost-dementia-patients-cognitive-skills-independence/" TargetMode="External"/><Relationship Id="rId5" Type="http://schemas.openxmlformats.org/officeDocument/2006/relationships/hyperlink" Target="https://www.alzheimersresearchuk.org/alzheimers-research-uk-calls-global-dementia-commitment-sounds-alarm/" TargetMode="External"/><Relationship Id="rId4" Type="http://schemas.openxmlformats.org/officeDocument/2006/relationships/hyperlink" Target="https://www.dementiastatistics.org/statistics/cost-and-projections-in-the-uk-and-global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BD32A07D-C646-4CC0-BA93-76707E70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 panose="0204060305050503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47377" y="835383"/>
            <a:ext cx="3382832" cy="3499549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br>
              <a:rPr lang="en-US" sz="4200" b="1" dirty="0"/>
            </a:br>
            <a:br>
              <a:rPr lang="en-US" sz="4200" b="1" dirty="0"/>
            </a:br>
            <a:r>
              <a:rPr lang="en-US" sz="4200" b="1" dirty="0"/>
              <a:t>Smart brain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BC3CA5-EE6E-4FEC-8DDD-A14394881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47380" y="4334933"/>
            <a:ext cx="3382831" cy="1185333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>
                <a:solidFill>
                  <a:srgbClr val="8BC0FE"/>
                </a:solidFill>
              </a:rPr>
              <a:t>Initial Team Pitch: </a:t>
            </a:r>
          </a:p>
          <a:p>
            <a:pPr algn="l"/>
            <a:r>
              <a:rPr lang="en-US">
                <a:solidFill>
                  <a:srgbClr val="8BC0FE"/>
                </a:solidFill>
              </a:rPr>
              <a:t>Wed. 4th of December.</a:t>
            </a:r>
          </a:p>
          <a:p>
            <a:pPr algn="l"/>
            <a:endParaRPr lang="en-US">
              <a:solidFill>
                <a:srgbClr val="8BC0FE"/>
              </a:solidFill>
            </a:endParaRPr>
          </a:p>
          <a:p>
            <a:pPr algn="l"/>
            <a:endParaRPr lang="en-US">
              <a:solidFill>
                <a:srgbClr val="8BC0FE"/>
              </a:solidFill>
            </a:endParaRPr>
          </a:p>
          <a:p>
            <a:pPr algn="l"/>
            <a:endParaRPr lang="en-US">
              <a:solidFill>
                <a:srgbClr val="8BC0FE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18" r="-1" b="-1"/>
          <a:stretch/>
        </p:blipFill>
        <p:spPr>
          <a:xfrm>
            <a:off x="-1" y="10"/>
            <a:ext cx="7537704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49084C-303C-4023-A1B7-9DF41ADD6ED5}"/>
              </a:ext>
            </a:extLst>
          </p:cNvPr>
          <p:cNvSpPr txBox="1"/>
          <p:nvPr/>
        </p:nvSpPr>
        <p:spPr>
          <a:xfrm>
            <a:off x="185530" y="159026"/>
            <a:ext cx="7182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Matthew Howells (1702520)</a:t>
            </a:r>
          </a:p>
          <a:p>
            <a:pPr algn="ctr"/>
            <a:r>
              <a:rPr lang="en-GB" dirty="0"/>
              <a:t>Data And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260021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Slide Zoom 4">
                <a:extLst>
                  <a:ext uri="{FF2B5EF4-FFF2-40B4-BE49-F238E27FC236}">
                    <a16:creationId xmlns:a16="http://schemas.microsoft.com/office/drawing/2014/main" id="{2C20C641-B055-4E0A-8B4C-6DFE9B34166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29745250"/>
                  </p:ext>
                </p:extLst>
              </p:nvPr>
            </p:nvGraphicFramePr>
            <p:xfrm>
              <a:off x="384313" y="758402"/>
              <a:ext cx="2703444" cy="1520687"/>
            </p:xfrm>
            <a:graphic>
              <a:graphicData uri="http://schemas.microsoft.com/office/powerpoint/2016/slidezoom">
                <pslz:sldZm>
                  <pslz:sldZmObj sldId="283" cId="3197350104">
                    <pslz:zmPr id="{C140CB99-25C7-4A45-86CF-EF901A8F9531}" returnToParent="0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Slide Zoom 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2C20C641-B055-4E0A-8B4C-6DFE9B3416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4313" y="758402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7" name="Slide Zoom 6">
                <a:extLst>
                  <a:ext uri="{FF2B5EF4-FFF2-40B4-BE49-F238E27FC236}">
                    <a16:creationId xmlns:a16="http://schemas.microsoft.com/office/drawing/2014/main" id="{938A20E9-A6CF-4918-AC79-109BF149DC3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63983503"/>
                  </p:ext>
                </p:extLst>
              </p:nvPr>
            </p:nvGraphicFramePr>
            <p:xfrm>
              <a:off x="3856382" y="678966"/>
              <a:ext cx="2703444" cy="1520687"/>
            </p:xfrm>
            <a:graphic>
              <a:graphicData uri="http://schemas.microsoft.com/office/powerpoint/2016/slidezoom">
                <pslz:sldZm>
                  <pslz:sldZmObj sldId="284" cId="934492510">
                    <pslz:zmPr id="{5B4B9A96-B424-459D-8F7E-276B8B66C9C8}" returnToParent="0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7" name="Slide Zoom 6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938A20E9-A6CF-4918-AC79-109BF149DC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56382" y="678966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9" name="Slide Zoom 8">
                <a:extLst>
                  <a:ext uri="{FF2B5EF4-FFF2-40B4-BE49-F238E27FC236}">
                    <a16:creationId xmlns:a16="http://schemas.microsoft.com/office/drawing/2014/main" id="{BCD87DFE-4352-4E29-98E4-682589A0555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79836083"/>
                  </p:ext>
                </p:extLst>
              </p:nvPr>
            </p:nvGraphicFramePr>
            <p:xfrm>
              <a:off x="7368208" y="678966"/>
              <a:ext cx="2703444" cy="1520687"/>
            </p:xfrm>
            <a:graphic>
              <a:graphicData uri="http://schemas.microsoft.com/office/powerpoint/2016/slidezoom">
                <pslz:sldZm>
                  <pslz:sldZmObj sldId="285" cId="1561978554">
                    <pslz:zmPr id="{94539476-3E77-4040-9A8A-C77FA491A385}" returnToParent="0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9" name="Slide Zoom 8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BCD87DFE-4352-4E29-98E4-682589A055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68208" y="678966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1" name="Slide Zoom 10">
                <a:extLst>
                  <a:ext uri="{FF2B5EF4-FFF2-40B4-BE49-F238E27FC236}">
                    <a16:creationId xmlns:a16="http://schemas.microsoft.com/office/drawing/2014/main" id="{92E26C46-E143-4F69-A0DB-4215986E49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69666443"/>
                  </p:ext>
                </p:extLst>
              </p:nvPr>
            </p:nvGraphicFramePr>
            <p:xfrm>
              <a:off x="384313" y="3035576"/>
              <a:ext cx="2703444" cy="1520687"/>
            </p:xfrm>
            <a:graphic>
              <a:graphicData uri="http://schemas.microsoft.com/office/powerpoint/2016/slidezoom">
                <pslz:sldZm>
                  <pslz:sldZmObj sldId="290" cId="4096474507">
                    <pslz:zmPr id="{E8E5C230-40FB-4F7A-93E7-7369F296E2A3}" returnToParent="0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1" name="Slide Zoom 10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92E26C46-E143-4F69-A0DB-4215986E49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84313" y="3035576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3" name="Slide Zoom 12">
                <a:extLst>
                  <a:ext uri="{FF2B5EF4-FFF2-40B4-BE49-F238E27FC236}">
                    <a16:creationId xmlns:a16="http://schemas.microsoft.com/office/drawing/2014/main" id="{09534B70-EF2D-420B-AF7B-1F7B8E8842F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80868678"/>
                  </p:ext>
                </p:extLst>
              </p:nvPr>
            </p:nvGraphicFramePr>
            <p:xfrm>
              <a:off x="3856382" y="3035576"/>
              <a:ext cx="2703444" cy="1520687"/>
            </p:xfrm>
            <a:graphic>
              <a:graphicData uri="http://schemas.microsoft.com/office/powerpoint/2016/slidezoom">
                <pslz:sldZm>
                  <pslz:sldZmObj sldId="286" cId="987500349">
                    <pslz:zmPr id="{217B1DA1-83DC-4FB6-9396-3390E6FE0CE9}" returnToParent="0" transitionDur="1000">
                      <p166:blipFill xmlns:p166="http://schemas.microsoft.com/office/powerpoint/2016/6/main">
                        <a:blip r:embed="rId1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3" name="Slide Zoom 12">
                <a:hlinkClick r:id="rId15" action="ppaction://hlinksldjump"/>
                <a:extLst>
                  <a:ext uri="{FF2B5EF4-FFF2-40B4-BE49-F238E27FC236}">
                    <a16:creationId xmlns:a16="http://schemas.microsoft.com/office/drawing/2014/main" id="{09534B70-EF2D-420B-AF7B-1F7B8E8842F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856382" y="3035576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5" name="Slide Zoom 14">
                <a:extLst>
                  <a:ext uri="{FF2B5EF4-FFF2-40B4-BE49-F238E27FC236}">
                    <a16:creationId xmlns:a16="http://schemas.microsoft.com/office/drawing/2014/main" id="{33494E1B-8249-43AE-8623-3DAD692E5E8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65479786"/>
                  </p:ext>
                </p:extLst>
              </p:nvPr>
            </p:nvGraphicFramePr>
            <p:xfrm>
              <a:off x="7368208" y="3035576"/>
              <a:ext cx="2703444" cy="1520687"/>
            </p:xfrm>
            <a:graphic>
              <a:graphicData uri="http://schemas.microsoft.com/office/powerpoint/2016/slidezoom">
                <pslz:sldZm>
                  <pslz:sldZmObj sldId="287" cId="2934641472">
                    <pslz:zmPr id="{1D260E98-CF6E-4D75-84FE-26A15F726F0A}" returnToParent="0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5" name="Slide Zoom 14">
                <a:hlinkClick r:id="rId17" action="ppaction://hlinksldjump"/>
                <a:extLst>
                  <a:ext uri="{FF2B5EF4-FFF2-40B4-BE49-F238E27FC236}">
                    <a16:creationId xmlns:a16="http://schemas.microsoft.com/office/drawing/2014/main" id="{33494E1B-8249-43AE-8623-3DAD692E5E8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68208" y="3035576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7" name="Slide Zoom 16">
                <a:extLst>
                  <a:ext uri="{FF2B5EF4-FFF2-40B4-BE49-F238E27FC236}">
                    <a16:creationId xmlns:a16="http://schemas.microsoft.com/office/drawing/2014/main" id="{EBEEE3A9-FDC9-4A99-A732-B03B7554900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11148411"/>
                  </p:ext>
                </p:extLst>
              </p:nvPr>
            </p:nvGraphicFramePr>
            <p:xfrm>
              <a:off x="1736035" y="5180431"/>
              <a:ext cx="2703444" cy="1520687"/>
            </p:xfrm>
            <a:graphic>
              <a:graphicData uri="http://schemas.microsoft.com/office/powerpoint/2016/slidezoom">
                <pslz:sldZm>
                  <pslz:sldZmObj sldId="270" cId="1472657109">
                    <pslz:zmPr id="{0FA30D15-009A-4BF6-A08C-9CA99A85CA9F}" returnToParent="0" transitionDur="1000">
                      <p166:blipFill xmlns:p166="http://schemas.microsoft.com/office/powerpoint/2016/6/main">
                        <a:blip r:embed="rId1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7" name="Slide Zoom 16">
                <a:hlinkClick r:id="rId19" action="ppaction://hlinksldjump"/>
                <a:extLst>
                  <a:ext uri="{FF2B5EF4-FFF2-40B4-BE49-F238E27FC236}">
                    <a16:creationId xmlns:a16="http://schemas.microsoft.com/office/drawing/2014/main" id="{EBEEE3A9-FDC9-4A99-A732-B03B755490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736035" y="5180431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9" name="Slide Zoom 18">
                <a:extLst>
                  <a:ext uri="{FF2B5EF4-FFF2-40B4-BE49-F238E27FC236}">
                    <a16:creationId xmlns:a16="http://schemas.microsoft.com/office/drawing/2014/main" id="{EC3F6AE5-7D7D-44A2-A589-C640CEE4E46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22382866"/>
                  </p:ext>
                </p:extLst>
              </p:nvPr>
            </p:nvGraphicFramePr>
            <p:xfrm>
              <a:off x="6016486" y="5180432"/>
              <a:ext cx="2703444" cy="1520687"/>
            </p:xfrm>
            <a:graphic>
              <a:graphicData uri="http://schemas.microsoft.com/office/powerpoint/2016/slidezoom">
                <pslz:sldZm>
                  <pslz:sldZmObj sldId="271" cId="3167954857">
                    <pslz:zmPr id="{551ED8B5-9CAC-4D61-B049-999BFA9C0627}" returnToParent="0" transitionDur="1000">
                      <p166:blipFill xmlns:p166="http://schemas.microsoft.com/office/powerpoint/2016/6/main">
                        <a:blip r:embed="rId2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3444" cy="152068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9" name="Slide Zoom 18">
                <a:hlinkClick r:id="rId22" action="ppaction://hlinksldjump"/>
                <a:extLst>
                  <a:ext uri="{FF2B5EF4-FFF2-40B4-BE49-F238E27FC236}">
                    <a16:creationId xmlns:a16="http://schemas.microsoft.com/office/drawing/2014/main" id="{EC3F6AE5-7D7D-44A2-A589-C640CEE4E4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016486" y="5180432"/>
                <a:ext cx="2703444" cy="152068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D07268A4-E987-4122-9EE7-8A29361669B3}"/>
              </a:ext>
            </a:extLst>
          </p:cNvPr>
          <p:cNvSpPr txBox="1"/>
          <p:nvPr/>
        </p:nvSpPr>
        <p:spPr>
          <a:xfrm>
            <a:off x="3260035" y="92765"/>
            <a:ext cx="4227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Contents Page</a:t>
            </a:r>
          </a:p>
        </p:txBody>
      </p:sp>
    </p:spTree>
    <p:extLst>
      <p:ext uri="{BB962C8B-B14F-4D97-AF65-F5344CB8AC3E}">
        <p14:creationId xmlns:p14="http://schemas.microsoft.com/office/powerpoint/2010/main" val="2857581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/>
              <a:t>Meet The Team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2BA546D-E625-45B2-B6F9-BD0D89A2DAAC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350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218CB-6EC6-4A4D-B11F-A0678ECD7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sz="3900">
                <a:effectLst/>
              </a:rPr>
              <a:t>What is the product idea? </a:t>
            </a:r>
            <a:br>
              <a:rPr lang="en-GB" sz="3900">
                <a:effectLst/>
              </a:rPr>
            </a:br>
            <a:endParaRPr lang="en-GB" sz="3900"/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6A1BA15-5B81-446D-AA59-BE50A3A7FD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360" y="5538997"/>
            <a:ext cx="1310640" cy="1310640"/>
          </a:xfrm>
          <a:prstGeom prst="rect">
            <a:avLst/>
          </a:prstGeom>
        </p:spPr>
      </p:pic>
      <p:graphicFrame>
        <p:nvGraphicFramePr>
          <p:cNvPr id="32" name="Content Placeholder 2">
            <a:extLst>
              <a:ext uri="{FF2B5EF4-FFF2-40B4-BE49-F238E27FC236}">
                <a16:creationId xmlns:a16="http://schemas.microsoft.com/office/drawing/2014/main" id="{9E1B4627-81B3-4947-B414-4F3EE1B4603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14400" y="20764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82101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/>
              <a:t>Idea :</a:t>
            </a:r>
          </a:p>
        </p:txBody>
      </p:sp>
    </p:spTree>
    <p:extLst>
      <p:ext uri="{BB962C8B-B14F-4D97-AF65-F5344CB8AC3E}">
        <p14:creationId xmlns:p14="http://schemas.microsoft.com/office/powerpoint/2010/main" val="934492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8" name="Freeform 5">
            <a:extLst>
              <a:ext uri="{FF2B5EF4-FFF2-40B4-BE49-F238E27FC236}">
                <a16:creationId xmlns:a16="http://schemas.microsoft.com/office/drawing/2014/main" id="{608EAA06-5488-416B-B2B2-E55213011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271651" y="1762886"/>
            <a:ext cx="7656919" cy="3332229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="" xmlns:a14="http://schemas.microsoft.com/office/drawing/2010/main" xmlns:p14="http://schemas.microsoft.com/office/powerpoint/2010/main" xmlns:a16="http://schemas.microsoft.com/office/drawing/2014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 panose="0204060305050503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0733" y="2074339"/>
            <a:ext cx="721995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800" b="1"/>
              <a:t>Market:</a:t>
            </a:r>
          </a:p>
        </p:txBody>
      </p:sp>
    </p:spTree>
    <p:extLst>
      <p:ext uri="{BB962C8B-B14F-4D97-AF65-F5344CB8AC3E}">
        <p14:creationId xmlns:p14="http://schemas.microsoft.com/office/powerpoint/2010/main" val="1561978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Business: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4096474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Planning And Production: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9875003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Business: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934641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8619E1C-28C5-4738-85A3-B8AE780710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26384" b="173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017CD8-30F2-449B-86DF-12B74F2CE8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 spc="5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Team-working &amp; Management:</a:t>
            </a:r>
            <a:endParaRPr lang="en-US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1CAD3C-6AE2-47B1-B0D1-2C5DF45BECDC}"/>
              </a:ext>
            </a:extLst>
          </p:cNvPr>
          <p:cNvSpPr txBox="1"/>
          <p:nvPr/>
        </p:nvSpPr>
        <p:spPr>
          <a:xfrm>
            <a:off x="9396663" y="22258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oudy Old Style" panose="02040603050505030304"/>
                <a:ea typeface="+mn-ea"/>
                <a:cs typeface="+mn-cs"/>
              </a:rPr>
              <a:t>MH</a:t>
            </a:r>
          </a:p>
        </p:txBody>
      </p:sp>
    </p:spTree>
    <p:extLst>
      <p:ext uri="{BB962C8B-B14F-4D97-AF65-F5344CB8AC3E}">
        <p14:creationId xmlns:p14="http://schemas.microsoft.com/office/powerpoint/2010/main" val="224460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AD96-B38C-4FB9-B9BE-2A80E9139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sz="2500">
                <a:effectLst/>
              </a:rPr>
              <a:t>Description of your Tech Start-Up (Trading Name, Logo, Slogan, Legal classification, Mission statement &amp; Objectives).</a:t>
            </a:r>
            <a:br>
              <a:rPr lang="en-GB" sz="2500">
                <a:effectLst/>
              </a:rPr>
            </a:br>
            <a:endParaRPr lang="en-GB" sz="2500"/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670C7EB-6E16-438D-B437-D3668379B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360" y="5538997"/>
            <a:ext cx="1310640" cy="1310640"/>
          </a:xfrm>
          <a:prstGeom prst="rect">
            <a:avLst/>
          </a:prstGeom>
        </p:spPr>
      </p:pic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FB1014BF-D30C-490E-BDFA-2AFF503BA47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14400" y="20764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72657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0EB9D-1F99-4D67-B94E-3E7CE1924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sz="3200"/>
              <a:t>How does your Team intend to work together to communicate collaborate and progress towards achieving objectives?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EB6A9485-3F26-4DEF-832C-1FCEE25346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360" y="5538997"/>
            <a:ext cx="1310640" cy="1310640"/>
          </a:xfrm>
          <a:prstGeom prst="rect">
            <a:avLst/>
          </a:prstGeom>
        </p:spPr>
      </p:pic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C6416D82-FC90-4A18-A1A5-5AAF28FCE2E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14400" y="20764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67954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87DFD-01D6-4D13-ABBB-920451D1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5BDAD-6B6D-43AC-9920-166BB4E33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900" indent="0" algn="ctr">
              <a:buNone/>
            </a:pPr>
            <a:r>
              <a:rPr lang="en-GB" dirty="0"/>
              <a:t>Overall </a:t>
            </a:r>
            <a:r>
              <a:rPr lang="en-GB" dirty="0" err="1"/>
              <a:t>dimenture</a:t>
            </a:r>
            <a:r>
              <a:rPr lang="en-GB" dirty="0"/>
              <a:t> remains a growing problem where individuals continue to require help during their everyday living . This assistance can cost a lot of money to maintain. Our Unique product aims to help balance this assistance while improving peoples lifestyle.</a:t>
            </a:r>
          </a:p>
        </p:txBody>
      </p:sp>
    </p:spTree>
    <p:extLst>
      <p:ext uri="{BB962C8B-B14F-4D97-AF65-F5344CB8AC3E}">
        <p14:creationId xmlns:p14="http://schemas.microsoft.com/office/powerpoint/2010/main" val="58758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9">
            <a:extLst>
              <a:ext uri="{FF2B5EF4-FFF2-40B4-BE49-F238E27FC236}">
                <a16:creationId xmlns:a16="http://schemas.microsoft.com/office/drawing/2014/main" id="{7CFAC9FD-BAD6-47B4-9C11-BE23CEAC7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 panose="02040603050505030304"/>
              <a:ea typeface="+mn-ea"/>
              <a:cs typeface="+mn-cs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45B67B9C-9B45-4084-9BB5-187071EE9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8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 panose="0204060305050503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17ED9D-0886-4E1C-A252-3881325B5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916" y="1078264"/>
            <a:ext cx="3422930" cy="47014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4400">
                <a:solidFill>
                  <a:srgbClr val="FFFFFF"/>
                </a:solidFill>
              </a:rPr>
              <a:t>Reference list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CE126-0540-41AC-AB87-9C593117A3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14167" y="647133"/>
            <a:ext cx="6227867" cy="5132604"/>
          </a:xfr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/>
              <a:t>1. </a:t>
            </a:r>
            <a:r>
              <a:rPr lang="en-US">
                <a:hlinkClick r:id="rId2"/>
              </a:rPr>
              <a:t>https://www.alzdiscovery.org/cognitive-vitality/blog/can-hearing-aids-help-prevent-dementia</a:t>
            </a:r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r>
              <a:rPr lang="en-US"/>
              <a:t>2. Lin FR, Ferrucci L, An Y </a:t>
            </a:r>
            <a:r>
              <a:rPr lang="en-US" i="1"/>
              <a:t>et al</a:t>
            </a:r>
            <a:r>
              <a:rPr lang="en-US"/>
              <a:t>. (2014) </a:t>
            </a:r>
            <a:r>
              <a:rPr lang="en-US">
                <a:hlinkClick r:id="rId3"/>
              </a:rPr>
              <a:t>Association of hearing impairment with brain volume changes in older adults</a:t>
            </a:r>
            <a:r>
              <a:rPr lang="en-US"/>
              <a:t>. </a:t>
            </a:r>
            <a:r>
              <a:rPr lang="en-US" i="1"/>
              <a:t>Neuroimage</a:t>
            </a:r>
            <a:r>
              <a:rPr lang="en-US"/>
              <a:t> 90, 84-92.</a:t>
            </a:r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</a:rPr>
              <a:t>3. </a:t>
            </a:r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  <a:ea typeface="+mn-lt"/>
                <a:cs typeface="+mn-lt"/>
              </a:rPr>
              <a:t>Luengo-Fernandez R, et al(2015)  </a:t>
            </a:r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  <a:ea typeface="+mn-lt"/>
                <a:cs typeface="+mn-lt"/>
                <a:hlinkClick r:id="rId4"/>
              </a:rPr>
              <a:t>https://www.dementiastatistics.org/statistics/cost-and-projections-in-the-uk-and-globally/</a:t>
            </a:r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  <a:ea typeface="+mn-lt"/>
              <a:cs typeface="+mn-lt"/>
            </a:endParaRPr>
          </a:p>
          <a:p>
            <a:pPr algn="l"/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  <a:ea typeface="+mn-lt"/>
                <a:cs typeface="+mn-lt"/>
                <a:hlinkClick r:id="rId5"/>
              </a:rPr>
              <a:t>4. </a:t>
            </a:r>
            <a:r>
              <a:rPr lang="en-US"/>
              <a:t>Alzheimer’s Research UK calls for global dementia commitment after WHO sounds the alarm. </a:t>
            </a:r>
            <a:r>
              <a:rPr lang="en-US">
                <a:hlinkClick r:id="rId5"/>
              </a:rPr>
              <a:t>https</a:t>
            </a:r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  <a:ea typeface="+mn-lt"/>
                <a:cs typeface="+mn-lt"/>
                <a:hlinkClick r:id="rId5"/>
              </a:rPr>
              <a:t>://www.alzheimersresearchuk.org/alzheimers-research-uk-calls-global-dementia-commitment-sounds-alarm/</a:t>
            </a:r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</a:rPr>
              <a:t>5. </a:t>
            </a:r>
            <a:r>
              <a:rPr lang="en-US">
                <a:ln>
                  <a:solidFill>
                    <a:prstClr val="white">
                      <a:lumMod val="75000"/>
                      <a:lumOff val="25000"/>
                      <a:alpha val="10000"/>
                    </a:prstClr>
                  </a:solidFill>
                </a:ln>
                <a:effectLst>
                  <a:outerShdw blurRad="9525" dist="25400" dir="14640000" algn="tl" rotWithShape="0">
                    <a:prstClr val="white">
                      <a:alpha val="30000"/>
                    </a:prstClr>
                  </a:outerShdw>
                </a:effectLst>
                <a:ea typeface="+mn-lt"/>
                <a:cs typeface="+mn-lt"/>
                <a:hlinkClick r:id="rId6"/>
              </a:rPr>
              <a:t>https://apolitical.co/solution_article/robots-boost-dementia-patients-cognitive-skills-independence/</a:t>
            </a:r>
            <a:endParaRPr lang="en-GB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  <a:p>
            <a:pPr algn="l"/>
            <a:endParaRPr lang="en-US">
              <a:ln>
                <a:solidFill>
                  <a:prstClr val="white">
                    <a:lumMod val="75000"/>
                    <a:lumOff val="25000"/>
                    <a:alpha val="10000"/>
                  </a:prstClr>
                </a:solidFill>
              </a:ln>
              <a:effectLst>
                <a:outerShdw blurRad="9525" dist="25400" dir="14640000" algn="tl" rotWithShape="0">
                  <a:prstClr val="white">
                    <a:alpha val="30000"/>
                  </a:prstClr>
                </a:outerShdw>
              </a:effectLst>
            </a:endParaRP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D74028F-2EA7-4153-8E8C-441310CC24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360" y="5538997"/>
            <a:ext cx="1310640" cy="13106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B9E3F2-D921-4E81-87E3-8A7B9E012C25}"/>
              </a:ext>
            </a:extLst>
          </p:cNvPr>
          <p:cNvSpPr txBox="1"/>
          <p:nvPr/>
        </p:nvSpPr>
        <p:spPr>
          <a:xfrm>
            <a:off x="9446795" y="18247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y Old Style" panose="02040603050505030304"/>
                <a:ea typeface="+mn-ea"/>
                <a:cs typeface="+mn-cs"/>
              </a:rPr>
              <a:t>MH, RW, KM</a:t>
            </a:r>
          </a:p>
        </p:txBody>
      </p:sp>
    </p:spTree>
    <p:extLst>
      <p:ext uri="{BB962C8B-B14F-4D97-AF65-F5344CB8AC3E}">
        <p14:creationId xmlns:p14="http://schemas.microsoft.com/office/powerpoint/2010/main" val="3651943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lateVTI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Bodoni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oudy Old Style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363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Bodoni MT</vt:lpstr>
      <vt:lpstr>Calibri</vt:lpstr>
      <vt:lpstr>Calibri Light</vt:lpstr>
      <vt:lpstr>Goudy Old Style</vt:lpstr>
      <vt:lpstr>Times New Roman</vt:lpstr>
      <vt:lpstr>Wingdings 2</vt:lpstr>
      <vt:lpstr>Office Theme</vt:lpstr>
      <vt:lpstr>SlateVTI</vt:lpstr>
      <vt:lpstr>  Smart brain </vt:lpstr>
      <vt:lpstr>PowerPoint Presentation</vt:lpstr>
      <vt:lpstr>Meet The Team</vt:lpstr>
      <vt:lpstr>What is the product idea?  </vt:lpstr>
      <vt:lpstr>Idea :</vt:lpstr>
      <vt:lpstr>Market:</vt:lpstr>
      <vt:lpstr>Business:</vt:lpstr>
      <vt:lpstr>Planning And Production:</vt:lpstr>
      <vt:lpstr>Business:</vt:lpstr>
      <vt:lpstr>Team-working &amp; Management:</vt:lpstr>
      <vt:lpstr>Description of your Tech Start-Up (Trading Name, Logo, Slogan, Legal classification, Mission statement &amp; Objectives). </vt:lpstr>
      <vt:lpstr>How does your Team intend to work together to communicate collaborate and progress towards achieving objectives?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Smart brain</dc:title>
  <dc:creator>Matthew Howells</dc:creator>
  <cp:lastModifiedBy>Matthew Howells</cp:lastModifiedBy>
  <cp:revision>5</cp:revision>
  <dcterms:created xsi:type="dcterms:W3CDTF">2019-12-02T21:31:28Z</dcterms:created>
  <dcterms:modified xsi:type="dcterms:W3CDTF">2019-12-04T00:04:02Z</dcterms:modified>
</cp:coreProperties>
</file>