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13A3BD-836A-C476-2031-350C825C1FF4}" v="113" dt="2024-03-13T11:54:47.778"/>
    <p1510:client id="{42D95F84-8A92-81E5-FEBE-45B20CFA4516}" v="30" dt="2024-03-13T11:22:05.0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62994EA-CF6D-40F5-9D77-837CCD439E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786979"/>
              </p:ext>
            </p:extLst>
          </p:nvPr>
        </p:nvGraphicFramePr>
        <p:xfrm>
          <a:off x="294967" y="196645"/>
          <a:ext cx="11643588" cy="64888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10897">
                  <a:extLst>
                    <a:ext uri="{9D8B030D-6E8A-4147-A177-3AD203B41FA5}">
                      <a16:colId xmlns:a16="http://schemas.microsoft.com/office/drawing/2014/main" val="1946663735"/>
                    </a:ext>
                  </a:extLst>
                </a:gridCol>
                <a:gridCol w="2910897">
                  <a:extLst>
                    <a:ext uri="{9D8B030D-6E8A-4147-A177-3AD203B41FA5}">
                      <a16:colId xmlns:a16="http://schemas.microsoft.com/office/drawing/2014/main" val="3776646710"/>
                    </a:ext>
                  </a:extLst>
                </a:gridCol>
                <a:gridCol w="2910897">
                  <a:extLst>
                    <a:ext uri="{9D8B030D-6E8A-4147-A177-3AD203B41FA5}">
                      <a16:colId xmlns:a16="http://schemas.microsoft.com/office/drawing/2014/main" val="2169627971"/>
                    </a:ext>
                  </a:extLst>
                </a:gridCol>
                <a:gridCol w="2910897">
                  <a:extLst>
                    <a:ext uri="{9D8B030D-6E8A-4147-A177-3AD203B41FA5}">
                      <a16:colId xmlns:a16="http://schemas.microsoft.com/office/drawing/2014/main" val="3751530650"/>
                    </a:ext>
                  </a:extLst>
                </a:gridCol>
              </a:tblGrid>
              <a:tr h="155657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29557"/>
                  </a:ext>
                </a:extLst>
              </a:tr>
              <a:tr h="155657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515087"/>
                  </a:ext>
                </a:extLst>
              </a:tr>
              <a:tr h="155657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4145650"/>
                  </a:ext>
                </a:extLst>
              </a:tr>
              <a:tr h="181912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9613190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6369C87-5CA4-CC03-0D25-F59D03683007}"/>
              </a:ext>
            </a:extLst>
          </p:cNvPr>
          <p:cNvCxnSpPr/>
          <p:nvPr/>
        </p:nvCxnSpPr>
        <p:spPr>
          <a:xfrm>
            <a:off x="1593970" y="230517"/>
            <a:ext cx="13419" cy="6444889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82D0DC4-FEC8-9EFC-7A1E-820804AFFEC1}"/>
              </a:ext>
            </a:extLst>
          </p:cNvPr>
          <p:cNvCxnSpPr>
            <a:cxnSpLocks/>
          </p:cNvCxnSpPr>
          <p:nvPr/>
        </p:nvCxnSpPr>
        <p:spPr>
          <a:xfrm>
            <a:off x="4546120" y="230516"/>
            <a:ext cx="13419" cy="6444889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F1D8173-823C-7015-2A99-966E23A70589}"/>
              </a:ext>
            </a:extLst>
          </p:cNvPr>
          <p:cNvCxnSpPr>
            <a:cxnSpLocks/>
          </p:cNvCxnSpPr>
          <p:nvPr/>
        </p:nvCxnSpPr>
        <p:spPr>
          <a:xfrm>
            <a:off x="7555486" y="178095"/>
            <a:ext cx="13419" cy="6444889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12586DE6-3928-21FC-03EB-6D46A3E9E09F}"/>
              </a:ext>
            </a:extLst>
          </p:cNvPr>
          <p:cNvCxnSpPr>
            <a:cxnSpLocks/>
          </p:cNvCxnSpPr>
          <p:nvPr/>
        </p:nvCxnSpPr>
        <p:spPr>
          <a:xfrm>
            <a:off x="10554324" y="202675"/>
            <a:ext cx="13419" cy="6444889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Arrow: Right 8">
            <a:extLst>
              <a:ext uri="{FF2B5EF4-FFF2-40B4-BE49-F238E27FC236}">
                <a16:creationId xmlns:a16="http://schemas.microsoft.com/office/drawing/2014/main" id="{F01C157A-C037-9BA8-1C03-3841A386792A}"/>
              </a:ext>
            </a:extLst>
          </p:cNvPr>
          <p:cNvSpPr/>
          <p:nvPr/>
        </p:nvSpPr>
        <p:spPr>
          <a:xfrm rot="2160000">
            <a:off x="1660584" y="1303720"/>
            <a:ext cx="1548580" cy="11430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cartoon of a football goal&#10;&#10;Description automatically generated">
            <a:extLst>
              <a:ext uri="{FF2B5EF4-FFF2-40B4-BE49-F238E27FC236}">
                <a16:creationId xmlns:a16="http://schemas.microsoft.com/office/drawing/2014/main" id="{88FA1A24-2C08-8CA3-65F9-E0FF997DEB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5324" y="3449124"/>
            <a:ext cx="1405707" cy="1078169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75109A6D-3593-AF92-FC35-A92F906CBF76}"/>
              </a:ext>
            </a:extLst>
          </p:cNvPr>
          <p:cNvSpPr/>
          <p:nvPr/>
        </p:nvSpPr>
        <p:spPr>
          <a:xfrm rot="2160000">
            <a:off x="3147711" y="2336105"/>
            <a:ext cx="1548580" cy="11430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D1CC56B9-8ACD-2853-F77E-51BC406884CA}"/>
              </a:ext>
            </a:extLst>
          </p:cNvPr>
          <p:cNvSpPr/>
          <p:nvPr/>
        </p:nvSpPr>
        <p:spPr>
          <a:xfrm rot="2160000">
            <a:off x="4561098" y="3257879"/>
            <a:ext cx="1548580" cy="11430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red x on a black background&#10;&#10;Description automatically generated">
            <a:extLst>
              <a:ext uri="{FF2B5EF4-FFF2-40B4-BE49-F238E27FC236}">
                <a16:creationId xmlns:a16="http://schemas.microsoft.com/office/drawing/2014/main" id="{372118CA-7FE0-E54A-D6C5-52D3AE7C08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497451" y="376084"/>
            <a:ext cx="1094453" cy="127573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AEC2C5-28D0-47F0-2C22-C408C95DF3F6}"/>
              </a:ext>
            </a:extLst>
          </p:cNvPr>
          <p:cNvSpPr txBox="1"/>
          <p:nvPr/>
        </p:nvSpPr>
        <p:spPr>
          <a:xfrm>
            <a:off x="418148" y="1764728"/>
            <a:ext cx="124805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ooper Black"/>
              </a:rPr>
              <a:t>Start here!</a:t>
            </a:r>
          </a:p>
        </p:txBody>
      </p:sp>
      <p:pic>
        <p:nvPicPr>
          <p:cNvPr id="15" name="Picture 14" descr="A building with a book on the front&#10;&#10;Description automatically generated">
            <a:extLst>
              <a:ext uri="{FF2B5EF4-FFF2-40B4-BE49-F238E27FC236}">
                <a16:creationId xmlns:a16="http://schemas.microsoft.com/office/drawing/2014/main" id="{7E7A3315-BC62-4749-61FE-831C13998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991" y="377927"/>
            <a:ext cx="1272049" cy="1272049"/>
          </a:xfrm>
          <a:prstGeom prst="rect">
            <a:avLst/>
          </a:prstGeom>
        </p:spPr>
      </p:pic>
      <p:sp>
        <p:nvSpPr>
          <p:cNvPr id="16" name="Arrow: Right 15">
            <a:extLst>
              <a:ext uri="{FF2B5EF4-FFF2-40B4-BE49-F238E27FC236}">
                <a16:creationId xmlns:a16="http://schemas.microsoft.com/office/drawing/2014/main" id="{2F199969-FBA9-EC39-2278-304108C0C8E9}"/>
              </a:ext>
            </a:extLst>
          </p:cNvPr>
          <p:cNvSpPr/>
          <p:nvPr/>
        </p:nvSpPr>
        <p:spPr>
          <a:xfrm rot="720000">
            <a:off x="6035936" y="3724910"/>
            <a:ext cx="1548580" cy="11430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4F986926-8494-5A9E-C420-6ABC2E915E1E}"/>
              </a:ext>
            </a:extLst>
          </p:cNvPr>
          <p:cNvSpPr/>
          <p:nvPr/>
        </p:nvSpPr>
        <p:spPr>
          <a:xfrm rot="2160000">
            <a:off x="7596806" y="4327135"/>
            <a:ext cx="1548580" cy="11430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F2CC7EEF-4FE9-CA7F-24DC-F2BA6F265DF7}"/>
              </a:ext>
            </a:extLst>
          </p:cNvPr>
          <p:cNvSpPr/>
          <p:nvPr/>
        </p:nvSpPr>
        <p:spPr>
          <a:xfrm rot="1140000">
            <a:off x="9010192" y="5113714"/>
            <a:ext cx="1548580" cy="11430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A group of kids playing on a playground&#10;&#10;Description automatically generated">
            <a:extLst>
              <a:ext uri="{FF2B5EF4-FFF2-40B4-BE49-F238E27FC236}">
                <a16:creationId xmlns:a16="http://schemas.microsoft.com/office/drawing/2014/main" id="{C46B023E-6B6D-D0C1-138A-D90EBADA37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6148" y="3576331"/>
            <a:ext cx="1299703" cy="1106437"/>
          </a:xfrm>
          <a:prstGeom prst="rect">
            <a:avLst/>
          </a:prstGeom>
        </p:spPr>
      </p:pic>
      <p:pic>
        <p:nvPicPr>
          <p:cNvPr id="20" name="Picture 19" descr="A treasure chest with gold coins&#10;&#10;Description automatically generated">
            <a:extLst>
              <a:ext uri="{FF2B5EF4-FFF2-40B4-BE49-F238E27FC236}">
                <a16:creationId xmlns:a16="http://schemas.microsoft.com/office/drawing/2014/main" id="{742242DC-06A5-FD11-C602-9E983A5A75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26826" y="5181906"/>
            <a:ext cx="1262217" cy="1152220"/>
          </a:xfrm>
          <a:prstGeom prst="rect">
            <a:avLst/>
          </a:prstGeom>
        </p:spPr>
      </p:pic>
      <p:pic>
        <p:nvPicPr>
          <p:cNvPr id="21" name="Picture 20" descr="A logo for a nursery&#10;&#10;Description automatically generated">
            <a:extLst>
              <a:ext uri="{FF2B5EF4-FFF2-40B4-BE49-F238E27FC236}">
                <a16:creationId xmlns:a16="http://schemas.microsoft.com/office/drawing/2014/main" id="{4E3BFB13-833E-7C2D-C291-C1A12B7BC9A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709" y="2082596"/>
            <a:ext cx="1369451" cy="910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2024-03-13T11:03:27Z</dcterms:created>
  <dcterms:modified xsi:type="dcterms:W3CDTF">2024-03-13T16:35:41Z</dcterms:modified>
</cp:coreProperties>
</file>