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notesMasterIdLst>
    <p:notesMasterId r:id="rId20"/>
  </p:notesMasterIdLst>
  <p:sldIdLst>
    <p:sldId id="256" r:id="rId2"/>
    <p:sldId id="257" r:id="rId3"/>
    <p:sldId id="259" r:id="rId4"/>
    <p:sldId id="258" r:id="rId5"/>
    <p:sldId id="261" r:id="rId6"/>
    <p:sldId id="267" r:id="rId7"/>
    <p:sldId id="268" r:id="rId8"/>
    <p:sldId id="260" r:id="rId9"/>
    <p:sldId id="266" r:id="rId10"/>
    <p:sldId id="262" r:id="rId11"/>
    <p:sldId id="263" r:id="rId12"/>
    <p:sldId id="264" r:id="rId13"/>
    <p:sldId id="269" r:id="rId14"/>
    <p:sldId id="270" r:id="rId15"/>
    <p:sldId id="271" r:id="rId16"/>
    <p:sldId id="272" r:id="rId17"/>
    <p:sldId id="273" r:id="rId18"/>
    <p:sldId id="26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BD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1494" autoAdjust="0"/>
  </p:normalViewPr>
  <p:slideViewPr>
    <p:cSldViewPr snapToGrid="0" showGuides="1">
      <p:cViewPr varScale="1">
        <p:scale>
          <a:sx n="91" d="100"/>
          <a:sy n="91" d="100"/>
        </p:scale>
        <p:origin x="1212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8A147F-29EF-4841-8D72-FEB9EAC25496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3D69F-8591-41BC-9D82-B0D9FEB78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804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Welcome to </a:t>
            </a:r>
            <a:r>
              <a:rPr lang="en-US" dirty="0" err="1" smtClean="0"/>
              <a:t>Phobosphear</a:t>
            </a:r>
            <a:r>
              <a:rPr lang="en-US" dirty="0" smtClean="0"/>
              <a:t> Productions where we bring</a:t>
            </a:r>
            <a:r>
              <a:rPr lang="en-US" baseline="0" dirty="0" smtClean="0"/>
              <a:t> music to life. </a:t>
            </a:r>
          </a:p>
          <a:p>
            <a:endParaRPr lang="en-US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23D69F-8591-41BC-9D82-B0D9FEB78E1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689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255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571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031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89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64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880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228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517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40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854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7581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532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1521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2179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2784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931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860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34AF0C9-61DC-42C8-83DA-3921FFE5DAC7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50C0417-3698-46A2-9F98-7ED8AF1B7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457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97" r:id="rId12"/>
    <p:sldLayoutId id="2147483798" r:id="rId13"/>
    <p:sldLayoutId id="2147483799" r:id="rId14"/>
    <p:sldLayoutId id="2147483800" r:id="rId15"/>
    <p:sldLayoutId id="2147483801" r:id="rId16"/>
    <p:sldLayoutId id="214748380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7" Type="http://schemas.openxmlformats.org/officeDocument/2006/relationships/image" Target="../media/image27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wav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eepai.org/machine-learning-model/text2img" TargetMode="External"/><Relationship Id="rId3" Type="http://schemas.openxmlformats.org/officeDocument/2006/relationships/hyperlink" Target="https://manage.wix.com/dashboard/5d9bd289-817e-4745-828e-e4646ba0c249/home" TargetMode="External"/><Relationship Id="rId7" Type="http://schemas.openxmlformats.org/officeDocument/2006/relationships/hyperlink" Target="https://distrokid.com/" TargetMode="External"/><Relationship Id="rId2" Type="http://schemas.openxmlformats.org/officeDocument/2006/relationships/hyperlink" Target="https://logo.com/logos/artificial-intelligence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facebook.com/Phobosphear" TargetMode="External"/><Relationship Id="rId11" Type="http://schemas.openxmlformats.org/officeDocument/2006/relationships/hyperlink" Target="https://templatelab.com/press-kit-templates/#google_vignette" TargetMode="External"/><Relationship Id="rId5" Type="http://schemas.openxmlformats.org/officeDocument/2006/relationships/hyperlink" Target="https://myaccount.google.com/u/1/?utm_source=OGB&amp;utm_medium=app" TargetMode="External"/><Relationship Id="rId10" Type="http://schemas.openxmlformats.org/officeDocument/2006/relationships/hyperlink" Target="https://www.tiktok.com/" TargetMode="External"/><Relationship Id="rId4" Type="http://schemas.openxmlformats.org/officeDocument/2006/relationships/hyperlink" Target="https://www.spri.ng/" TargetMode="External"/><Relationship Id="rId9" Type="http://schemas.openxmlformats.org/officeDocument/2006/relationships/hyperlink" Target="https://www.bbc.co.uk/introduc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Can you feel the </a:t>
            </a:r>
            <a:r>
              <a:rPr lang="en-US" dirty="0" err="1" smtClean="0">
                <a:solidFill>
                  <a:schemeClr val="bg1"/>
                </a:solidFill>
                <a:latin typeface="Arial Black" panose="020B0A04020102020204" pitchFamily="34" charset="0"/>
              </a:rPr>
              <a:t>Ph</a:t>
            </a:r>
            <a:r>
              <a:rPr lang="en-US" dirty="0" err="1" smtClean="0">
                <a:solidFill>
                  <a:srgbClr val="F6BD5B"/>
                </a:solidFill>
                <a:latin typeface="Arial Black" panose="020B0A04020102020204" pitchFamily="34" charset="0"/>
              </a:rPr>
              <a:t>o</a:t>
            </a:r>
            <a:r>
              <a:rPr lang="en-US" dirty="0" err="1" smtClean="0">
                <a:solidFill>
                  <a:schemeClr val="bg1"/>
                </a:solidFill>
                <a:latin typeface="Arial Black" panose="020B0A04020102020204" pitchFamily="34" charset="0"/>
              </a:rPr>
              <a:t>b</a:t>
            </a:r>
            <a:r>
              <a:rPr lang="en-US" dirty="0" err="1" smtClean="0">
                <a:solidFill>
                  <a:srgbClr val="F6BD5B"/>
                </a:solidFill>
                <a:latin typeface="Arial Black" panose="020B0A04020102020204" pitchFamily="34" charset="0"/>
              </a:rPr>
              <a:t>o</a:t>
            </a:r>
            <a:r>
              <a:rPr lang="en-US" dirty="0" err="1" smtClean="0">
                <a:solidFill>
                  <a:schemeClr val="bg1"/>
                </a:solidFill>
                <a:latin typeface="Arial Black" panose="020B0A04020102020204" pitchFamily="34" charset="0"/>
              </a:rPr>
              <a:t>sphear</a:t>
            </a:r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? 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>
                <a:latin typeface="Arial Black" panose="020B0A04020102020204" pitchFamily="34" charset="0"/>
              </a:rPr>
              <a:t>Ph</a:t>
            </a:r>
            <a:r>
              <a:rPr lang="en-US" dirty="0" err="1" smtClean="0">
                <a:solidFill>
                  <a:srgbClr val="F6BD5B"/>
                </a:solidFill>
                <a:latin typeface="Arial Black" panose="020B0A04020102020204" pitchFamily="34" charset="0"/>
              </a:rPr>
              <a:t>o</a:t>
            </a:r>
            <a:r>
              <a:rPr lang="en-US" dirty="0" err="1" smtClean="0">
                <a:latin typeface="Arial Black" panose="020B0A04020102020204" pitchFamily="34" charset="0"/>
              </a:rPr>
              <a:t>b</a:t>
            </a:r>
            <a:r>
              <a:rPr lang="en-US" dirty="0" err="1" smtClean="0">
                <a:solidFill>
                  <a:srgbClr val="F6BD5B"/>
                </a:solidFill>
                <a:latin typeface="Arial Black" panose="020B0A04020102020204" pitchFamily="34" charset="0"/>
              </a:rPr>
              <a:t>o</a:t>
            </a:r>
            <a:r>
              <a:rPr lang="en-US" dirty="0" err="1" smtClean="0">
                <a:latin typeface="Arial Black" panose="020B0A04020102020204" pitchFamily="34" charset="0"/>
              </a:rPr>
              <a:t>sphear</a:t>
            </a:r>
            <a:r>
              <a:rPr lang="en-US" dirty="0" smtClean="0">
                <a:latin typeface="Arial Black" panose="020B0A04020102020204" pitchFamily="34" charset="0"/>
              </a:rPr>
              <a:t> Productions 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321" y="4123716"/>
            <a:ext cx="3698820" cy="2452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83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Welcome to </a:t>
            </a:r>
            <a:r>
              <a:rPr lang="en-US" dirty="0" err="1" smtClean="0">
                <a:solidFill>
                  <a:schemeClr val="bg1"/>
                </a:solidFill>
                <a:latin typeface="Arial Black" panose="020B0A04020102020204" pitchFamily="34" charset="0"/>
              </a:rPr>
              <a:t>Phobosphear</a:t>
            </a:r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 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The Image </a:t>
            </a:r>
          </a:p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Music Style </a:t>
            </a:r>
          </a:p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Online Campaign  </a:t>
            </a:r>
          </a:p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Song releases </a:t>
            </a:r>
          </a:p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BBC Introducing </a:t>
            </a:r>
          </a:p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Press Release </a:t>
            </a:r>
          </a:p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Budget </a:t>
            </a:r>
            <a:endParaRPr lang="en-GB" dirty="0" smtClean="0">
              <a:solidFill>
                <a:srgbClr val="F6BD5B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6658" y="4632658"/>
            <a:ext cx="2225342" cy="2225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664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4264" y="195667"/>
            <a:ext cx="3395524" cy="707923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The Image 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766" y="929925"/>
            <a:ext cx="3243125" cy="18242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657" y="903590"/>
            <a:ext cx="4359040" cy="182425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2434" y="2877525"/>
            <a:ext cx="3822467" cy="202695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575" y="1047911"/>
            <a:ext cx="2887398" cy="17383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908" y="3818238"/>
            <a:ext cx="3332839" cy="192864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8750" y="3522338"/>
            <a:ext cx="3024538" cy="252044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2434" y="5281476"/>
            <a:ext cx="4223326" cy="136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99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Image Branding 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Influences </a:t>
            </a:r>
          </a:p>
          <a:p>
            <a:pPr lvl="1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Artist such as </a:t>
            </a:r>
          </a:p>
          <a:p>
            <a:pPr lvl="2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Hybrid </a:t>
            </a:r>
          </a:p>
          <a:p>
            <a:pPr lvl="2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Orbital </a:t>
            </a:r>
          </a:p>
          <a:p>
            <a:pPr lvl="2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Leftfield </a:t>
            </a:r>
          </a:p>
          <a:p>
            <a:pPr lvl="2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BT </a:t>
            </a:r>
          </a:p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Soundscapes </a:t>
            </a:r>
          </a:p>
          <a:p>
            <a:pPr lvl="1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Cinematic </a:t>
            </a:r>
          </a:p>
          <a:p>
            <a:pPr lvl="1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Sci-Fi </a:t>
            </a:r>
          </a:p>
          <a:p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Sound</a:t>
            </a:r>
          </a:p>
          <a:p>
            <a:pPr lvl="1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Electronic </a:t>
            </a:r>
          </a:p>
          <a:p>
            <a:pPr lvl="1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Alternative </a:t>
            </a:r>
          </a:p>
          <a:p>
            <a:pPr lvl="1"/>
            <a:r>
              <a:rPr lang="en-US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EDM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0752" y="5099921"/>
            <a:ext cx="1749271" cy="1749271"/>
          </a:xfrm>
          <a:prstGeom prst="rect">
            <a:avLst/>
          </a:prstGeom>
          <a:effectLst/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8415" y="540792"/>
            <a:ext cx="2117622" cy="211762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2674" y="229827"/>
            <a:ext cx="2428587" cy="24285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2347" y="2824684"/>
            <a:ext cx="4443600" cy="266171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6967" y="3806834"/>
            <a:ext cx="24384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938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2011" y="1659008"/>
            <a:ext cx="8810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6BD5B"/>
                </a:solidFill>
                <a:latin typeface="Arial Black" panose="020B0A04020102020204" pitchFamily="34" charset="0"/>
              </a:rPr>
              <a:t>h</a:t>
            </a:r>
            <a:r>
              <a:rPr lang="en-US" sz="2800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ttps://www.phobosphearproductions.co.uk </a:t>
            </a:r>
            <a:endParaRPr lang="en-GB" sz="2800" dirty="0">
              <a:solidFill>
                <a:srgbClr val="F6BD5B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32011" y="4512206"/>
            <a:ext cx="8032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https://www.facebook.com/Phobosphear</a:t>
            </a:r>
            <a:endParaRPr lang="en-GB" sz="2800" dirty="0">
              <a:solidFill>
                <a:srgbClr val="F6BD5B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2011" y="3167390"/>
            <a:ext cx="10989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https://www.tiktok.com/@phobosphearproductions</a:t>
            </a:r>
            <a:endParaRPr lang="en-GB" sz="2800" dirty="0">
              <a:solidFill>
                <a:srgbClr val="F6BD5B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85802" y="609601"/>
            <a:ext cx="5498688" cy="65876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Online Campaign 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155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6972" b="2991"/>
          <a:stretch/>
        </p:blipFill>
        <p:spPr>
          <a:xfrm>
            <a:off x="718457" y="705464"/>
            <a:ext cx="10755086" cy="5447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848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859" y="471948"/>
            <a:ext cx="2614612" cy="56615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6565" b="3465"/>
          <a:stretch/>
        </p:blipFill>
        <p:spPr>
          <a:xfrm>
            <a:off x="3716594" y="1332740"/>
            <a:ext cx="8284220" cy="4192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080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1236" t="26416" r="18495" b="13460"/>
          <a:stretch/>
        </p:blipFill>
        <p:spPr>
          <a:xfrm>
            <a:off x="1499419" y="336524"/>
            <a:ext cx="9193161" cy="618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057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8899"/>
          <a:stretch/>
        </p:blipFill>
        <p:spPr>
          <a:xfrm>
            <a:off x="798566" y="714375"/>
            <a:ext cx="10594868" cy="542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048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5685" b="3858"/>
          <a:stretch/>
        </p:blipFill>
        <p:spPr>
          <a:xfrm>
            <a:off x="1457326" y="1329690"/>
            <a:ext cx="9277349" cy="419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540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16041" b="4046"/>
          <a:stretch/>
        </p:blipFill>
        <p:spPr>
          <a:xfrm>
            <a:off x="1408853" y="1322070"/>
            <a:ext cx="9374294" cy="4213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258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15322" b="3238"/>
          <a:stretch/>
        </p:blipFill>
        <p:spPr>
          <a:xfrm>
            <a:off x="1471827" y="1310640"/>
            <a:ext cx="9248345" cy="4236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380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6BD5B"/>
                </a:solidFill>
                <a:latin typeface="Arial Black" panose="020B0A04020102020204" pitchFamily="34" charset="0"/>
              </a:rPr>
              <a:t>White Whale Hum </a:t>
            </a:r>
            <a:endParaRPr lang="en-GB" b="1" dirty="0">
              <a:solidFill>
                <a:srgbClr val="F6BD5B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Star Trek </a:t>
            </a:r>
          </a:p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The Martian </a:t>
            </a:r>
          </a:p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Influenced by Orbital – There Will Come a Time </a:t>
            </a:r>
          </a:p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Soundscape, Cinematic, Sci-Fi </a:t>
            </a:r>
          </a:p>
          <a:p>
            <a:r>
              <a:rPr lang="en-US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Remix </a:t>
            </a:r>
          </a:p>
        </p:txBody>
      </p:sp>
      <p:pic>
        <p:nvPicPr>
          <p:cNvPr id="4" name="White Wale Hum Mastere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93807" y="5660922"/>
            <a:ext cx="609600" cy="609600"/>
          </a:xfrm>
          <a:prstGeom prst="rect">
            <a:avLst/>
          </a:prstGeom>
        </p:spPr>
      </p:pic>
      <p:pic>
        <p:nvPicPr>
          <p:cNvPr id="5" name="Orbital Remix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24232" y="5660922"/>
            <a:ext cx="609600" cy="609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3200" y="5029200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956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3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11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6838" b="10906"/>
          <a:stretch/>
        </p:blipFill>
        <p:spPr>
          <a:xfrm>
            <a:off x="496529" y="838200"/>
            <a:ext cx="11198941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084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3622" t="7401" r="17099" b="5578"/>
          <a:stretch/>
        </p:blipFill>
        <p:spPr>
          <a:xfrm>
            <a:off x="1676400" y="306272"/>
            <a:ext cx="8839201" cy="6245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436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335" t="6826" r="10451" b="4011"/>
          <a:stretch/>
        </p:blipFill>
        <p:spPr>
          <a:xfrm>
            <a:off x="1381431" y="587477"/>
            <a:ext cx="9429137" cy="5683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452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 Black" panose="020B0A04020102020204" pitchFamily="34" charset="0"/>
              </a:rPr>
              <a:t>Any Questions? 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2224" y="627425"/>
            <a:ext cx="6187551" cy="410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751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914599" y="751344"/>
            <a:ext cx="8362802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2"/>
              </a:rPr>
              <a:t>https://logo.com/logos/artificial-intelligence</a:t>
            </a:r>
            <a:r>
              <a:rPr lang="en-GB" dirty="0" smtClean="0"/>
              <a:t> </a:t>
            </a:r>
          </a:p>
          <a:p>
            <a:endParaRPr lang="en-US" dirty="0" smtClean="0"/>
          </a:p>
          <a:p>
            <a:r>
              <a:rPr lang="en-GB" dirty="0" smtClean="0">
                <a:hlinkClick r:id="rId3"/>
              </a:rPr>
              <a:t>https://manage.wix.com/dashboard/5d9bd289-817e-4745-828e-e4646ba0c249/home</a:t>
            </a:r>
            <a:r>
              <a:rPr lang="en-GB" dirty="0" smtClean="0"/>
              <a:t> </a:t>
            </a:r>
          </a:p>
          <a:p>
            <a:endParaRPr lang="en-US" dirty="0"/>
          </a:p>
          <a:p>
            <a:r>
              <a:rPr lang="en-GB" dirty="0" smtClean="0">
                <a:hlinkClick r:id="rId4"/>
              </a:rPr>
              <a:t>https://www.spri.ng/</a:t>
            </a:r>
            <a:r>
              <a:rPr lang="en-GB" dirty="0" smtClean="0"/>
              <a:t> </a:t>
            </a:r>
          </a:p>
          <a:p>
            <a:endParaRPr lang="en-US" dirty="0"/>
          </a:p>
          <a:p>
            <a:r>
              <a:rPr lang="en-GB" dirty="0" smtClean="0">
                <a:hlinkClick r:id="rId5"/>
              </a:rPr>
              <a:t>https://myaccount.google.com/u/1/?utm_source=OGB&amp;utm_medium=app</a:t>
            </a:r>
            <a:r>
              <a:rPr lang="en-GB" dirty="0" smtClean="0"/>
              <a:t> </a:t>
            </a:r>
          </a:p>
          <a:p>
            <a:endParaRPr lang="en-US" dirty="0"/>
          </a:p>
          <a:p>
            <a:r>
              <a:rPr lang="en-GB" dirty="0" smtClean="0">
                <a:hlinkClick r:id="rId6"/>
              </a:rPr>
              <a:t>https://www.facebook.com/Phobosphear</a:t>
            </a:r>
            <a:r>
              <a:rPr lang="en-GB" dirty="0" smtClean="0"/>
              <a:t> </a:t>
            </a:r>
          </a:p>
          <a:p>
            <a:endParaRPr lang="en-US" dirty="0"/>
          </a:p>
          <a:p>
            <a:r>
              <a:rPr lang="en-GB" dirty="0" smtClean="0">
                <a:hlinkClick r:id="rId7"/>
              </a:rPr>
              <a:t>https://distrokid.com/</a:t>
            </a:r>
            <a:r>
              <a:rPr lang="en-GB" dirty="0" smtClean="0"/>
              <a:t> </a:t>
            </a:r>
          </a:p>
          <a:p>
            <a:endParaRPr lang="en-US" dirty="0"/>
          </a:p>
          <a:p>
            <a:r>
              <a:rPr lang="en-GB" dirty="0" smtClean="0">
                <a:hlinkClick r:id="rId8"/>
              </a:rPr>
              <a:t>https://deepai.org/machine-learning-model/text2img</a:t>
            </a:r>
            <a:r>
              <a:rPr lang="en-GB" dirty="0" smtClean="0"/>
              <a:t> </a:t>
            </a:r>
          </a:p>
          <a:p>
            <a:endParaRPr lang="en-US" dirty="0"/>
          </a:p>
          <a:p>
            <a:r>
              <a:rPr lang="en-GB" dirty="0" smtClean="0">
                <a:hlinkClick r:id="rId9"/>
              </a:rPr>
              <a:t>https://www.bbc.co.uk/introducing</a:t>
            </a:r>
            <a:r>
              <a:rPr lang="en-GB" dirty="0" smtClean="0"/>
              <a:t> </a:t>
            </a:r>
          </a:p>
          <a:p>
            <a:endParaRPr lang="en-US" dirty="0"/>
          </a:p>
          <a:p>
            <a:r>
              <a:rPr lang="en-GB" dirty="0" smtClean="0">
                <a:hlinkClick r:id="rId10"/>
              </a:rPr>
              <a:t>https://www.tiktok.com/</a:t>
            </a:r>
            <a:r>
              <a:rPr lang="en-GB" dirty="0" smtClean="0"/>
              <a:t> </a:t>
            </a:r>
          </a:p>
          <a:p>
            <a:endParaRPr lang="en-US" dirty="0"/>
          </a:p>
          <a:p>
            <a:r>
              <a:rPr lang="en-GB" dirty="0" smtClean="0">
                <a:hlinkClick r:id="rId11"/>
              </a:rPr>
              <a:t>https://templatelab.com/press-kit-templates/#google_vignette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73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508</TotalTime>
  <Words>130</Words>
  <Application>Microsoft Office PowerPoint</Application>
  <PresentationFormat>Widescreen</PresentationFormat>
  <Paragraphs>57</Paragraphs>
  <Slides>18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Arial Black</vt:lpstr>
      <vt:lpstr>Calibri</vt:lpstr>
      <vt:lpstr>Calibri Light</vt:lpstr>
      <vt:lpstr>Celestial</vt:lpstr>
      <vt:lpstr>Can you feel the Phobosphear? </vt:lpstr>
      <vt:lpstr>Welcome to Phobosphear </vt:lpstr>
      <vt:lpstr>The Image </vt:lpstr>
      <vt:lpstr>Image Branding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White Whale Hum </vt:lpstr>
      <vt:lpstr>PowerPoint Presentation</vt:lpstr>
      <vt:lpstr>PowerPoint Presentation</vt:lpstr>
      <vt:lpstr>PowerPoint Presentation</vt:lpstr>
      <vt:lpstr>Any Questions? </vt:lpstr>
      <vt:lpstr>PowerPoint Presentation</vt:lpstr>
    </vt:vector>
  </TitlesOfParts>
  <Company>Norfolk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Bring</dc:title>
  <dc:creator>User</dc:creator>
  <cp:lastModifiedBy>User</cp:lastModifiedBy>
  <cp:revision>20</cp:revision>
  <dcterms:created xsi:type="dcterms:W3CDTF">2023-04-27T12:48:52Z</dcterms:created>
  <dcterms:modified xsi:type="dcterms:W3CDTF">2023-04-27T21:17:00Z</dcterms:modified>
</cp:coreProperties>
</file>