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4"/>
  </p:sldMasterIdLst>
  <p:sldIdLst>
    <p:sldId id="343" r:id="rId5"/>
    <p:sldId id="271" r:id="rId6"/>
    <p:sldId id="272" r:id="rId7"/>
    <p:sldId id="342" r:id="rId8"/>
    <p:sldId id="341" r:id="rId9"/>
    <p:sldId id="273" r:id="rId10"/>
    <p:sldId id="261" r:id="rId11"/>
    <p:sldId id="337" r:id="rId12"/>
    <p:sldId id="275" r:id="rId13"/>
    <p:sldId id="265" r:id="rId14"/>
    <p:sldId id="263" r:id="rId15"/>
    <p:sldId id="266" r:id="rId16"/>
    <p:sldId id="26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8EDE"/>
    <a:srgbClr val="D8BEEC"/>
    <a:srgbClr val="D6BBEB"/>
    <a:srgbClr val="9A57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FC91F4-7187-4FF8-8A80-2FCEE6177331}" v="4463" dt="2025-10-11T14:13:47.931"/>
    <p1510:client id="{F27D4267-6D62-7F25-3DD0-80682FAC93B7}" v="14" dt="2025-10-11T09:54:05.0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60" d="100"/>
          <a:sy n="60" d="100"/>
        </p:scale>
        <p:origin x="872" y="1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jay.rani33@hotmail.com" userId="c9cf7868817bf565" providerId="LiveId" clId="{45BD2403-2676-4996-B64A-8E2B6C6951AF}"/>
    <pc:docChg chg="undo redo custSel addSld delSld modSld sldOrd modMainMaster">
      <pc:chgData name="vijay.rani33@hotmail.com" userId="c9cf7868817bf565" providerId="LiveId" clId="{45BD2403-2676-4996-B64A-8E2B6C6951AF}" dt="2025-10-11T14:16:01.865" v="31901" actId="1035"/>
      <pc:docMkLst>
        <pc:docMk/>
      </pc:docMkLst>
      <pc:sldChg chg="addSp delSp modSp mod setBg">
        <pc:chgData name="vijay.rani33@hotmail.com" userId="c9cf7868817bf565" providerId="LiveId" clId="{45BD2403-2676-4996-B64A-8E2B6C6951AF}" dt="2025-10-11T10:40:06.171" v="31094" actId="207"/>
        <pc:sldMkLst>
          <pc:docMk/>
          <pc:sldMk cId="764605052" sldId="261"/>
        </pc:sldMkLst>
        <pc:spChg chg="mod">
          <ac:chgData name="vijay.rani33@hotmail.com" userId="c9cf7868817bf565" providerId="LiveId" clId="{45BD2403-2676-4996-B64A-8E2B6C6951AF}" dt="2025-10-11T10:40:06.171" v="31094" actId="207"/>
          <ac:spMkLst>
            <pc:docMk/>
            <pc:sldMk cId="764605052" sldId="261"/>
            <ac:spMk id="3" creationId="{E04C29E1-0FF6-7114-4118-5B68E71110F6}"/>
          </ac:spMkLst>
        </pc:spChg>
        <pc:graphicFrameChg chg="add mod modGraphic">
          <ac:chgData name="vijay.rani33@hotmail.com" userId="c9cf7868817bf565" providerId="LiveId" clId="{45BD2403-2676-4996-B64A-8E2B6C6951AF}" dt="2025-10-07T19:46:25.436" v="21239" actId="6549"/>
          <ac:graphicFrameMkLst>
            <pc:docMk/>
            <pc:sldMk cId="764605052" sldId="261"/>
            <ac:graphicFrameMk id="7" creationId="{108D2D3F-BBD3-F859-AF29-5BEF174F1637}"/>
          </ac:graphicFrameMkLst>
        </pc:graphicFrameChg>
      </pc:sldChg>
      <pc:sldChg chg="addSp delSp modSp mod setBg">
        <pc:chgData name="vijay.rani33@hotmail.com" userId="c9cf7868817bf565" providerId="LiveId" clId="{45BD2403-2676-4996-B64A-8E2B6C6951AF}" dt="2025-10-11T13:38:52.292" v="31699"/>
        <pc:sldMkLst>
          <pc:docMk/>
          <pc:sldMk cId="2451324015" sldId="263"/>
        </pc:sldMkLst>
        <pc:spChg chg="mod">
          <ac:chgData name="vijay.rani33@hotmail.com" userId="c9cf7868817bf565" providerId="LiveId" clId="{45BD2403-2676-4996-B64A-8E2B6C6951AF}" dt="2025-10-09T20:59:24.685" v="26219" actId="26606"/>
          <ac:spMkLst>
            <pc:docMk/>
            <pc:sldMk cId="2451324015" sldId="263"/>
            <ac:spMk id="2" creationId="{68A8AF1C-86E0-7043-44A2-DA950ED42D52}"/>
          </ac:spMkLst>
        </pc:spChg>
        <pc:spChg chg="add del mod">
          <ac:chgData name="vijay.rani33@hotmail.com" userId="c9cf7868817bf565" providerId="LiveId" clId="{45BD2403-2676-4996-B64A-8E2B6C6951AF}" dt="2025-10-11T13:38:52.292" v="31699"/>
          <ac:spMkLst>
            <pc:docMk/>
            <pc:sldMk cId="2451324015" sldId="263"/>
            <ac:spMk id="3" creationId="{E04C29E1-0FF6-7114-4118-5B68E71110F6}"/>
          </ac:spMkLst>
        </pc:spChg>
      </pc:sldChg>
      <pc:sldChg chg="addSp delSp modSp mod setBg">
        <pc:chgData name="vijay.rani33@hotmail.com" userId="c9cf7868817bf565" providerId="LiveId" clId="{45BD2403-2676-4996-B64A-8E2B6C6951AF}" dt="2025-10-11T13:32:59.767" v="31678" actId="20577"/>
        <pc:sldMkLst>
          <pc:docMk/>
          <pc:sldMk cId="1037257886" sldId="265"/>
        </pc:sldMkLst>
        <pc:spChg chg="mod">
          <ac:chgData name="vijay.rani33@hotmail.com" userId="c9cf7868817bf565" providerId="LiveId" clId="{45BD2403-2676-4996-B64A-8E2B6C6951AF}" dt="2025-10-11T13:26:02.132" v="31549" actId="26606"/>
          <ac:spMkLst>
            <pc:docMk/>
            <pc:sldMk cId="1037257886" sldId="265"/>
            <ac:spMk id="2" creationId="{68A8AF1C-86E0-7043-44A2-DA950ED42D52}"/>
          </ac:spMkLst>
        </pc:spChg>
        <pc:spChg chg="add del mod">
          <ac:chgData name="vijay.rani33@hotmail.com" userId="c9cf7868817bf565" providerId="LiveId" clId="{45BD2403-2676-4996-B64A-8E2B6C6951AF}" dt="2025-10-11T13:26:02.132" v="31549" actId="26606"/>
          <ac:spMkLst>
            <pc:docMk/>
            <pc:sldMk cId="1037257886" sldId="265"/>
            <ac:spMk id="3" creationId="{E04C29E1-0FF6-7114-4118-5B68E71110F6}"/>
          </ac:spMkLst>
        </pc:spChg>
        <pc:spChg chg="add">
          <ac:chgData name="vijay.rani33@hotmail.com" userId="c9cf7868817bf565" providerId="LiveId" clId="{45BD2403-2676-4996-B64A-8E2B6C6951AF}" dt="2025-10-11T13:26:02.132" v="31549" actId="26606"/>
          <ac:spMkLst>
            <pc:docMk/>
            <pc:sldMk cId="1037257886" sldId="265"/>
            <ac:spMk id="8" creationId="{B50AB553-2A96-4A92-96F2-93548E096954}"/>
          </ac:spMkLst>
        </pc:spChg>
        <pc:spChg chg="add del">
          <ac:chgData name="vijay.rani33@hotmail.com" userId="c9cf7868817bf565" providerId="LiveId" clId="{45BD2403-2676-4996-B64A-8E2B6C6951AF}" dt="2025-10-11T13:25:48.912" v="31548" actId="26606"/>
          <ac:spMkLst>
            <pc:docMk/>
            <pc:sldMk cId="1037257886" sldId="265"/>
            <ac:spMk id="9" creationId="{04812C46-200A-4DEB-A05E-3ED6C68C2387}"/>
          </ac:spMkLst>
        </pc:spChg>
        <pc:spChg chg="add del">
          <ac:chgData name="vijay.rani33@hotmail.com" userId="c9cf7868817bf565" providerId="LiveId" clId="{45BD2403-2676-4996-B64A-8E2B6C6951AF}" dt="2025-10-11T13:25:43.394" v="31543" actId="26606"/>
          <ac:spMkLst>
            <pc:docMk/>
            <pc:sldMk cId="1037257886" sldId="265"/>
            <ac:spMk id="10" creationId="{B50AB553-2A96-4A92-96F2-93548E096954}"/>
          </ac:spMkLst>
        </pc:spChg>
        <pc:spChg chg="add del">
          <ac:chgData name="vijay.rani33@hotmail.com" userId="c9cf7868817bf565" providerId="LiveId" clId="{45BD2403-2676-4996-B64A-8E2B6C6951AF}" dt="2025-10-11T13:25:48.912" v="31548" actId="26606"/>
          <ac:spMkLst>
            <pc:docMk/>
            <pc:sldMk cId="1037257886" sldId="265"/>
            <ac:spMk id="11" creationId="{D1EA859B-E555-4109-94F3-6700E046E008}"/>
          </ac:spMkLst>
        </pc:spChg>
        <pc:spChg chg="add del">
          <ac:chgData name="vijay.rani33@hotmail.com" userId="c9cf7868817bf565" providerId="LiveId" clId="{45BD2403-2676-4996-B64A-8E2B6C6951AF}" dt="2025-10-11T13:25:48.912" v="31548" actId="26606"/>
          <ac:spMkLst>
            <pc:docMk/>
            <pc:sldMk cId="1037257886" sldId="265"/>
            <ac:spMk id="13" creationId="{E04C29E1-0FF6-7114-4118-5B68E71110F6}"/>
          </ac:spMkLst>
        </pc:spChg>
        <pc:graphicFrameChg chg="add del">
          <ac:chgData name="vijay.rani33@hotmail.com" userId="c9cf7868817bf565" providerId="LiveId" clId="{45BD2403-2676-4996-B64A-8E2B6C6951AF}" dt="2025-10-11T13:25:43.394" v="31543" actId="26606"/>
          <ac:graphicFrameMkLst>
            <pc:docMk/>
            <pc:sldMk cId="1037257886" sldId="265"/>
            <ac:graphicFrameMk id="5" creationId="{F2182374-4637-41CF-BA3B-54FB3FE5A480}"/>
          </ac:graphicFrameMkLst>
        </pc:graphicFrameChg>
        <pc:graphicFrameChg chg="add mod modGraphic">
          <ac:chgData name="vijay.rani33@hotmail.com" userId="c9cf7868817bf565" providerId="LiveId" clId="{45BD2403-2676-4996-B64A-8E2B6C6951AF}" dt="2025-10-11T13:32:59.767" v="31678" actId="20577"/>
          <ac:graphicFrameMkLst>
            <pc:docMk/>
            <pc:sldMk cId="1037257886" sldId="265"/>
            <ac:graphicFrameMk id="14" creationId="{5D2D266C-5F8A-E03E-C73C-ED02BD7E1C28}"/>
          </ac:graphicFrameMkLst>
        </pc:graphicFrameChg>
        <pc:picChg chg="add del">
          <ac:chgData name="vijay.rani33@hotmail.com" userId="c9cf7868817bf565" providerId="LiveId" clId="{45BD2403-2676-4996-B64A-8E2B6C6951AF}" dt="2025-10-11T13:25:43.394" v="31543" actId="26606"/>
          <ac:picMkLst>
            <pc:docMk/>
            <pc:sldMk cId="1037257886" sldId="265"/>
            <ac:picMk id="6" creationId="{990FA5B8-C15E-2035-B4AA-EC33BBE4BE73}"/>
          </ac:picMkLst>
        </pc:picChg>
        <pc:picChg chg="add mod">
          <ac:chgData name="vijay.rani33@hotmail.com" userId="c9cf7868817bf565" providerId="LiveId" clId="{45BD2403-2676-4996-B64A-8E2B6C6951AF}" dt="2025-10-11T13:29:20.232" v="31558" actId="207"/>
          <ac:picMkLst>
            <pc:docMk/>
            <pc:sldMk cId="1037257886" sldId="265"/>
            <ac:picMk id="7" creationId="{33885975-BC0C-478A-7B14-DA38A0E5D356}"/>
          </ac:picMkLst>
        </pc:picChg>
        <pc:picChg chg="add del mod">
          <ac:chgData name="vijay.rani33@hotmail.com" userId="c9cf7868817bf565" providerId="LiveId" clId="{45BD2403-2676-4996-B64A-8E2B6C6951AF}" dt="2025-10-11T13:25:48.912" v="31548" actId="26606"/>
          <ac:picMkLst>
            <pc:docMk/>
            <pc:sldMk cId="1037257886" sldId="265"/>
            <ac:picMk id="12" creationId="{87E9DA9D-CB1F-4E24-A31B-1ECE8C0164D9}"/>
          </ac:picMkLst>
        </pc:picChg>
      </pc:sldChg>
      <pc:sldChg chg="modSp mod">
        <pc:chgData name="vijay.rani33@hotmail.com" userId="c9cf7868817bf565" providerId="LiveId" clId="{45BD2403-2676-4996-B64A-8E2B6C6951AF}" dt="2025-10-11T14:05:38.378" v="31777" actId="20577"/>
        <pc:sldMkLst>
          <pc:docMk/>
          <pc:sldMk cId="3258301802" sldId="266"/>
        </pc:sldMkLst>
        <pc:spChg chg="mod">
          <ac:chgData name="vijay.rani33@hotmail.com" userId="c9cf7868817bf565" providerId="LiveId" clId="{45BD2403-2676-4996-B64A-8E2B6C6951AF}" dt="2025-10-09T19:33:02.427" v="25413"/>
          <ac:spMkLst>
            <pc:docMk/>
            <pc:sldMk cId="3258301802" sldId="266"/>
            <ac:spMk id="2" creationId="{68A8AF1C-86E0-7043-44A2-DA950ED42D52}"/>
          </ac:spMkLst>
        </pc:spChg>
        <pc:spChg chg="mod">
          <ac:chgData name="vijay.rani33@hotmail.com" userId="c9cf7868817bf565" providerId="LiveId" clId="{45BD2403-2676-4996-B64A-8E2B6C6951AF}" dt="2025-10-11T14:05:38.378" v="31777" actId="20577"/>
          <ac:spMkLst>
            <pc:docMk/>
            <pc:sldMk cId="3258301802" sldId="266"/>
            <ac:spMk id="3" creationId="{E04C29E1-0FF6-7114-4118-5B68E71110F6}"/>
          </ac:spMkLst>
        </pc:spChg>
      </pc:sldChg>
      <pc:sldChg chg="addSp delSp modSp del mod setBg setClrOvrMap">
        <pc:chgData name="vijay.rani33@hotmail.com" userId="c9cf7868817bf565" providerId="LiveId" clId="{45BD2403-2676-4996-B64A-8E2B6C6951AF}" dt="2025-10-10T19:26:10.505" v="26257" actId="2696"/>
        <pc:sldMkLst>
          <pc:docMk/>
          <pc:sldMk cId="702059637" sldId="270"/>
        </pc:sldMkLst>
      </pc:sldChg>
      <pc:sldChg chg="addSp delSp modSp mod setBg setClrOvrMap">
        <pc:chgData name="vijay.rani33@hotmail.com" userId="c9cf7868817bf565" providerId="LiveId" clId="{45BD2403-2676-4996-B64A-8E2B6C6951AF}" dt="2025-10-11T10:04:46.767" v="30797" actId="20577"/>
        <pc:sldMkLst>
          <pc:docMk/>
          <pc:sldMk cId="3321023050" sldId="271"/>
        </pc:sldMkLst>
        <pc:spChg chg="mod">
          <ac:chgData name="vijay.rani33@hotmail.com" userId="c9cf7868817bf565" providerId="LiveId" clId="{45BD2403-2676-4996-B64A-8E2B6C6951AF}" dt="2025-10-11T10:04:46.767" v="30797" actId="20577"/>
          <ac:spMkLst>
            <pc:docMk/>
            <pc:sldMk cId="3321023050" sldId="271"/>
            <ac:spMk id="2" creationId="{23379A11-1CF0-5125-F775-02C08085203B}"/>
          </ac:spMkLst>
        </pc:spChg>
        <pc:graphicFrameChg chg="add mod modGraphic">
          <ac:chgData name="vijay.rani33@hotmail.com" userId="c9cf7868817bf565" providerId="LiveId" clId="{45BD2403-2676-4996-B64A-8E2B6C6951AF}" dt="2025-10-07T17:18:46.306" v="16719" actId="26606"/>
          <ac:graphicFrameMkLst>
            <pc:docMk/>
            <pc:sldMk cId="3321023050" sldId="271"/>
            <ac:graphicFrameMk id="63" creationId="{80C6E7E2-94C8-08B3-B76D-B953E99E0C7D}"/>
          </ac:graphicFrameMkLst>
        </pc:graphicFrameChg>
        <pc:picChg chg="add mod">
          <ac:chgData name="vijay.rani33@hotmail.com" userId="c9cf7868817bf565" providerId="LiveId" clId="{45BD2403-2676-4996-B64A-8E2B6C6951AF}" dt="2025-10-07T17:18:46.306" v="16719" actId="26606"/>
          <ac:picMkLst>
            <pc:docMk/>
            <pc:sldMk cId="3321023050" sldId="271"/>
            <ac:picMk id="64" creationId="{AF6567FD-A393-F575-9F05-5B2EF172759C}"/>
          </ac:picMkLst>
        </pc:picChg>
      </pc:sldChg>
      <pc:sldChg chg="addSp delSp modSp mod setBg setClrOvrMap delDesignElem">
        <pc:chgData name="vijay.rani33@hotmail.com" userId="c9cf7868817bf565" providerId="LiveId" clId="{45BD2403-2676-4996-B64A-8E2B6C6951AF}" dt="2025-10-11T13:50:34.283" v="31746" actId="14100"/>
        <pc:sldMkLst>
          <pc:docMk/>
          <pc:sldMk cId="1027608494" sldId="272"/>
        </pc:sldMkLst>
        <pc:spChg chg="mod ord">
          <ac:chgData name="vijay.rani33@hotmail.com" userId="c9cf7868817bf565" providerId="LiveId" clId="{45BD2403-2676-4996-B64A-8E2B6C6951AF}" dt="2025-10-09T20:02:27.365" v="25516" actId="26606"/>
          <ac:spMkLst>
            <pc:docMk/>
            <pc:sldMk cId="1027608494" sldId="272"/>
            <ac:spMk id="2" creationId="{8A50C2D0-4F0F-32FA-368C-29CAACE5786E}"/>
          </ac:spMkLst>
        </pc:spChg>
        <pc:spChg chg="add del">
          <ac:chgData name="vijay.rani33@hotmail.com" userId="c9cf7868817bf565" providerId="LiveId" clId="{45BD2403-2676-4996-B64A-8E2B6C6951AF}" dt="2025-10-09T20:02:27.365" v="25516" actId="26606"/>
          <ac:spMkLst>
            <pc:docMk/>
            <pc:sldMk cId="1027608494" sldId="272"/>
            <ac:spMk id="30" creationId="{AE3A741D-C19B-960A-5803-1C5887147820}"/>
          </ac:spMkLst>
        </pc:spChg>
        <pc:spChg chg="add del">
          <ac:chgData name="vijay.rani33@hotmail.com" userId="c9cf7868817bf565" providerId="LiveId" clId="{45BD2403-2676-4996-B64A-8E2B6C6951AF}" dt="2025-10-09T20:02:27.365" v="25516" actId="26606"/>
          <ac:spMkLst>
            <pc:docMk/>
            <pc:sldMk cId="1027608494" sldId="272"/>
            <ac:spMk id="32" creationId="{9C3A50E9-9119-7BC3-083B-2D84CCC78E47}"/>
          </ac:spMkLst>
        </pc:spChg>
        <pc:spChg chg="add del">
          <ac:chgData name="vijay.rani33@hotmail.com" userId="c9cf7868817bf565" providerId="LiveId" clId="{45BD2403-2676-4996-B64A-8E2B6C6951AF}" dt="2025-10-09T20:02:27.365" v="25516" actId="26606"/>
          <ac:spMkLst>
            <pc:docMk/>
            <pc:sldMk cId="1027608494" sldId="272"/>
            <ac:spMk id="33" creationId="{DC39DE25-0E4E-0AA7-0932-1D78C2372786}"/>
          </ac:spMkLst>
        </pc:spChg>
        <pc:spChg chg="add del">
          <ac:chgData name="vijay.rani33@hotmail.com" userId="c9cf7868817bf565" providerId="LiveId" clId="{45BD2403-2676-4996-B64A-8E2B6C6951AF}" dt="2025-10-09T20:02:27.365" v="25516" actId="26606"/>
          <ac:spMkLst>
            <pc:docMk/>
            <pc:sldMk cId="1027608494" sldId="272"/>
            <ac:spMk id="35" creationId="{8D6EA299-0840-6DEA-E670-C49AEBC87E89}"/>
          </ac:spMkLst>
        </pc:spChg>
        <pc:graphicFrameChg chg="mod modGraphic">
          <ac:chgData name="vijay.rani33@hotmail.com" userId="c9cf7868817bf565" providerId="LiveId" clId="{45BD2403-2676-4996-B64A-8E2B6C6951AF}" dt="2025-10-09T19:54:39.291" v="25418" actId="26606"/>
          <ac:graphicFrameMkLst>
            <pc:docMk/>
            <pc:sldMk cId="1027608494" sldId="272"/>
            <ac:graphicFrameMk id="23" creationId="{6FD85823-C096-DDA5-37D4-341459D0843E}"/>
          </ac:graphicFrameMkLst>
        </pc:graphicFrameChg>
        <pc:picChg chg="add del mod">
          <ac:chgData name="vijay.rani33@hotmail.com" userId="c9cf7868817bf565" providerId="LiveId" clId="{45BD2403-2676-4996-B64A-8E2B6C6951AF}" dt="2025-10-11T13:50:34.283" v="31746" actId="14100"/>
          <ac:picMkLst>
            <pc:docMk/>
            <pc:sldMk cId="1027608494" sldId="272"/>
            <ac:picMk id="6" creationId="{B85A429F-3F0F-9F5F-F386-4E245617EAF7}"/>
          </ac:picMkLst>
        </pc:picChg>
        <pc:picChg chg="mod ord">
          <ac:chgData name="vijay.rani33@hotmail.com" userId="c9cf7868817bf565" providerId="LiveId" clId="{45BD2403-2676-4996-B64A-8E2B6C6951AF}" dt="2025-10-09T19:56:49.769" v="25426" actId="1036"/>
          <ac:picMkLst>
            <pc:docMk/>
            <pc:sldMk cId="1027608494" sldId="272"/>
            <ac:picMk id="24" creationId="{E56F1CA4-0E90-0717-E35F-0507CD51A59A}"/>
          </ac:picMkLst>
        </pc:picChg>
      </pc:sldChg>
      <pc:sldChg chg="addSp delSp modSp mod setBg setClrOvrMap delDesignElem">
        <pc:chgData name="vijay.rani33@hotmail.com" userId="c9cf7868817bf565" providerId="LiveId" clId="{45BD2403-2676-4996-B64A-8E2B6C6951AF}" dt="2025-10-11T14:14:22.166" v="31897" actId="1036"/>
        <pc:sldMkLst>
          <pc:docMk/>
          <pc:sldMk cId="2661610389" sldId="273"/>
        </pc:sldMkLst>
        <pc:spChg chg="mod">
          <ac:chgData name="vijay.rani33@hotmail.com" userId="c9cf7868817bf565" providerId="LiveId" clId="{45BD2403-2676-4996-B64A-8E2B6C6951AF}" dt="2025-10-07T21:17:01.271" v="21765" actId="26606"/>
          <ac:spMkLst>
            <pc:docMk/>
            <pc:sldMk cId="2661610389" sldId="273"/>
            <ac:spMk id="2" creationId="{F1DF348C-F75E-75E9-74BA-22A65FB9E02F}"/>
          </ac:spMkLst>
        </pc:spChg>
        <pc:graphicFrameChg chg="mod modGraphic">
          <ac:chgData name="vijay.rani33@hotmail.com" userId="c9cf7868817bf565" providerId="LiveId" clId="{45BD2403-2676-4996-B64A-8E2B6C6951AF}" dt="2025-10-11T14:14:22.166" v="31897" actId="1036"/>
          <ac:graphicFrameMkLst>
            <pc:docMk/>
            <pc:sldMk cId="2661610389" sldId="273"/>
            <ac:graphicFrameMk id="44" creationId="{3143FB56-BC2E-1B62-92CB-754BC55CDD48}"/>
          </ac:graphicFrameMkLst>
        </pc:graphicFrameChg>
      </pc:sldChg>
      <pc:sldChg chg="addSp delSp modSp mod setBg delDesignElem">
        <pc:chgData name="vijay.rani33@hotmail.com" userId="c9cf7868817bf565" providerId="LiveId" clId="{45BD2403-2676-4996-B64A-8E2B6C6951AF}" dt="2025-10-11T14:16:01.865" v="31901" actId="1035"/>
        <pc:sldMkLst>
          <pc:docMk/>
          <pc:sldMk cId="1780730117" sldId="275"/>
        </pc:sldMkLst>
        <pc:spChg chg="add del mod">
          <ac:chgData name="vijay.rani33@hotmail.com" userId="c9cf7868817bf565" providerId="LiveId" clId="{45BD2403-2676-4996-B64A-8E2B6C6951AF}" dt="2025-10-10T19:55:10.022" v="26391" actId="478"/>
          <ac:spMkLst>
            <pc:docMk/>
            <pc:sldMk cId="1780730117" sldId="275"/>
            <ac:spMk id="5" creationId="{AE2A22E4-A8A4-0721-1BFC-4AC6515B4D7B}"/>
          </ac:spMkLst>
        </pc:spChg>
        <pc:spChg chg="mod">
          <ac:chgData name="vijay.rani33@hotmail.com" userId="c9cf7868817bf565" providerId="LiveId" clId="{45BD2403-2676-4996-B64A-8E2B6C6951AF}" dt="2025-10-10T19:52:41.219" v="26350" actId="14100"/>
          <ac:spMkLst>
            <pc:docMk/>
            <pc:sldMk cId="1780730117" sldId="275"/>
            <ac:spMk id="6" creationId="{A505395B-EB6B-5ED1-186D-E017DA15A205}"/>
          </ac:spMkLst>
        </pc:spChg>
        <pc:spChg chg="add del mod">
          <ac:chgData name="vijay.rani33@hotmail.com" userId="c9cf7868817bf565" providerId="LiveId" clId="{45BD2403-2676-4996-B64A-8E2B6C6951AF}" dt="2025-10-10T20:05:10.618" v="26540" actId="478"/>
          <ac:spMkLst>
            <pc:docMk/>
            <pc:sldMk cId="1780730117" sldId="275"/>
            <ac:spMk id="7" creationId="{5FFA1ED7-B606-ABED-EEF9-FFF39BBF6B35}"/>
          </ac:spMkLst>
        </pc:spChg>
        <pc:spChg chg="del mod">
          <ac:chgData name="vijay.rani33@hotmail.com" userId="c9cf7868817bf565" providerId="LiveId" clId="{45BD2403-2676-4996-B64A-8E2B6C6951AF}" dt="2025-10-10T19:26:58.319" v="26274" actId="478"/>
          <ac:spMkLst>
            <pc:docMk/>
            <pc:sldMk cId="1780730117" sldId="275"/>
            <ac:spMk id="8" creationId="{8945A82A-043D-3087-38CE-0365EA342AE0}"/>
          </ac:spMkLst>
        </pc:spChg>
        <pc:spChg chg="add del mod">
          <ac:chgData name="vijay.rani33@hotmail.com" userId="c9cf7868817bf565" providerId="LiveId" clId="{45BD2403-2676-4996-B64A-8E2B6C6951AF}" dt="2025-10-10T20:05:26.173" v="26546" actId="478"/>
          <ac:spMkLst>
            <pc:docMk/>
            <pc:sldMk cId="1780730117" sldId="275"/>
            <ac:spMk id="52" creationId="{278B99F8-396F-7206-8826-DBCB09997ECA}"/>
          </ac:spMkLst>
        </pc:spChg>
        <pc:spChg chg="add mod">
          <ac:chgData name="vijay.rani33@hotmail.com" userId="c9cf7868817bf565" providerId="LiveId" clId="{45BD2403-2676-4996-B64A-8E2B6C6951AF}" dt="2025-10-10T20:09:17.956" v="26570" actId="14100"/>
          <ac:spMkLst>
            <pc:docMk/>
            <pc:sldMk cId="1780730117" sldId="275"/>
            <ac:spMk id="53" creationId="{840FCC59-7293-F581-9C58-57620B909A0A}"/>
          </ac:spMkLst>
        </pc:spChg>
        <pc:spChg chg="add del mod">
          <ac:chgData name="vijay.rani33@hotmail.com" userId="c9cf7868817bf565" providerId="LiveId" clId="{45BD2403-2676-4996-B64A-8E2B6C6951AF}" dt="2025-10-10T20:06:56.722" v="26549" actId="478"/>
          <ac:spMkLst>
            <pc:docMk/>
            <pc:sldMk cId="1780730117" sldId="275"/>
            <ac:spMk id="54" creationId="{DDFE8017-9283-7DEF-20E9-952F0652A34B}"/>
          </ac:spMkLst>
        </pc:spChg>
        <pc:spChg chg="add del">
          <ac:chgData name="vijay.rani33@hotmail.com" userId="c9cf7868817bf565" providerId="LiveId" clId="{45BD2403-2676-4996-B64A-8E2B6C6951AF}" dt="2025-10-10T20:07:06.020" v="26551" actId="22"/>
          <ac:spMkLst>
            <pc:docMk/>
            <pc:sldMk cId="1780730117" sldId="275"/>
            <ac:spMk id="56" creationId="{C8CB5314-3F3B-D046-021B-2D020F9A4B29}"/>
          </ac:spMkLst>
        </pc:spChg>
        <pc:spChg chg="mod">
          <ac:chgData name="vijay.rani33@hotmail.com" userId="c9cf7868817bf565" providerId="LiveId" clId="{45BD2403-2676-4996-B64A-8E2B6C6951AF}" dt="2025-10-10T20:31:37.098" v="27961" actId="208"/>
          <ac:spMkLst>
            <pc:docMk/>
            <pc:sldMk cId="1780730117" sldId="275"/>
            <ac:spMk id="58" creationId="{4DAFF04E-8D70-6B7F-EBF0-14E46C698288}"/>
          </ac:spMkLst>
        </pc:spChg>
        <pc:spChg chg="mod">
          <ac:chgData name="vijay.rani33@hotmail.com" userId="c9cf7868817bf565" providerId="LiveId" clId="{45BD2403-2676-4996-B64A-8E2B6C6951AF}" dt="2025-10-10T20:36:42.644" v="28594" actId="207"/>
          <ac:spMkLst>
            <pc:docMk/>
            <pc:sldMk cId="1780730117" sldId="275"/>
            <ac:spMk id="59" creationId="{9C53D67C-2E78-F7A2-F1F4-86C2F40388C3}"/>
          </ac:spMkLst>
        </pc:spChg>
        <pc:spChg chg="mod">
          <ac:chgData name="vijay.rani33@hotmail.com" userId="c9cf7868817bf565" providerId="LiveId" clId="{45BD2403-2676-4996-B64A-8E2B6C6951AF}" dt="2025-10-10T20:23:39.925" v="27286" actId="20577"/>
          <ac:spMkLst>
            <pc:docMk/>
            <pc:sldMk cId="1780730117" sldId="275"/>
            <ac:spMk id="60" creationId="{FB9257E4-3E11-4718-B32E-1DEAA1C6A257}"/>
          </ac:spMkLst>
        </pc:spChg>
        <pc:spChg chg="add mod">
          <ac:chgData name="vijay.rani33@hotmail.com" userId="c9cf7868817bf565" providerId="LiveId" clId="{45BD2403-2676-4996-B64A-8E2B6C6951AF}" dt="2025-10-10T20:22:15.672" v="27272" actId="1036"/>
          <ac:spMkLst>
            <pc:docMk/>
            <pc:sldMk cId="1780730117" sldId="275"/>
            <ac:spMk id="61" creationId="{B892471B-AA85-C938-796C-C247E5CEE551}"/>
          </ac:spMkLst>
        </pc:spChg>
        <pc:spChg chg="add mod">
          <ac:chgData name="vijay.rani33@hotmail.com" userId="c9cf7868817bf565" providerId="LiveId" clId="{45BD2403-2676-4996-B64A-8E2B6C6951AF}" dt="2025-10-11T07:15:42.832" v="29523" actId="207"/>
          <ac:spMkLst>
            <pc:docMk/>
            <pc:sldMk cId="1780730117" sldId="275"/>
            <ac:spMk id="62" creationId="{C687C592-4C48-2A58-11B2-A72ACE4C74E2}"/>
          </ac:spMkLst>
        </pc:spChg>
        <pc:spChg chg="add mod">
          <ac:chgData name="vijay.rani33@hotmail.com" userId="c9cf7868817bf565" providerId="LiveId" clId="{45BD2403-2676-4996-B64A-8E2B6C6951AF}" dt="2025-10-10T20:21:59.674" v="27214" actId="1036"/>
          <ac:spMkLst>
            <pc:docMk/>
            <pc:sldMk cId="1780730117" sldId="275"/>
            <ac:spMk id="63" creationId="{8BB62C05-12EB-0A1D-5BE9-F12CCE2E8822}"/>
          </ac:spMkLst>
        </pc:spChg>
        <pc:spChg chg="mod">
          <ac:chgData name="vijay.rani33@hotmail.com" userId="c9cf7868817bf565" providerId="LiveId" clId="{45BD2403-2676-4996-B64A-8E2B6C6951AF}" dt="2025-10-11T07:11:10.463" v="29511" actId="20577"/>
          <ac:spMkLst>
            <pc:docMk/>
            <pc:sldMk cId="1780730117" sldId="275"/>
            <ac:spMk id="64" creationId="{EEC475F5-1D83-C2E3-81A8-2A41A8B4A027}"/>
          </ac:spMkLst>
        </pc:spChg>
        <pc:spChg chg="add mod">
          <ac:chgData name="vijay.rani33@hotmail.com" userId="c9cf7868817bf565" providerId="LiveId" clId="{45BD2403-2676-4996-B64A-8E2B6C6951AF}" dt="2025-10-11T07:17:10.507" v="29640" actId="1036"/>
          <ac:spMkLst>
            <pc:docMk/>
            <pc:sldMk cId="1780730117" sldId="275"/>
            <ac:spMk id="65" creationId="{84D1154D-973A-074C-F068-F8885748839D}"/>
          </ac:spMkLst>
        </pc:spChg>
        <pc:spChg chg="add del mod">
          <ac:chgData name="vijay.rani33@hotmail.com" userId="c9cf7868817bf565" providerId="LiveId" clId="{45BD2403-2676-4996-B64A-8E2B6C6951AF}" dt="2025-10-10T20:16:29.306" v="26665" actId="478"/>
          <ac:spMkLst>
            <pc:docMk/>
            <pc:sldMk cId="1780730117" sldId="275"/>
            <ac:spMk id="66" creationId="{A9F95680-3674-5CB2-5A31-ACEB21098843}"/>
          </ac:spMkLst>
        </pc:spChg>
        <pc:spChg chg="add mod">
          <ac:chgData name="vijay.rani33@hotmail.com" userId="c9cf7868817bf565" providerId="LiveId" clId="{45BD2403-2676-4996-B64A-8E2B6C6951AF}" dt="2025-10-10T20:26:35.677" v="27517" actId="14100"/>
          <ac:spMkLst>
            <pc:docMk/>
            <pc:sldMk cId="1780730117" sldId="275"/>
            <ac:spMk id="67" creationId="{5C3C0B2D-DADE-915C-A980-9A10ED615DC6}"/>
          </ac:spMkLst>
        </pc:spChg>
        <pc:spChg chg="add mod">
          <ac:chgData name="vijay.rani33@hotmail.com" userId="c9cf7868817bf565" providerId="LiveId" clId="{45BD2403-2676-4996-B64A-8E2B6C6951AF}" dt="2025-10-11T07:00:20.533" v="28856" actId="1038"/>
          <ac:spMkLst>
            <pc:docMk/>
            <pc:sldMk cId="1780730117" sldId="275"/>
            <ac:spMk id="68" creationId="{26408BEA-D870-FE3B-976A-C76ADD3F2D1F}"/>
          </ac:spMkLst>
        </pc:spChg>
        <pc:spChg chg="add mod">
          <ac:chgData name="vijay.rani33@hotmail.com" userId="c9cf7868817bf565" providerId="LiveId" clId="{45BD2403-2676-4996-B64A-8E2B6C6951AF}" dt="2025-10-11T07:00:39.451" v="28951" actId="1037"/>
          <ac:spMkLst>
            <pc:docMk/>
            <pc:sldMk cId="1780730117" sldId="275"/>
            <ac:spMk id="69" creationId="{6557F85A-3DAA-4F43-4AB8-41052900E216}"/>
          </ac:spMkLst>
        </pc:spChg>
        <pc:spChg chg="mod">
          <ac:chgData name="vijay.rani33@hotmail.com" userId="c9cf7868817bf565" providerId="LiveId" clId="{45BD2403-2676-4996-B64A-8E2B6C6951AF}" dt="2025-10-11T07:06:29.907" v="29429" actId="1038"/>
          <ac:spMkLst>
            <pc:docMk/>
            <pc:sldMk cId="1780730117" sldId="275"/>
            <ac:spMk id="70" creationId="{D5B15D85-335E-E3CF-9C5A-9A2BB5C55B4B}"/>
          </ac:spMkLst>
        </pc:spChg>
        <pc:spChg chg="mod">
          <ac:chgData name="vijay.rani33@hotmail.com" userId="c9cf7868817bf565" providerId="LiveId" clId="{45BD2403-2676-4996-B64A-8E2B6C6951AF}" dt="2025-10-11T07:16:07.180" v="29535" actId="1035"/>
          <ac:spMkLst>
            <pc:docMk/>
            <pc:sldMk cId="1780730117" sldId="275"/>
            <ac:spMk id="71" creationId="{1D44645B-1A70-92A1-627C-087076CF28E3}"/>
          </ac:spMkLst>
        </pc:spChg>
        <pc:spChg chg="add mod">
          <ac:chgData name="vijay.rani33@hotmail.com" userId="c9cf7868817bf565" providerId="LiveId" clId="{45BD2403-2676-4996-B64A-8E2B6C6951AF}" dt="2025-10-11T07:34:43.787" v="30415" actId="14100"/>
          <ac:spMkLst>
            <pc:docMk/>
            <pc:sldMk cId="1780730117" sldId="275"/>
            <ac:spMk id="72" creationId="{A5789E90-383A-ACBE-4684-DE72DB3206DF}"/>
          </ac:spMkLst>
        </pc:spChg>
        <pc:spChg chg="mod">
          <ac:chgData name="vijay.rani33@hotmail.com" userId="c9cf7868817bf565" providerId="LiveId" clId="{45BD2403-2676-4996-B64A-8E2B6C6951AF}" dt="2025-10-11T07:32:55.545" v="30255" actId="1035"/>
          <ac:spMkLst>
            <pc:docMk/>
            <pc:sldMk cId="1780730117" sldId="275"/>
            <ac:spMk id="73" creationId="{0C92F58A-A258-B2B7-D611-C85A182A89B6}"/>
          </ac:spMkLst>
        </pc:spChg>
        <pc:spChg chg="mod">
          <ac:chgData name="vijay.rani33@hotmail.com" userId="c9cf7868817bf565" providerId="LiveId" clId="{45BD2403-2676-4996-B64A-8E2B6C6951AF}" dt="2025-10-11T07:20:10.579" v="29804" actId="1036"/>
          <ac:spMkLst>
            <pc:docMk/>
            <pc:sldMk cId="1780730117" sldId="275"/>
            <ac:spMk id="74" creationId="{A0B00441-309A-62B8-1C4E-F079FAB2DC95}"/>
          </ac:spMkLst>
        </pc:spChg>
        <pc:spChg chg="add mod">
          <ac:chgData name="vijay.rani33@hotmail.com" userId="c9cf7868817bf565" providerId="LiveId" clId="{45BD2403-2676-4996-B64A-8E2B6C6951AF}" dt="2025-10-11T07:33:02.347" v="30277" actId="1035"/>
          <ac:spMkLst>
            <pc:docMk/>
            <pc:sldMk cId="1780730117" sldId="275"/>
            <ac:spMk id="75" creationId="{6EC35BCD-1547-140A-3766-E7A8E67A629C}"/>
          </ac:spMkLst>
        </pc:spChg>
        <pc:spChg chg="add del mod">
          <ac:chgData name="vijay.rani33@hotmail.com" userId="c9cf7868817bf565" providerId="LiveId" clId="{45BD2403-2676-4996-B64A-8E2B6C6951AF}" dt="2025-10-10T20:18:57.116" v="26833" actId="22"/>
          <ac:spMkLst>
            <pc:docMk/>
            <pc:sldMk cId="1780730117" sldId="275"/>
            <ac:spMk id="90" creationId="{1F760F5E-4286-4228-B79D-4472984EB9D4}"/>
          </ac:spMkLst>
        </pc:spChg>
        <pc:spChg chg="add del mod">
          <ac:chgData name="vijay.rani33@hotmail.com" userId="c9cf7868817bf565" providerId="LiveId" clId="{45BD2403-2676-4996-B64A-8E2B6C6951AF}" dt="2025-10-10T20:21:18.423" v="27125" actId="478"/>
          <ac:spMkLst>
            <pc:docMk/>
            <pc:sldMk cId="1780730117" sldId="275"/>
            <ac:spMk id="92" creationId="{3545E632-AE27-6773-BF56-8EE73DDD3EE0}"/>
          </ac:spMkLst>
        </pc:spChg>
        <pc:spChg chg="add mod">
          <ac:chgData name="vijay.rani33@hotmail.com" userId="c9cf7868817bf565" providerId="LiveId" clId="{45BD2403-2676-4996-B64A-8E2B6C6951AF}" dt="2025-10-10T20:25:06.654" v="27400" actId="1037"/>
          <ac:spMkLst>
            <pc:docMk/>
            <pc:sldMk cId="1780730117" sldId="275"/>
            <ac:spMk id="93" creationId="{57685FC6-7979-58CC-5ADE-800E3BFD2146}"/>
          </ac:spMkLst>
        </pc:spChg>
        <pc:spChg chg="add mod">
          <ac:chgData name="vijay.rani33@hotmail.com" userId="c9cf7868817bf565" providerId="LiveId" clId="{45BD2403-2676-4996-B64A-8E2B6C6951AF}" dt="2025-10-10T20:26:39.473" v="27518" actId="14100"/>
          <ac:spMkLst>
            <pc:docMk/>
            <pc:sldMk cId="1780730117" sldId="275"/>
            <ac:spMk id="99" creationId="{144710C7-934B-0E7A-7D64-7AA290269C8C}"/>
          </ac:spMkLst>
        </pc:spChg>
        <pc:spChg chg="add mod">
          <ac:chgData name="vijay.rani33@hotmail.com" userId="c9cf7868817bf565" providerId="LiveId" clId="{45BD2403-2676-4996-B64A-8E2B6C6951AF}" dt="2025-10-11T07:17:54.164" v="29791" actId="1037"/>
          <ac:spMkLst>
            <pc:docMk/>
            <pc:sldMk cId="1780730117" sldId="275"/>
            <ac:spMk id="100" creationId="{E0365B68-BFE5-0C92-F145-330D00625BFA}"/>
          </ac:spMkLst>
        </pc:spChg>
        <pc:spChg chg="add mod">
          <ac:chgData name="vijay.rani33@hotmail.com" userId="c9cf7868817bf565" providerId="LiveId" clId="{45BD2403-2676-4996-B64A-8E2B6C6951AF}" dt="2025-10-11T07:01:31.204" v="29069" actId="20577"/>
          <ac:spMkLst>
            <pc:docMk/>
            <pc:sldMk cId="1780730117" sldId="275"/>
            <ac:spMk id="111" creationId="{B0CE27DA-0291-83C7-81A9-118E82C3B8E6}"/>
          </ac:spMkLst>
        </pc:spChg>
        <pc:spChg chg="add mod">
          <ac:chgData name="vijay.rani33@hotmail.com" userId="c9cf7868817bf565" providerId="LiveId" clId="{45BD2403-2676-4996-B64A-8E2B6C6951AF}" dt="2025-10-11T07:17:46.545" v="29752" actId="1035"/>
          <ac:spMkLst>
            <pc:docMk/>
            <pc:sldMk cId="1780730117" sldId="275"/>
            <ac:spMk id="120" creationId="{4D544DDE-63CD-866D-19AB-86497B66EDD4}"/>
          </ac:spMkLst>
        </pc:spChg>
        <pc:spChg chg="add mod">
          <ac:chgData name="vijay.rani33@hotmail.com" userId="c9cf7868817bf565" providerId="LiveId" clId="{45BD2403-2676-4996-B64A-8E2B6C6951AF}" dt="2025-10-11T07:34:27.529" v="30390" actId="20577"/>
          <ac:spMkLst>
            <pc:docMk/>
            <pc:sldMk cId="1780730117" sldId="275"/>
            <ac:spMk id="121" creationId="{759CE071-4210-0FBD-7DB2-9AC13E44FEF2}"/>
          </ac:spMkLst>
        </pc:spChg>
        <pc:picChg chg="del mod ord">
          <ac:chgData name="vijay.rani33@hotmail.com" userId="c9cf7868817bf565" providerId="LiveId" clId="{45BD2403-2676-4996-B64A-8E2B6C6951AF}" dt="2025-10-10T19:56:58.956" v="26392" actId="478"/>
          <ac:picMkLst>
            <pc:docMk/>
            <pc:sldMk cId="1780730117" sldId="275"/>
            <ac:picMk id="4" creationId="{1798DD34-A1DE-B2C0-3EA4-13491D3F844A}"/>
          </ac:picMkLst>
        </pc:picChg>
        <pc:cxnChg chg="add del mod">
          <ac:chgData name="vijay.rani33@hotmail.com" userId="c9cf7868817bf565" providerId="LiveId" clId="{45BD2403-2676-4996-B64A-8E2B6C6951AF}" dt="2025-10-10T19:50:31.747" v="26347" actId="478"/>
          <ac:cxnSpMkLst>
            <pc:docMk/>
            <pc:sldMk cId="1780730117" sldId="275"/>
            <ac:cxnSpMk id="3" creationId="{639BB8FA-BF18-EA5A-2F37-BA6633BF1FF1}"/>
          </ac:cxnSpMkLst>
        </pc:cxnChg>
        <pc:cxnChg chg="add del">
          <ac:chgData name="vijay.rani33@hotmail.com" userId="c9cf7868817bf565" providerId="LiveId" clId="{45BD2403-2676-4996-B64A-8E2B6C6951AF}" dt="2025-10-10T20:05:05.278" v="26538" actId="478"/>
          <ac:cxnSpMkLst>
            <pc:docMk/>
            <pc:sldMk cId="1780730117" sldId="275"/>
            <ac:cxnSpMk id="26" creationId="{E266B054-C305-F909-9FEC-F40297E6B9AD}"/>
          </ac:cxnSpMkLst>
        </pc:cxnChg>
        <pc:cxnChg chg="add del mod">
          <ac:chgData name="vijay.rani33@hotmail.com" userId="c9cf7868817bf565" providerId="LiveId" clId="{45BD2403-2676-4996-B64A-8E2B6C6951AF}" dt="2025-10-10T20:05:06.796" v="26539" actId="478"/>
          <ac:cxnSpMkLst>
            <pc:docMk/>
            <pc:sldMk cId="1780730117" sldId="275"/>
            <ac:cxnSpMk id="32" creationId="{14836845-CC08-C59D-1280-EB47C7439841}"/>
          </ac:cxnSpMkLst>
        </pc:cxnChg>
        <pc:cxnChg chg="add del mod">
          <ac:chgData name="vijay.rani33@hotmail.com" userId="c9cf7868817bf565" providerId="LiveId" clId="{45BD2403-2676-4996-B64A-8E2B6C6951AF}" dt="2025-10-10T20:05:16.064" v="26541" actId="478"/>
          <ac:cxnSpMkLst>
            <pc:docMk/>
            <pc:sldMk cId="1780730117" sldId="275"/>
            <ac:cxnSpMk id="33" creationId="{7A58030C-AAFB-E965-62BD-F2D5F8EB8A88}"/>
          </ac:cxnSpMkLst>
        </pc:cxnChg>
        <pc:cxnChg chg="add del mod">
          <ac:chgData name="vijay.rani33@hotmail.com" userId="c9cf7868817bf565" providerId="LiveId" clId="{45BD2403-2676-4996-B64A-8E2B6C6951AF}" dt="2025-10-10T19:59:16.071" v="26470" actId="478"/>
          <ac:cxnSpMkLst>
            <pc:docMk/>
            <pc:sldMk cId="1780730117" sldId="275"/>
            <ac:cxnSpMk id="36" creationId="{0C25E28D-B9E8-AE2F-FD14-7E3F9CCA92B2}"/>
          </ac:cxnSpMkLst>
        </pc:cxnChg>
        <pc:cxnChg chg="add del mod">
          <ac:chgData name="vijay.rani33@hotmail.com" userId="c9cf7868817bf565" providerId="LiveId" clId="{45BD2403-2676-4996-B64A-8E2B6C6951AF}" dt="2025-10-10T20:05:19.461" v="26542" actId="478"/>
          <ac:cxnSpMkLst>
            <pc:docMk/>
            <pc:sldMk cId="1780730117" sldId="275"/>
            <ac:cxnSpMk id="37" creationId="{97DB2946-6962-DF41-6A2C-0EDFEECD6051}"/>
          </ac:cxnSpMkLst>
        </pc:cxnChg>
        <pc:cxnChg chg="add del mod">
          <ac:chgData name="vijay.rani33@hotmail.com" userId="c9cf7868817bf565" providerId="LiveId" clId="{45BD2403-2676-4996-B64A-8E2B6C6951AF}" dt="2025-10-10T20:05:24.448" v="26545" actId="478"/>
          <ac:cxnSpMkLst>
            <pc:docMk/>
            <pc:sldMk cId="1780730117" sldId="275"/>
            <ac:cxnSpMk id="42" creationId="{A373FCF8-C307-37C3-8A5C-152D51A86971}"/>
          </ac:cxnSpMkLst>
        </pc:cxnChg>
        <pc:cxnChg chg="add del mod">
          <ac:chgData name="vijay.rani33@hotmail.com" userId="c9cf7868817bf565" providerId="LiveId" clId="{45BD2403-2676-4996-B64A-8E2B6C6951AF}" dt="2025-10-10T20:05:22.886" v="26544" actId="478"/>
          <ac:cxnSpMkLst>
            <pc:docMk/>
            <pc:sldMk cId="1780730117" sldId="275"/>
            <ac:cxnSpMk id="45" creationId="{058AD1E7-47FF-5B55-18DD-4C7F2A46461B}"/>
          </ac:cxnSpMkLst>
        </pc:cxnChg>
        <pc:cxnChg chg="add del mod">
          <ac:chgData name="vijay.rani33@hotmail.com" userId="c9cf7868817bf565" providerId="LiveId" clId="{45BD2403-2676-4996-B64A-8E2B6C6951AF}" dt="2025-10-10T20:05:21.259" v="26543" actId="478"/>
          <ac:cxnSpMkLst>
            <pc:docMk/>
            <pc:sldMk cId="1780730117" sldId="275"/>
            <ac:cxnSpMk id="47" creationId="{DA3EC57D-4E03-9ECB-12A8-D60912BABFF7}"/>
          </ac:cxnSpMkLst>
        </pc:cxnChg>
        <pc:cxnChg chg="mod">
          <ac:chgData name="vijay.rani33@hotmail.com" userId="c9cf7868817bf565" providerId="LiveId" clId="{45BD2403-2676-4996-B64A-8E2B6C6951AF}" dt="2025-10-11T14:16:01.865" v="31901" actId="1035"/>
          <ac:cxnSpMkLst>
            <pc:docMk/>
            <pc:sldMk cId="1780730117" sldId="275"/>
            <ac:cxnSpMk id="57" creationId="{0749D458-0661-F9C7-B725-A0815666C26A}"/>
          </ac:cxnSpMkLst>
        </pc:cxnChg>
        <pc:cxnChg chg="add mod">
          <ac:chgData name="vijay.rani33@hotmail.com" userId="c9cf7868817bf565" providerId="LiveId" clId="{45BD2403-2676-4996-B64A-8E2B6C6951AF}" dt="2025-10-11T07:11:30.503" v="29513" actId="14100"/>
          <ac:cxnSpMkLst>
            <pc:docMk/>
            <pc:sldMk cId="1780730117" sldId="275"/>
            <ac:cxnSpMk id="83" creationId="{78E81EB1-F387-784A-8844-FFA787A4BB59}"/>
          </ac:cxnSpMkLst>
        </pc:cxnChg>
        <pc:cxnChg chg="add del mod">
          <ac:chgData name="vijay.rani33@hotmail.com" userId="c9cf7868817bf565" providerId="LiveId" clId="{45BD2403-2676-4996-B64A-8E2B6C6951AF}" dt="2025-10-10T20:18:59.068" v="26836" actId="11529"/>
          <ac:cxnSpMkLst>
            <pc:docMk/>
            <pc:sldMk cId="1780730117" sldId="275"/>
            <ac:cxnSpMk id="87" creationId="{CFB08EB3-FC62-C503-89DC-D8A039A5F72A}"/>
          </ac:cxnSpMkLst>
        </pc:cxnChg>
        <pc:cxnChg chg="add mod">
          <ac:chgData name="vijay.rani33@hotmail.com" userId="c9cf7868817bf565" providerId="LiveId" clId="{45BD2403-2676-4996-B64A-8E2B6C6951AF}" dt="2025-10-11T07:11:36.571" v="29514" actId="14100"/>
          <ac:cxnSpMkLst>
            <pc:docMk/>
            <pc:sldMk cId="1780730117" sldId="275"/>
            <ac:cxnSpMk id="94" creationId="{A1A41A77-0D22-15EE-96F7-915640A1316B}"/>
          </ac:cxnSpMkLst>
        </pc:cxnChg>
        <pc:cxnChg chg="add mod">
          <ac:chgData name="vijay.rani33@hotmail.com" userId="c9cf7868817bf565" providerId="LiveId" clId="{45BD2403-2676-4996-B64A-8E2B6C6951AF}" dt="2025-10-11T07:15:31.392" v="29521" actId="208"/>
          <ac:cxnSpMkLst>
            <pc:docMk/>
            <pc:sldMk cId="1780730117" sldId="275"/>
            <ac:cxnSpMk id="101" creationId="{CB154FE9-4043-B7AD-A10A-2CCF86822B0F}"/>
          </ac:cxnSpMkLst>
        </pc:cxnChg>
        <pc:cxnChg chg="add mod">
          <ac:chgData name="vijay.rani33@hotmail.com" userId="c9cf7868817bf565" providerId="LiveId" clId="{45BD2403-2676-4996-B64A-8E2B6C6951AF}" dt="2025-10-10T20:36:12.370" v="28590" actId="208"/>
          <ac:cxnSpMkLst>
            <pc:docMk/>
            <pc:sldMk cId="1780730117" sldId="275"/>
            <ac:cxnSpMk id="102" creationId="{F567A71A-D202-7715-8FF6-C34A4B0884F8}"/>
          </ac:cxnSpMkLst>
        </pc:cxnChg>
        <pc:cxnChg chg="add mod">
          <ac:chgData name="vijay.rani33@hotmail.com" userId="c9cf7868817bf565" providerId="LiveId" clId="{45BD2403-2676-4996-B64A-8E2B6C6951AF}" dt="2025-10-11T07:09:26.024" v="29438" actId="14100"/>
          <ac:cxnSpMkLst>
            <pc:docMk/>
            <pc:sldMk cId="1780730117" sldId="275"/>
            <ac:cxnSpMk id="105" creationId="{E9456829-16F1-2F28-01F2-073A0A4CC158}"/>
          </ac:cxnSpMkLst>
        </pc:cxnChg>
        <pc:cxnChg chg="add mod">
          <ac:chgData name="vijay.rani33@hotmail.com" userId="c9cf7868817bf565" providerId="LiveId" clId="{45BD2403-2676-4996-B64A-8E2B6C6951AF}" dt="2025-10-10T20:31:41.731" v="27962" actId="208"/>
          <ac:cxnSpMkLst>
            <pc:docMk/>
            <pc:sldMk cId="1780730117" sldId="275"/>
            <ac:cxnSpMk id="106" creationId="{06795CE1-BDE3-E118-27BA-014A8C07A078}"/>
          </ac:cxnSpMkLst>
        </pc:cxnChg>
      </pc:sldChg>
      <pc:sldChg chg="addSp delSp modSp mod setBg delDesignElem">
        <pc:chgData name="vijay.rani33@hotmail.com" userId="c9cf7868817bf565" providerId="LiveId" clId="{45BD2403-2676-4996-B64A-8E2B6C6951AF}" dt="2025-10-11T14:00:49.517" v="31773" actId="20577"/>
        <pc:sldMkLst>
          <pc:docMk/>
          <pc:sldMk cId="2319079123" sldId="337"/>
        </pc:sldMkLst>
        <pc:spChg chg="mod">
          <ac:chgData name="vijay.rani33@hotmail.com" userId="c9cf7868817bf565" providerId="LiveId" clId="{45BD2403-2676-4996-B64A-8E2B6C6951AF}" dt="2025-10-09T20:21:17.738" v="25783" actId="14100"/>
          <ac:spMkLst>
            <pc:docMk/>
            <pc:sldMk cId="2319079123" sldId="337"/>
            <ac:spMk id="2" creationId="{F6A380E8-2AC0-F0B7-9432-FB8903B92FD6}"/>
          </ac:spMkLst>
        </pc:spChg>
        <pc:spChg chg="add del mod ord">
          <ac:chgData name="vijay.rani33@hotmail.com" userId="c9cf7868817bf565" providerId="LiveId" clId="{45BD2403-2676-4996-B64A-8E2B6C6951AF}" dt="2025-10-11T11:09:32.176" v="31253" actId="478"/>
          <ac:spMkLst>
            <pc:docMk/>
            <pc:sldMk cId="2319079123" sldId="337"/>
            <ac:spMk id="6" creationId="{CA6105B7-9A49-FE11-4076-DE356EA37F81}"/>
          </ac:spMkLst>
        </pc:spChg>
        <pc:graphicFrameChg chg="add mod modGraphic">
          <ac:chgData name="vijay.rani33@hotmail.com" userId="c9cf7868817bf565" providerId="LiveId" clId="{45BD2403-2676-4996-B64A-8E2B6C6951AF}" dt="2025-10-11T14:00:49.517" v="31773" actId="20577"/>
          <ac:graphicFrameMkLst>
            <pc:docMk/>
            <pc:sldMk cId="2319079123" sldId="337"/>
            <ac:graphicFrameMk id="5" creationId="{A6B374F2-D6F0-6658-5F76-4B55188A1907}"/>
          </ac:graphicFrameMkLst>
        </pc:graphicFrameChg>
      </pc:sldChg>
      <pc:sldChg chg="modSp new del mod">
        <pc:chgData name="vijay.rani33@hotmail.com" userId="c9cf7868817bf565" providerId="LiveId" clId="{45BD2403-2676-4996-B64A-8E2B6C6951AF}" dt="2025-10-10T20:38:51.152" v="28595" actId="2696"/>
        <pc:sldMkLst>
          <pc:docMk/>
          <pc:sldMk cId="2013098725" sldId="338"/>
        </pc:sldMkLst>
      </pc:sldChg>
      <pc:sldChg chg="addSp delSp modSp new mod ord">
        <pc:chgData name="vijay.rani33@hotmail.com" userId="c9cf7868817bf565" providerId="LiveId" clId="{45BD2403-2676-4996-B64A-8E2B6C6951AF}" dt="2025-10-11T13:54:47.311" v="31757" actId="20577"/>
        <pc:sldMkLst>
          <pc:docMk/>
          <pc:sldMk cId="4199481925" sldId="341"/>
        </pc:sldMkLst>
        <pc:spChg chg="add del mod">
          <ac:chgData name="vijay.rani33@hotmail.com" userId="c9cf7868817bf565" providerId="LiveId" clId="{45BD2403-2676-4996-B64A-8E2B6C6951AF}" dt="2025-10-07T17:24:09.013" v="16733" actId="14100"/>
          <ac:spMkLst>
            <pc:docMk/>
            <pc:sldMk cId="4199481925" sldId="341"/>
            <ac:spMk id="4" creationId="{75FC3D1E-29BB-7085-14E9-C9D59EDFCCF0}"/>
          </ac:spMkLst>
        </pc:spChg>
        <pc:spChg chg="add mod">
          <ac:chgData name="vijay.rani33@hotmail.com" userId="c9cf7868817bf565" providerId="LiveId" clId="{45BD2403-2676-4996-B64A-8E2B6C6951AF}" dt="2025-10-07T17:25:51.434" v="16736" actId="3064"/>
          <ac:spMkLst>
            <pc:docMk/>
            <pc:sldMk cId="4199481925" sldId="341"/>
            <ac:spMk id="6" creationId="{6C6321D3-10B1-C4CF-C709-650218EA624D}"/>
          </ac:spMkLst>
        </pc:spChg>
        <pc:spChg chg="add mod">
          <ac:chgData name="vijay.rani33@hotmail.com" userId="c9cf7868817bf565" providerId="LiveId" clId="{45BD2403-2676-4996-B64A-8E2B6C6951AF}" dt="2025-10-06T21:43:02.400" v="16679" actId="14100"/>
          <ac:spMkLst>
            <pc:docMk/>
            <pc:sldMk cId="4199481925" sldId="341"/>
            <ac:spMk id="7" creationId="{D64829DC-BAC7-688D-1ACF-EE7F01835888}"/>
          </ac:spMkLst>
        </pc:spChg>
        <pc:spChg chg="add mod">
          <ac:chgData name="vijay.rani33@hotmail.com" userId="c9cf7868817bf565" providerId="LiveId" clId="{45BD2403-2676-4996-B64A-8E2B6C6951AF}" dt="2025-10-07T17:30:57.045" v="16805" actId="14100"/>
          <ac:spMkLst>
            <pc:docMk/>
            <pc:sldMk cId="4199481925" sldId="341"/>
            <ac:spMk id="8" creationId="{77043828-B839-E438-6409-0966CC4EEE94}"/>
          </ac:spMkLst>
        </pc:spChg>
        <pc:spChg chg="add del mod">
          <ac:chgData name="vijay.rani33@hotmail.com" userId="c9cf7868817bf565" providerId="LiveId" clId="{45BD2403-2676-4996-B64A-8E2B6C6951AF}" dt="2025-10-07T17:27:46.168" v="16741" actId="14100"/>
          <ac:spMkLst>
            <pc:docMk/>
            <pc:sldMk cId="4199481925" sldId="341"/>
            <ac:spMk id="9" creationId="{0C00E728-B62F-D521-489F-C558FB7F3E13}"/>
          </ac:spMkLst>
        </pc:spChg>
        <pc:spChg chg="add del mod">
          <ac:chgData name="vijay.rani33@hotmail.com" userId="c9cf7868817bf565" providerId="LiveId" clId="{45BD2403-2676-4996-B64A-8E2B6C6951AF}" dt="2025-10-07T17:31:12.333" v="16807" actId="14100"/>
          <ac:spMkLst>
            <pc:docMk/>
            <pc:sldMk cId="4199481925" sldId="341"/>
            <ac:spMk id="10" creationId="{80B29C33-6FF6-3052-9EE9-FD0AF9792526}"/>
          </ac:spMkLst>
        </pc:spChg>
        <pc:spChg chg="add mod">
          <ac:chgData name="vijay.rani33@hotmail.com" userId="c9cf7868817bf565" providerId="LiveId" clId="{45BD2403-2676-4996-B64A-8E2B6C6951AF}" dt="2025-10-06T21:42:59.735" v="16678" actId="14100"/>
          <ac:spMkLst>
            <pc:docMk/>
            <pc:sldMk cId="4199481925" sldId="341"/>
            <ac:spMk id="11" creationId="{62929FCC-5D55-E227-A34B-C205045799F1}"/>
          </ac:spMkLst>
        </pc:spChg>
        <pc:spChg chg="add mod">
          <ac:chgData name="vijay.rani33@hotmail.com" userId="c9cf7868817bf565" providerId="LiveId" clId="{45BD2403-2676-4996-B64A-8E2B6C6951AF}" dt="2025-10-07T17:30:50.291" v="16803" actId="14100"/>
          <ac:spMkLst>
            <pc:docMk/>
            <pc:sldMk cId="4199481925" sldId="341"/>
            <ac:spMk id="12" creationId="{02137DB0-9746-0F02-8646-6EF09312AFAA}"/>
          </ac:spMkLst>
        </pc:spChg>
        <pc:spChg chg="add mod">
          <ac:chgData name="vijay.rani33@hotmail.com" userId="c9cf7868817bf565" providerId="LiveId" clId="{45BD2403-2676-4996-B64A-8E2B6C6951AF}" dt="2025-10-07T17:24:13.329" v="16734" actId="14100"/>
          <ac:spMkLst>
            <pc:docMk/>
            <pc:sldMk cId="4199481925" sldId="341"/>
            <ac:spMk id="13" creationId="{33AEDD06-DC83-A7F3-1D9C-BA9D3FA171A6}"/>
          </ac:spMkLst>
        </pc:spChg>
        <pc:spChg chg="add mod">
          <ac:chgData name="vijay.rani33@hotmail.com" userId="c9cf7868817bf565" providerId="LiveId" clId="{45BD2403-2676-4996-B64A-8E2B6C6951AF}" dt="2025-10-11T13:54:47.311" v="31757" actId="20577"/>
          <ac:spMkLst>
            <pc:docMk/>
            <pc:sldMk cId="4199481925" sldId="341"/>
            <ac:spMk id="14" creationId="{4EA4A199-5B66-2EC8-5D83-03CCC5E21410}"/>
          </ac:spMkLst>
        </pc:spChg>
        <pc:spChg chg="add mod">
          <ac:chgData name="vijay.rani33@hotmail.com" userId="c9cf7868817bf565" providerId="LiveId" clId="{45BD2403-2676-4996-B64A-8E2B6C6951AF}" dt="2025-10-07T17:31:09.313" v="16806" actId="14100"/>
          <ac:spMkLst>
            <pc:docMk/>
            <pc:sldMk cId="4199481925" sldId="341"/>
            <ac:spMk id="15" creationId="{E5857129-BE63-94CE-F0A2-0249C449C3AB}"/>
          </ac:spMkLst>
        </pc:spChg>
        <pc:spChg chg="add del mod">
          <ac:chgData name="vijay.rani33@hotmail.com" userId="c9cf7868817bf565" providerId="LiveId" clId="{45BD2403-2676-4996-B64A-8E2B6C6951AF}" dt="2025-10-07T17:30:54.277" v="16804" actId="14100"/>
          <ac:spMkLst>
            <pc:docMk/>
            <pc:sldMk cId="4199481925" sldId="341"/>
            <ac:spMk id="16" creationId="{446517AE-CA66-A431-6C53-5B6005D9D5E8}"/>
          </ac:spMkLst>
        </pc:spChg>
        <pc:spChg chg="add mod">
          <ac:chgData name="vijay.rani33@hotmail.com" userId="c9cf7868817bf565" providerId="LiveId" clId="{45BD2403-2676-4996-B64A-8E2B6C6951AF}" dt="2025-10-07T17:30:47.205" v="16802" actId="14100"/>
          <ac:spMkLst>
            <pc:docMk/>
            <pc:sldMk cId="4199481925" sldId="341"/>
            <ac:spMk id="17" creationId="{B902DA63-CA6F-C8AE-E6B2-3523522D8960}"/>
          </ac:spMkLst>
        </pc:spChg>
        <pc:spChg chg="add mod">
          <ac:chgData name="vijay.rani33@hotmail.com" userId="c9cf7868817bf565" providerId="LiveId" clId="{45BD2403-2676-4996-B64A-8E2B6C6951AF}" dt="2025-10-07T17:29:34.261" v="16785" actId="2711"/>
          <ac:spMkLst>
            <pc:docMk/>
            <pc:sldMk cId="4199481925" sldId="341"/>
            <ac:spMk id="18" creationId="{F89EC372-7D87-DD9D-A7E2-EFE7CF965182}"/>
          </ac:spMkLst>
        </pc:spChg>
        <pc:spChg chg="add mod">
          <ac:chgData name="vijay.rani33@hotmail.com" userId="c9cf7868817bf565" providerId="LiveId" clId="{45BD2403-2676-4996-B64A-8E2B6C6951AF}" dt="2025-10-06T21:43:05.567" v="16680" actId="14100"/>
          <ac:spMkLst>
            <pc:docMk/>
            <pc:sldMk cId="4199481925" sldId="341"/>
            <ac:spMk id="19" creationId="{AB6B44A5-7DB7-C0BA-BD61-0B11EC32C377}"/>
          </ac:spMkLst>
        </pc:spChg>
        <pc:spChg chg="add mod">
          <ac:chgData name="vijay.rani33@hotmail.com" userId="c9cf7868817bf565" providerId="LiveId" clId="{45BD2403-2676-4996-B64A-8E2B6C6951AF}" dt="2025-10-07T17:34:23.801" v="16944" actId="1076"/>
          <ac:spMkLst>
            <pc:docMk/>
            <pc:sldMk cId="4199481925" sldId="341"/>
            <ac:spMk id="21" creationId="{57D5921F-EEC6-0459-804F-98030937965E}"/>
          </ac:spMkLst>
        </pc:spChg>
      </pc:sldChg>
      <pc:sldChg chg="addSp delSp modSp new mod">
        <pc:chgData name="vijay.rani33@hotmail.com" userId="c9cf7868817bf565" providerId="LiveId" clId="{45BD2403-2676-4996-B64A-8E2B6C6951AF}" dt="2025-10-11T09:46:43.481" v="30581" actId="20577"/>
        <pc:sldMkLst>
          <pc:docMk/>
          <pc:sldMk cId="2502835193" sldId="342"/>
        </pc:sldMkLst>
        <pc:spChg chg="add mod">
          <ac:chgData name="vijay.rani33@hotmail.com" userId="c9cf7868817bf565" providerId="LiveId" clId="{45BD2403-2676-4996-B64A-8E2B6C6951AF}" dt="2025-10-08T19:13:37.023" v="24336" actId="1036"/>
          <ac:spMkLst>
            <pc:docMk/>
            <pc:sldMk cId="2502835193" sldId="342"/>
            <ac:spMk id="3" creationId="{B651A529-2B45-4BD7-CCF2-1F64F70F4AAD}"/>
          </ac:spMkLst>
        </pc:spChg>
        <pc:spChg chg="add mod">
          <ac:chgData name="vijay.rani33@hotmail.com" userId="c9cf7868817bf565" providerId="LiveId" clId="{45BD2403-2676-4996-B64A-8E2B6C6951AF}" dt="2025-10-11T09:46:43.481" v="30581" actId="20577"/>
          <ac:spMkLst>
            <pc:docMk/>
            <pc:sldMk cId="2502835193" sldId="342"/>
            <ac:spMk id="5" creationId="{F290F51E-724F-3D2B-2905-7D104379E173}"/>
          </ac:spMkLst>
        </pc:spChg>
        <pc:spChg chg="add mod">
          <ac:chgData name="vijay.rani33@hotmail.com" userId="c9cf7868817bf565" providerId="LiveId" clId="{45BD2403-2676-4996-B64A-8E2B6C6951AF}" dt="2025-10-11T09:45:32.560" v="30552" actId="20577"/>
          <ac:spMkLst>
            <pc:docMk/>
            <pc:sldMk cId="2502835193" sldId="342"/>
            <ac:spMk id="7" creationId="{09F1523A-3402-7DEE-3C64-CB0675426B3D}"/>
          </ac:spMkLst>
        </pc:spChg>
        <pc:spChg chg="add mod">
          <ac:chgData name="vijay.rani33@hotmail.com" userId="c9cf7868817bf565" providerId="LiveId" clId="{45BD2403-2676-4996-B64A-8E2B6C6951AF}" dt="2025-10-11T09:45:36.501" v="30559" actId="20577"/>
          <ac:spMkLst>
            <pc:docMk/>
            <pc:sldMk cId="2502835193" sldId="342"/>
            <ac:spMk id="8" creationId="{6B1397B7-3499-5266-6A43-3B55DBCA9E46}"/>
          </ac:spMkLst>
        </pc:spChg>
        <pc:spChg chg="add mod">
          <ac:chgData name="vijay.rani33@hotmail.com" userId="c9cf7868817bf565" providerId="LiveId" clId="{45BD2403-2676-4996-B64A-8E2B6C6951AF}" dt="2025-10-08T18:53:10.359" v="23842" actId="207"/>
          <ac:spMkLst>
            <pc:docMk/>
            <pc:sldMk cId="2502835193" sldId="342"/>
            <ac:spMk id="20" creationId="{CA02B586-4F76-5162-A6DD-3ACD1B44EEDC}"/>
          </ac:spMkLst>
        </pc:spChg>
        <pc:spChg chg="add mod">
          <ac:chgData name="vijay.rani33@hotmail.com" userId="c9cf7868817bf565" providerId="LiveId" clId="{45BD2403-2676-4996-B64A-8E2B6C6951AF}" dt="2025-10-08T18:53:10.359" v="23842" actId="207"/>
          <ac:spMkLst>
            <pc:docMk/>
            <pc:sldMk cId="2502835193" sldId="342"/>
            <ac:spMk id="24" creationId="{16362854-DC42-A433-78A3-542CE9FB2373}"/>
          </ac:spMkLst>
        </pc:spChg>
        <pc:spChg chg="add mod">
          <ac:chgData name="vijay.rani33@hotmail.com" userId="c9cf7868817bf565" providerId="LiveId" clId="{45BD2403-2676-4996-B64A-8E2B6C6951AF}" dt="2025-10-08T18:53:10.359" v="23842" actId="207"/>
          <ac:spMkLst>
            <pc:docMk/>
            <pc:sldMk cId="2502835193" sldId="342"/>
            <ac:spMk id="25" creationId="{94493D68-AA67-3BD8-A04F-240FA17DCA27}"/>
          </ac:spMkLst>
        </pc:spChg>
        <pc:spChg chg="add mod">
          <ac:chgData name="vijay.rani33@hotmail.com" userId="c9cf7868817bf565" providerId="LiveId" clId="{45BD2403-2676-4996-B64A-8E2B6C6951AF}" dt="2025-10-08T18:32:32.316" v="23461" actId="255"/>
          <ac:spMkLst>
            <pc:docMk/>
            <pc:sldMk cId="2502835193" sldId="342"/>
            <ac:spMk id="27" creationId="{342FD9A3-D123-F35B-E79E-68D7CD86AD55}"/>
          </ac:spMkLst>
        </pc:spChg>
        <pc:spChg chg="add mod">
          <ac:chgData name="vijay.rani33@hotmail.com" userId="c9cf7868817bf565" providerId="LiveId" clId="{45BD2403-2676-4996-B64A-8E2B6C6951AF}" dt="2025-10-08T19:16:18.780" v="24557" actId="1037"/>
          <ac:spMkLst>
            <pc:docMk/>
            <pc:sldMk cId="2502835193" sldId="342"/>
            <ac:spMk id="29" creationId="{CFEB66F6-B124-E2AF-D50A-5615D765B9CA}"/>
          </ac:spMkLst>
        </pc:spChg>
        <pc:spChg chg="add mod">
          <ac:chgData name="vijay.rani33@hotmail.com" userId="c9cf7868817bf565" providerId="LiveId" clId="{45BD2403-2676-4996-B64A-8E2B6C6951AF}" dt="2025-10-08T18:45:57.512" v="23734" actId="20577"/>
          <ac:spMkLst>
            <pc:docMk/>
            <pc:sldMk cId="2502835193" sldId="342"/>
            <ac:spMk id="31" creationId="{9A35964B-4073-7429-D759-20E32D7351E2}"/>
          </ac:spMkLst>
        </pc:spChg>
        <pc:spChg chg="add mod">
          <ac:chgData name="vijay.rani33@hotmail.com" userId="c9cf7868817bf565" providerId="LiveId" clId="{45BD2403-2676-4996-B64A-8E2B6C6951AF}" dt="2025-10-08T18:59:50.169" v="23869" actId="255"/>
          <ac:spMkLst>
            <pc:docMk/>
            <pc:sldMk cId="2502835193" sldId="342"/>
            <ac:spMk id="33" creationId="{F34C88E2-D631-F4E2-A01B-8A5B0C49C263}"/>
          </ac:spMkLst>
        </pc:spChg>
        <pc:spChg chg="add mod">
          <ac:chgData name="vijay.rani33@hotmail.com" userId="c9cf7868817bf565" providerId="LiveId" clId="{45BD2403-2676-4996-B64A-8E2B6C6951AF}" dt="2025-10-08T19:00:03.899" v="23870" actId="255"/>
          <ac:spMkLst>
            <pc:docMk/>
            <pc:sldMk cId="2502835193" sldId="342"/>
            <ac:spMk id="34" creationId="{5579735A-8616-521C-F274-433C1BEA727E}"/>
          </ac:spMkLst>
        </pc:spChg>
        <pc:spChg chg="add mod">
          <ac:chgData name="vijay.rani33@hotmail.com" userId="c9cf7868817bf565" providerId="LiveId" clId="{45BD2403-2676-4996-B64A-8E2B6C6951AF}" dt="2025-10-08T19:00:03.899" v="23870" actId="255"/>
          <ac:spMkLst>
            <pc:docMk/>
            <pc:sldMk cId="2502835193" sldId="342"/>
            <ac:spMk id="35" creationId="{0710712A-AFEA-9299-EAB9-2BB4E73DC2A1}"/>
          </ac:spMkLst>
        </pc:spChg>
        <pc:spChg chg="add mod">
          <ac:chgData name="vijay.rani33@hotmail.com" userId="c9cf7868817bf565" providerId="LiveId" clId="{45BD2403-2676-4996-B64A-8E2B6C6951AF}" dt="2025-10-08T19:34:33.868" v="25054" actId="20577"/>
          <ac:spMkLst>
            <pc:docMk/>
            <pc:sldMk cId="2502835193" sldId="342"/>
            <ac:spMk id="46" creationId="{B0939A1A-5C17-5F30-7ADD-84B9BA0C8BDB}"/>
          </ac:spMkLst>
        </pc:spChg>
        <pc:spChg chg="add mod">
          <ac:chgData name="vijay.rani33@hotmail.com" userId="c9cf7868817bf565" providerId="LiveId" clId="{45BD2403-2676-4996-B64A-8E2B6C6951AF}" dt="2025-10-08T18:52:09.231" v="23840" actId="207"/>
          <ac:spMkLst>
            <pc:docMk/>
            <pc:sldMk cId="2502835193" sldId="342"/>
            <ac:spMk id="47" creationId="{1E65A136-6581-705D-167A-07D2B0B444FB}"/>
          </ac:spMkLst>
        </pc:spChg>
        <pc:spChg chg="add mod">
          <ac:chgData name="vijay.rani33@hotmail.com" userId="c9cf7868817bf565" providerId="LiveId" clId="{45BD2403-2676-4996-B64A-8E2B6C6951AF}" dt="2025-10-08T18:52:09.231" v="23840" actId="207"/>
          <ac:spMkLst>
            <pc:docMk/>
            <pc:sldMk cId="2502835193" sldId="342"/>
            <ac:spMk id="48" creationId="{9A6044DC-48C1-344A-31DE-443CFDE03DB7}"/>
          </ac:spMkLst>
        </pc:spChg>
        <pc:spChg chg="add mod">
          <ac:chgData name="vijay.rani33@hotmail.com" userId="c9cf7868817bf565" providerId="LiveId" clId="{45BD2403-2676-4996-B64A-8E2B6C6951AF}" dt="2025-10-08T19:00:20.537" v="23871" actId="255"/>
          <ac:spMkLst>
            <pc:docMk/>
            <pc:sldMk cId="2502835193" sldId="342"/>
            <ac:spMk id="50" creationId="{06C50490-3D1E-2CD2-AC46-D93364D46A11}"/>
          </ac:spMkLst>
        </pc:spChg>
        <pc:spChg chg="add mod">
          <ac:chgData name="vijay.rani33@hotmail.com" userId="c9cf7868817bf565" providerId="LiveId" clId="{45BD2403-2676-4996-B64A-8E2B6C6951AF}" dt="2025-10-08T19:00:20.537" v="23871" actId="255"/>
          <ac:spMkLst>
            <pc:docMk/>
            <pc:sldMk cId="2502835193" sldId="342"/>
            <ac:spMk id="51" creationId="{75B39A29-182D-4969-08D9-65282F6F5AC9}"/>
          </ac:spMkLst>
        </pc:spChg>
        <pc:spChg chg="add mod">
          <ac:chgData name="vijay.rani33@hotmail.com" userId="c9cf7868817bf565" providerId="LiveId" clId="{45BD2403-2676-4996-B64A-8E2B6C6951AF}" dt="2025-10-08T19:00:20.537" v="23871" actId="255"/>
          <ac:spMkLst>
            <pc:docMk/>
            <pc:sldMk cId="2502835193" sldId="342"/>
            <ac:spMk id="52" creationId="{162612DA-9AF4-7916-6E4A-7A596ABE70AF}"/>
          </ac:spMkLst>
        </pc:spChg>
        <pc:spChg chg="add mod">
          <ac:chgData name="vijay.rani33@hotmail.com" userId="c9cf7868817bf565" providerId="LiveId" clId="{45BD2403-2676-4996-B64A-8E2B6C6951AF}" dt="2025-10-08T19:20:30.864" v="24758" actId="20577"/>
          <ac:spMkLst>
            <pc:docMk/>
            <pc:sldMk cId="2502835193" sldId="342"/>
            <ac:spMk id="54" creationId="{592385A5-4430-0025-63B3-FCC00BB44938}"/>
          </ac:spMkLst>
        </pc:spChg>
        <pc:spChg chg="add mod">
          <ac:chgData name="vijay.rani33@hotmail.com" userId="c9cf7868817bf565" providerId="LiveId" clId="{45BD2403-2676-4996-B64A-8E2B6C6951AF}" dt="2025-10-08T18:52:09.231" v="23840" actId="207"/>
          <ac:spMkLst>
            <pc:docMk/>
            <pc:sldMk cId="2502835193" sldId="342"/>
            <ac:spMk id="56" creationId="{922C2EEC-811E-2E5F-FF11-D7C2353BDE66}"/>
          </ac:spMkLst>
        </pc:spChg>
        <pc:spChg chg="add mod">
          <ac:chgData name="vijay.rani33@hotmail.com" userId="c9cf7868817bf565" providerId="LiveId" clId="{45BD2403-2676-4996-B64A-8E2B6C6951AF}" dt="2025-10-08T19:00:03.899" v="23870" actId="255"/>
          <ac:spMkLst>
            <pc:docMk/>
            <pc:sldMk cId="2502835193" sldId="342"/>
            <ac:spMk id="57" creationId="{3DCD7F61-087F-4C9A-3A7A-F13A4AC190C6}"/>
          </ac:spMkLst>
        </pc:spChg>
        <pc:spChg chg="add mod">
          <ac:chgData name="vijay.rani33@hotmail.com" userId="c9cf7868817bf565" providerId="LiveId" clId="{45BD2403-2676-4996-B64A-8E2B6C6951AF}" dt="2025-10-08T19:00:20.537" v="23871" actId="255"/>
          <ac:spMkLst>
            <pc:docMk/>
            <pc:sldMk cId="2502835193" sldId="342"/>
            <ac:spMk id="58" creationId="{1865333A-BE7F-0C9E-4AA8-4C50FAE8B34D}"/>
          </ac:spMkLst>
        </pc:spChg>
        <pc:spChg chg="add mod">
          <ac:chgData name="vijay.rani33@hotmail.com" userId="c9cf7868817bf565" providerId="LiveId" clId="{45BD2403-2676-4996-B64A-8E2B6C6951AF}" dt="2025-10-08T19:21:09.406" v="24773" actId="207"/>
          <ac:spMkLst>
            <pc:docMk/>
            <pc:sldMk cId="2502835193" sldId="342"/>
            <ac:spMk id="60" creationId="{D36DF0A2-95F6-FD26-88EE-DA41CC45AD48}"/>
          </ac:spMkLst>
        </pc:spChg>
        <pc:spChg chg="add mod">
          <ac:chgData name="vijay.rani33@hotmail.com" userId="c9cf7868817bf565" providerId="LiveId" clId="{45BD2403-2676-4996-B64A-8E2B6C6951AF}" dt="2025-10-08T19:21:03.137" v="24772" actId="207"/>
          <ac:spMkLst>
            <pc:docMk/>
            <pc:sldMk cId="2502835193" sldId="342"/>
            <ac:spMk id="61" creationId="{7961EFD8-4E01-DB83-D3D8-47318BCC9962}"/>
          </ac:spMkLst>
        </pc:spChg>
        <pc:cxnChg chg="add mod">
          <ac:chgData name="vijay.rani33@hotmail.com" userId="c9cf7868817bf565" providerId="LiveId" clId="{45BD2403-2676-4996-B64A-8E2B6C6951AF}" dt="2025-10-08T19:25:55.947" v="24921" actId="1582"/>
          <ac:cxnSpMkLst>
            <pc:docMk/>
            <pc:sldMk cId="2502835193" sldId="342"/>
            <ac:cxnSpMk id="17" creationId="{0DCA7FAA-59FA-65CA-8F16-A486FCF8035D}"/>
          </ac:cxnSpMkLst>
        </pc:cxnChg>
        <pc:cxnChg chg="add mod">
          <ac:chgData name="vijay.rani33@hotmail.com" userId="c9cf7868817bf565" providerId="LiveId" clId="{45BD2403-2676-4996-B64A-8E2B6C6951AF}" dt="2025-10-08T19:26:04.030" v="24922" actId="1582"/>
          <ac:cxnSpMkLst>
            <pc:docMk/>
            <pc:sldMk cId="2502835193" sldId="342"/>
            <ac:cxnSpMk id="18" creationId="{3BC5A2E3-8916-E937-DF32-C2FD9008ADF5}"/>
          </ac:cxnSpMkLst>
        </pc:cxnChg>
        <pc:cxnChg chg="add mod">
          <ac:chgData name="vijay.rani33@hotmail.com" userId="c9cf7868817bf565" providerId="LiveId" clId="{45BD2403-2676-4996-B64A-8E2B6C6951AF}" dt="2025-10-08T19:25:40.918" v="24920" actId="1582"/>
          <ac:cxnSpMkLst>
            <pc:docMk/>
            <pc:sldMk cId="2502835193" sldId="342"/>
            <ac:cxnSpMk id="63" creationId="{98DCFB3C-CCEC-8B76-B0C8-709AFA2CBCC6}"/>
          </ac:cxnSpMkLst>
        </pc:cxnChg>
        <pc:cxnChg chg="add mod">
          <ac:chgData name="vijay.rani33@hotmail.com" userId="c9cf7868817bf565" providerId="LiveId" clId="{45BD2403-2676-4996-B64A-8E2B6C6951AF}" dt="2025-10-08T19:32:26.444" v="25050" actId="1582"/>
          <ac:cxnSpMkLst>
            <pc:docMk/>
            <pc:sldMk cId="2502835193" sldId="342"/>
            <ac:cxnSpMk id="79" creationId="{17707711-8C9A-4629-7CC7-C48587CC743C}"/>
          </ac:cxnSpMkLst>
        </pc:cxnChg>
      </pc:sldChg>
      <pc:sldChg chg="addSp delSp modSp new mod ord setBg">
        <pc:chgData name="vijay.rani33@hotmail.com" userId="c9cf7868817bf565" providerId="LiveId" clId="{45BD2403-2676-4996-B64A-8E2B6C6951AF}" dt="2025-10-11T07:08:37.318" v="29437" actId="26606"/>
        <pc:sldMkLst>
          <pc:docMk/>
          <pc:sldMk cId="2191222590" sldId="343"/>
        </pc:sldMkLst>
        <pc:spChg chg="add del">
          <ac:chgData name="vijay.rani33@hotmail.com" userId="c9cf7868817bf565" providerId="LiveId" clId="{45BD2403-2676-4996-B64A-8E2B6C6951AF}" dt="2025-10-11T07:08:37.318" v="29437" actId="26606"/>
          <ac:spMkLst>
            <pc:docMk/>
            <pc:sldMk cId="2191222590" sldId="343"/>
            <ac:spMk id="7" creationId="{01D0AF59-99C3-4251-AB9A-C966C6AD4400}"/>
          </ac:spMkLst>
        </pc:spChg>
        <pc:spChg chg="add del">
          <ac:chgData name="vijay.rani33@hotmail.com" userId="c9cf7868817bf565" providerId="LiveId" clId="{45BD2403-2676-4996-B64A-8E2B6C6951AF}" dt="2025-10-11T07:08:37.318" v="29437" actId="26606"/>
          <ac:spMkLst>
            <pc:docMk/>
            <pc:sldMk cId="2191222590" sldId="343"/>
            <ac:spMk id="9" creationId="{1855405F-37A2-4869-9154-F8BE3BECE6C3}"/>
          </ac:spMkLst>
        </pc:spChg>
        <pc:spChg chg="add del">
          <ac:chgData name="vijay.rani33@hotmail.com" userId="c9cf7868817bf565" providerId="LiveId" clId="{45BD2403-2676-4996-B64A-8E2B6C6951AF}" dt="2025-10-11T07:08:37.287" v="29436" actId="26606"/>
          <ac:spMkLst>
            <pc:docMk/>
            <pc:sldMk cId="2191222590" sldId="343"/>
            <ac:spMk id="14" creationId="{257363FD-7E77-4145-9483-331A807ADF0E}"/>
          </ac:spMkLst>
        </pc:spChg>
        <pc:spChg chg="add">
          <ac:chgData name="vijay.rani33@hotmail.com" userId="c9cf7868817bf565" providerId="LiveId" clId="{45BD2403-2676-4996-B64A-8E2B6C6951AF}" dt="2025-10-11T07:08:37.318" v="29437" actId="26606"/>
          <ac:spMkLst>
            <pc:docMk/>
            <pc:sldMk cId="2191222590" sldId="343"/>
            <ac:spMk id="16" creationId="{B50AB553-2A96-4A92-96F2-93548E096954}"/>
          </ac:spMkLst>
        </pc:spChg>
        <pc:graphicFrameChg chg="add mod modGraphic">
          <ac:chgData name="vijay.rani33@hotmail.com" userId="c9cf7868817bf565" providerId="LiveId" clId="{45BD2403-2676-4996-B64A-8E2B6C6951AF}" dt="2025-10-11T07:08:37.318" v="29437" actId="26606"/>
          <ac:graphicFrameMkLst>
            <pc:docMk/>
            <pc:sldMk cId="2191222590" sldId="343"/>
            <ac:graphicFrameMk id="2" creationId="{B3CD9860-9E71-8A59-BAFC-5D9DFCD76762}"/>
          </ac:graphicFrameMkLst>
        </pc:graphicFrameChg>
      </pc:sldChg>
      <pc:sldChg chg="addSp delSp modSp new del mod">
        <pc:chgData name="vijay.rani33@hotmail.com" userId="c9cf7868817bf565" providerId="LiveId" clId="{45BD2403-2676-4996-B64A-8E2B6C6951AF}" dt="2025-10-11T13:46:32.493" v="31734" actId="2696"/>
        <pc:sldMkLst>
          <pc:docMk/>
          <pc:sldMk cId="361864206" sldId="344"/>
        </pc:sldMkLst>
        <pc:spChg chg="add del mod">
          <ac:chgData name="vijay.rani33@hotmail.com" userId="c9cf7868817bf565" providerId="LiveId" clId="{45BD2403-2676-4996-B64A-8E2B6C6951AF}" dt="2025-10-11T13:46:26.502" v="31733"/>
          <ac:spMkLst>
            <pc:docMk/>
            <pc:sldMk cId="361864206" sldId="344"/>
            <ac:spMk id="3" creationId="{1A9EBAC8-C73A-C42F-8BFE-9AE74F37BFAD}"/>
          </ac:spMkLst>
        </pc:spChg>
      </pc:sldChg>
      <pc:sldMasterChg chg="setBg addSldLayout delSldLayout">
        <pc:chgData name="vijay.rani33@hotmail.com" userId="c9cf7868817bf565" providerId="LiveId" clId="{45BD2403-2676-4996-B64A-8E2B6C6951AF}" dt="2025-10-07T19:04:58.280" v="21148" actId="2696"/>
        <pc:sldMasterMkLst>
          <pc:docMk/>
          <pc:sldMasterMk cId="4126062848" sldId="2147483713"/>
        </pc:sldMasterMkLst>
      </pc:sldMasterChg>
    </pc:docChg>
  </pc:docChgLst>
  <pc:docChgLst>
    <pc:chgData name="Guest User" providerId="Windows Live" clId="Web-{F27D4267-6D62-7F25-3DD0-80682FAC93B7}"/>
    <pc:docChg chg="modSld">
      <pc:chgData name="Guest User" userId="" providerId="Windows Live" clId="Web-{F27D4267-6D62-7F25-3DD0-80682FAC93B7}" dt="2025-10-11T09:55:03.129" v="36" actId="20577"/>
      <pc:docMkLst>
        <pc:docMk/>
      </pc:docMkLst>
      <pc:sldChg chg="modSp">
        <pc:chgData name="Guest User" userId="" providerId="Windows Live" clId="Web-{F27D4267-6D62-7F25-3DD0-80682FAC93B7}" dt="2025-10-11T09:04:41.122" v="4" actId="1076"/>
        <pc:sldMkLst>
          <pc:docMk/>
          <pc:sldMk cId="1027608494" sldId="272"/>
        </pc:sldMkLst>
        <pc:picChg chg="mod">
          <ac:chgData name="Guest User" userId="" providerId="Windows Live" clId="Web-{F27D4267-6D62-7F25-3DD0-80682FAC93B7}" dt="2025-10-11T09:04:41.122" v="4" actId="1076"/>
          <ac:picMkLst>
            <pc:docMk/>
            <pc:sldMk cId="1027608494" sldId="272"/>
            <ac:picMk id="6" creationId="{B85A429F-3F0F-9F5F-F386-4E245617EAF7}"/>
          </ac:picMkLst>
        </pc:picChg>
        <pc:picChg chg="mod">
          <ac:chgData name="Guest User" userId="" providerId="Windows Live" clId="Web-{F27D4267-6D62-7F25-3DD0-80682FAC93B7}" dt="2025-10-11T09:04:20.480" v="0" actId="1076"/>
          <ac:picMkLst>
            <pc:docMk/>
            <pc:sldMk cId="1027608494" sldId="272"/>
            <ac:picMk id="24" creationId="{E56F1CA4-0E90-0717-E35F-0507CD51A59A}"/>
          </ac:picMkLst>
        </pc:picChg>
      </pc:sldChg>
      <pc:sldChg chg="modSp">
        <pc:chgData name="Guest User" userId="" providerId="Windows Live" clId="Web-{F27D4267-6D62-7F25-3DD0-80682FAC93B7}" dt="2025-10-11T09:55:03.129" v="36" actId="20577"/>
        <pc:sldMkLst>
          <pc:docMk/>
          <pc:sldMk cId="2661610389" sldId="273"/>
        </pc:sldMkLst>
        <pc:graphicFrameChg chg="modGraphic">
          <ac:chgData name="Guest User" userId="" providerId="Windows Live" clId="Web-{F27D4267-6D62-7F25-3DD0-80682FAC93B7}" dt="2025-10-11T09:55:03.129" v="36" actId="20577"/>
          <ac:graphicFrameMkLst>
            <pc:docMk/>
            <pc:sldMk cId="2661610389" sldId="273"/>
            <ac:graphicFrameMk id="44" creationId="{3143FB56-BC2E-1B62-92CB-754BC55CDD48}"/>
          </ac:graphicFrameMkLst>
        </pc:graphicFrameChg>
      </pc:sldChg>
      <pc:sldChg chg="modSp">
        <pc:chgData name="Guest User" userId="" providerId="Windows Live" clId="Web-{F27D4267-6D62-7F25-3DD0-80682FAC93B7}" dt="2025-10-11T09:54:03.721" v="8" actId="20577"/>
        <pc:sldMkLst>
          <pc:docMk/>
          <pc:sldMk cId="2502835193" sldId="342"/>
        </pc:sldMkLst>
        <pc:spChg chg="mod">
          <ac:chgData name="Guest User" userId="" providerId="Windows Live" clId="Web-{F27D4267-6D62-7F25-3DD0-80682FAC93B7}" dt="2025-10-11T09:54:03.721" v="8" actId="20577"/>
          <ac:spMkLst>
            <pc:docMk/>
            <pc:sldMk cId="2502835193" sldId="342"/>
            <ac:spMk id="5" creationId="{F290F51E-724F-3D2B-2905-7D104379E173}"/>
          </ac:spMkLst>
        </pc:sp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F9A6AE-A810-44D5-B5BC-3D9EAD3B1343}" type="doc">
      <dgm:prSet loTypeId="urn:microsoft.com/office/officeart/2005/8/layout/defaul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703AA3A-4D7D-4F5B-B8C7-E0524FFA4AEF}">
      <dgm:prSet/>
      <dgm:spPr/>
      <dgm:t>
        <a:bodyPr/>
        <a:lstStyle/>
        <a:p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Student Name:		</a:t>
          </a:r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Vijay Rani</a:t>
          </a:r>
        </a:p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CB532B7A-91BC-474D-90B0-85FB6F39B732}" type="parTrans" cxnId="{68AFA630-4965-4AEF-988B-8FF95D56E644}">
      <dgm:prSet/>
      <dgm:spPr/>
      <dgm:t>
        <a:bodyPr/>
        <a:lstStyle/>
        <a:p>
          <a:endParaRPr lang="en-US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DF7B21-B38F-4CE9-A8CF-2D58EE76AA86}" type="sibTrans" cxnId="{68AFA630-4965-4AEF-988B-8FF95D56E64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94EC0E-6146-4B53-BAA1-E862940DDC75}">
      <dgm:prSet/>
      <dgm:spPr/>
      <dgm:t>
        <a:bodyPr/>
        <a:lstStyle/>
        <a:p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Student ID:		</a:t>
          </a:r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2432357</a:t>
          </a:r>
        </a:p>
      </dgm:t>
    </dgm:pt>
    <dgm:pt modelId="{271E84D4-90AA-4720-BD64-BA8D98B79094}" type="parTrans" cxnId="{8F7CC124-E16A-44BD-9F5D-92FE911CEAF1}">
      <dgm:prSet/>
      <dgm:spPr/>
      <dgm:t>
        <a:bodyPr/>
        <a:lstStyle/>
        <a:p>
          <a:endParaRPr lang="en-US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421470-CF5B-4FE6-B25E-95F90EA7DB60}" type="sibTrans" cxnId="{8F7CC124-E16A-44BD-9F5D-92FE911CEAF1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E768A8-17D8-4B5B-A7D2-CCBB02FCAAA7}">
      <dgm:prSet/>
      <dgm:spPr/>
      <dgm:t>
        <a:bodyPr/>
        <a:lstStyle/>
        <a:p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Lecturer’s Name:</a:t>
          </a:r>
        </a:p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Chijioke</a:t>
          </a:r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Uba</a:t>
          </a:r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EE69C6-E083-4C57-AF24-9B3D8948F299}" type="parTrans" cxnId="{302E2EA6-2A4C-4D82-9EA0-5C19DB878AD0}">
      <dgm:prSet/>
      <dgm:spPr/>
      <dgm:t>
        <a:bodyPr/>
        <a:lstStyle/>
        <a:p>
          <a:endParaRPr lang="en-US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4D78D2-ADCE-4868-B111-1DA72CC83E72}" type="sibTrans" cxnId="{302E2EA6-2A4C-4D82-9EA0-5C19DB878AD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62E0B6-6E51-4268-AA44-1D280CF9342B}">
      <dgm:prSet/>
      <dgm:spPr/>
      <dgm:t>
        <a:bodyPr/>
        <a:lstStyle/>
        <a:p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Module Code:</a:t>
          </a:r>
        </a:p>
        <a:p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LCLM 4004</a:t>
          </a:r>
        </a:p>
      </dgm:t>
    </dgm:pt>
    <dgm:pt modelId="{7E3ABCC9-424E-463D-AB07-ED5A4498634E}" type="parTrans" cxnId="{9754EAA9-87F9-4999-A9D3-E7A9EB03748B}">
      <dgm:prSet/>
      <dgm:spPr/>
      <dgm:t>
        <a:bodyPr/>
        <a:lstStyle/>
        <a:p>
          <a:endParaRPr lang="en-US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E7AFDE-DC25-46F6-B9FF-7B5AF9876F6D}" type="sibTrans" cxnId="{9754EAA9-87F9-4999-A9D3-E7A9EB03748B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6F7A9E-6FE4-4D33-9DCA-6AE8A07767F2}">
      <dgm:prSet/>
      <dgm:spPr/>
      <dgm:t>
        <a:bodyPr/>
        <a:lstStyle/>
        <a:p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Module Name: </a:t>
          </a:r>
        </a:p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Problem Solving </a:t>
          </a:r>
        </a:p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&amp; Decision-Making</a:t>
          </a:r>
        </a:p>
      </dgm:t>
    </dgm:pt>
    <dgm:pt modelId="{48127DBD-1FAA-4B2A-A2E5-4AFC806C9859}" type="parTrans" cxnId="{3477CFA3-2650-469B-B659-87ED377A8D83}">
      <dgm:prSet/>
      <dgm:spPr/>
      <dgm:t>
        <a:bodyPr/>
        <a:lstStyle/>
        <a:p>
          <a:endParaRPr lang="en-US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11CF77-B8A0-404D-B8FF-41306FB33FC2}" type="sibTrans" cxnId="{3477CFA3-2650-469B-B659-87ED377A8D8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15650C-69A0-4ED9-BB57-6634A16BE4C6}">
      <dgm:prSet/>
      <dgm:spPr/>
      <dgm:t>
        <a:bodyPr/>
        <a:lstStyle/>
        <a:p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Component 1: 		</a:t>
          </a:r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Green Haven Florists</a:t>
          </a:r>
        </a:p>
      </dgm:t>
    </dgm:pt>
    <dgm:pt modelId="{10E8D2D7-062E-4C60-9FD6-EE5AEF274594}" type="parTrans" cxnId="{4E7FE610-4BF9-443B-B7FA-5CFAB95E63B0}">
      <dgm:prSet/>
      <dgm:spPr/>
      <dgm:t>
        <a:bodyPr/>
        <a:lstStyle/>
        <a:p>
          <a:endParaRPr lang="en-US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C73677-942B-4471-93B7-1F84ED72CDE7}" type="sibTrans" cxnId="{4E7FE610-4BF9-443B-B7FA-5CFAB95E63B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6F0117-7DD3-4C1F-ABCE-8834C2BBEADB}" type="pres">
      <dgm:prSet presAssocID="{4CF9A6AE-A810-44D5-B5BC-3D9EAD3B1343}" presName="diagram" presStyleCnt="0">
        <dgm:presLayoutVars>
          <dgm:dir/>
          <dgm:resizeHandles val="exact"/>
        </dgm:presLayoutVars>
      </dgm:prSet>
      <dgm:spPr/>
    </dgm:pt>
    <dgm:pt modelId="{8440DE36-9879-45B3-8C54-8E965F3B8A45}" type="pres">
      <dgm:prSet presAssocID="{8703AA3A-4D7D-4F5B-B8C7-E0524FFA4AEF}" presName="node" presStyleLbl="node1" presStyleIdx="0" presStyleCnt="6">
        <dgm:presLayoutVars>
          <dgm:bulletEnabled val="1"/>
        </dgm:presLayoutVars>
      </dgm:prSet>
      <dgm:spPr/>
    </dgm:pt>
    <dgm:pt modelId="{5096013A-16EC-4CD9-8554-E7D536820954}" type="pres">
      <dgm:prSet presAssocID="{5ADF7B21-B38F-4CE9-A8CF-2D58EE76AA86}" presName="sibTrans" presStyleCnt="0"/>
      <dgm:spPr/>
    </dgm:pt>
    <dgm:pt modelId="{C7F5FE83-A2BD-4125-8168-5917777AAFDF}" type="pres">
      <dgm:prSet presAssocID="{9694EC0E-6146-4B53-BAA1-E862940DDC75}" presName="node" presStyleLbl="node1" presStyleIdx="1" presStyleCnt="6">
        <dgm:presLayoutVars>
          <dgm:bulletEnabled val="1"/>
        </dgm:presLayoutVars>
      </dgm:prSet>
      <dgm:spPr/>
    </dgm:pt>
    <dgm:pt modelId="{DEC8650F-E0F3-4358-B12D-E97C7B53744D}" type="pres">
      <dgm:prSet presAssocID="{9A421470-CF5B-4FE6-B25E-95F90EA7DB60}" presName="sibTrans" presStyleCnt="0"/>
      <dgm:spPr/>
    </dgm:pt>
    <dgm:pt modelId="{19116C14-98BC-4615-A249-2767754C07F9}" type="pres">
      <dgm:prSet presAssocID="{01E768A8-17D8-4B5B-A7D2-CCBB02FCAAA7}" presName="node" presStyleLbl="node1" presStyleIdx="2" presStyleCnt="6">
        <dgm:presLayoutVars>
          <dgm:bulletEnabled val="1"/>
        </dgm:presLayoutVars>
      </dgm:prSet>
      <dgm:spPr/>
    </dgm:pt>
    <dgm:pt modelId="{DE78C285-8F95-46FC-BD28-D5CEA2A8BFA0}" type="pres">
      <dgm:prSet presAssocID="{904D78D2-ADCE-4868-B111-1DA72CC83E72}" presName="sibTrans" presStyleCnt="0"/>
      <dgm:spPr/>
    </dgm:pt>
    <dgm:pt modelId="{72702CD9-143F-4BE3-A212-86EE36BD555E}" type="pres">
      <dgm:prSet presAssocID="{3C62E0B6-6E51-4268-AA44-1D280CF9342B}" presName="node" presStyleLbl="node1" presStyleIdx="3" presStyleCnt="6">
        <dgm:presLayoutVars>
          <dgm:bulletEnabled val="1"/>
        </dgm:presLayoutVars>
      </dgm:prSet>
      <dgm:spPr/>
    </dgm:pt>
    <dgm:pt modelId="{849F16BF-F028-4142-A08E-D29522D10919}" type="pres">
      <dgm:prSet presAssocID="{20E7AFDE-DC25-46F6-B9FF-7B5AF9876F6D}" presName="sibTrans" presStyleCnt="0"/>
      <dgm:spPr/>
    </dgm:pt>
    <dgm:pt modelId="{462F8B3C-38D6-46D2-946D-9DCFEDAB14CB}" type="pres">
      <dgm:prSet presAssocID="{2B6F7A9E-6FE4-4D33-9DCA-6AE8A07767F2}" presName="node" presStyleLbl="node1" presStyleIdx="4" presStyleCnt="6">
        <dgm:presLayoutVars>
          <dgm:bulletEnabled val="1"/>
        </dgm:presLayoutVars>
      </dgm:prSet>
      <dgm:spPr/>
    </dgm:pt>
    <dgm:pt modelId="{50B45E54-6818-476B-A4F4-59A2701EE524}" type="pres">
      <dgm:prSet presAssocID="{B411CF77-B8A0-404D-B8FF-41306FB33FC2}" presName="sibTrans" presStyleCnt="0"/>
      <dgm:spPr/>
    </dgm:pt>
    <dgm:pt modelId="{C0C7B9A8-7180-47DD-BF95-98AD1FD13664}" type="pres">
      <dgm:prSet presAssocID="{BD15650C-69A0-4ED9-BB57-6634A16BE4C6}" presName="node" presStyleLbl="node1" presStyleIdx="5" presStyleCnt="6">
        <dgm:presLayoutVars>
          <dgm:bulletEnabled val="1"/>
        </dgm:presLayoutVars>
      </dgm:prSet>
      <dgm:spPr/>
    </dgm:pt>
  </dgm:ptLst>
  <dgm:cxnLst>
    <dgm:cxn modelId="{5E39590E-0DFA-4837-9087-59D5F6747E8D}" type="presOf" srcId="{4CF9A6AE-A810-44D5-B5BC-3D9EAD3B1343}" destId="{D86F0117-7DD3-4C1F-ABCE-8834C2BBEADB}" srcOrd="0" destOrd="0" presId="urn:microsoft.com/office/officeart/2005/8/layout/default"/>
    <dgm:cxn modelId="{4E7FE610-4BF9-443B-B7FA-5CFAB95E63B0}" srcId="{4CF9A6AE-A810-44D5-B5BC-3D9EAD3B1343}" destId="{BD15650C-69A0-4ED9-BB57-6634A16BE4C6}" srcOrd="5" destOrd="0" parTransId="{10E8D2D7-062E-4C60-9FD6-EE5AEF274594}" sibTransId="{6DC73677-942B-4471-93B7-1F84ED72CDE7}"/>
    <dgm:cxn modelId="{27106F1D-F752-4B8B-B2D9-0E8008B79EB5}" type="presOf" srcId="{01E768A8-17D8-4B5B-A7D2-CCBB02FCAAA7}" destId="{19116C14-98BC-4615-A249-2767754C07F9}" srcOrd="0" destOrd="0" presId="urn:microsoft.com/office/officeart/2005/8/layout/default"/>
    <dgm:cxn modelId="{8F7CC124-E16A-44BD-9F5D-92FE911CEAF1}" srcId="{4CF9A6AE-A810-44D5-B5BC-3D9EAD3B1343}" destId="{9694EC0E-6146-4B53-BAA1-E862940DDC75}" srcOrd="1" destOrd="0" parTransId="{271E84D4-90AA-4720-BD64-BA8D98B79094}" sibTransId="{9A421470-CF5B-4FE6-B25E-95F90EA7DB60}"/>
    <dgm:cxn modelId="{68AFA630-4965-4AEF-988B-8FF95D56E644}" srcId="{4CF9A6AE-A810-44D5-B5BC-3D9EAD3B1343}" destId="{8703AA3A-4D7D-4F5B-B8C7-E0524FFA4AEF}" srcOrd="0" destOrd="0" parTransId="{CB532B7A-91BC-474D-90B0-85FB6F39B732}" sibTransId="{5ADF7B21-B38F-4CE9-A8CF-2D58EE76AA86}"/>
    <dgm:cxn modelId="{574A976C-C242-4980-BBE7-1FA1F3E348DC}" type="presOf" srcId="{8703AA3A-4D7D-4F5B-B8C7-E0524FFA4AEF}" destId="{8440DE36-9879-45B3-8C54-8E965F3B8A45}" srcOrd="0" destOrd="0" presId="urn:microsoft.com/office/officeart/2005/8/layout/default"/>
    <dgm:cxn modelId="{CEF8F45A-E679-45A6-8088-B75B056366BF}" type="presOf" srcId="{9694EC0E-6146-4B53-BAA1-E862940DDC75}" destId="{C7F5FE83-A2BD-4125-8168-5917777AAFDF}" srcOrd="0" destOrd="0" presId="urn:microsoft.com/office/officeart/2005/8/layout/default"/>
    <dgm:cxn modelId="{20D76FA1-F02C-44C1-AE62-0564637919E2}" type="presOf" srcId="{BD15650C-69A0-4ED9-BB57-6634A16BE4C6}" destId="{C0C7B9A8-7180-47DD-BF95-98AD1FD13664}" srcOrd="0" destOrd="0" presId="urn:microsoft.com/office/officeart/2005/8/layout/default"/>
    <dgm:cxn modelId="{D21026A2-1139-4E13-8690-6CD40103B988}" type="presOf" srcId="{2B6F7A9E-6FE4-4D33-9DCA-6AE8A07767F2}" destId="{462F8B3C-38D6-46D2-946D-9DCFEDAB14CB}" srcOrd="0" destOrd="0" presId="urn:microsoft.com/office/officeart/2005/8/layout/default"/>
    <dgm:cxn modelId="{3477CFA3-2650-469B-B659-87ED377A8D83}" srcId="{4CF9A6AE-A810-44D5-B5BC-3D9EAD3B1343}" destId="{2B6F7A9E-6FE4-4D33-9DCA-6AE8A07767F2}" srcOrd="4" destOrd="0" parTransId="{48127DBD-1FAA-4B2A-A2E5-4AFC806C9859}" sibTransId="{B411CF77-B8A0-404D-B8FF-41306FB33FC2}"/>
    <dgm:cxn modelId="{302E2EA6-2A4C-4D82-9EA0-5C19DB878AD0}" srcId="{4CF9A6AE-A810-44D5-B5BC-3D9EAD3B1343}" destId="{01E768A8-17D8-4B5B-A7D2-CCBB02FCAAA7}" srcOrd="2" destOrd="0" parTransId="{9EEE69C6-E083-4C57-AF24-9B3D8948F299}" sibTransId="{904D78D2-ADCE-4868-B111-1DA72CC83E72}"/>
    <dgm:cxn modelId="{9754EAA9-87F9-4999-A9D3-E7A9EB03748B}" srcId="{4CF9A6AE-A810-44D5-B5BC-3D9EAD3B1343}" destId="{3C62E0B6-6E51-4268-AA44-1D280CF9342B}" srcOrd="3" destOrd="0" parTransId="{7E3ABCC9-424E-463D-AB07-ED5A4498634E}" sibTransId="{20E7AFDE-DC25-46F6-B9FF-7B5AF9876F6D}"/>
    <dgm:cxn modelId="{060F5DCF-2066-45F0-8381-85912C4C2371}" type="presOf" srcId="{3C62E0B6-6E51-4268-AA44-1D280CF9342B}" destId="{72702CD9-143F-4BE3-A212-86EE36BD555E}" srcOrd="0" destOrd="0" presId="urn:microsoft.com/office/officeart/2005/8/layout/default"/>
    <dgm:cxn modelId="{FA1A39A2-F919-45BB-A04F-6BC42F100499}" type="presParOf" srcId="{D86F0117-7DD3-4C1F-ABCE-8834C2BBEADB}" destId="{8440DE36-9879-45B3-8C54-8E965F3B8A45}" srcOrd="0" destOrd="0" presId="urn:microsoft.com/office/officeart/2005/8/layout/default"/>
    <dgm:cxn modelId="{DA292A38-E48A-41CD-A817-2A0C8594D1B4}" type="presParOf" srcId="{D86F0117-7DD3-4C1F-ABCE-8834C2BBEADB}" destId="{5096013A-16EC-4CD9-8554-E7D536820954}" srcOrd="1" destOrd="0" presId="urn:microsoft.com/office/officeart/2005/8/layout/default"/>
    <dgm:cxn modelId="{C21144D6-2DFF-46F5-84DF-2CD67D004BAD}" type="presParOf" srcId="{D86F0117-7DD3-4C1F-ABCE-8834C2BBEADB}" destId="{C7F5FE83-A2BD-4125-8168-5917777AAFDF}" srcOrd="2" destOrd="0" presId="urn:microsoft.com/office/officeart/2005/8/layout/default"/>
    <dgm:cxn modelId="{618AE868-9FE8-4730-95EE-48F95C4F52FD}" type="presParOf" srcId="{D86F0117-7DD3-4C1F-ABCE-8834C2BBEADB}" destId="{DEC8650F-E0F3-4358-B12D-E97C7B53744D}" srcOrd="3" destOrd="0" presId="urn:microsoft.com/office/officeart/2005/8/layout/default"/>
    <dgm:cxn modelId="{097FD950-35C2-4D3E-85D8-573D0DF49029}" type="presParOf" srcId="{D86F0117-7DD3-4C1F-ABCE-8834C2BBEADB}" destId="{19116C14-98BC-4615-A249-2767754C07F9}" srcOrd="4" destOrd="0" presId="urn:microsoft.com/office/officeart/2005/8/layout/default"/>
    <dgm:cxn modelId="{8101A36D-40B3-480F-8ED3-AB5022397310}" type="presParOf" srcId="{D86F0117-7DD3-4C1F-ABCE-8834C2BBEADB}" destId="{DE78C285-8F95-46FC-BD28-D5CEA2A8BFA0}" srcOrd="5" destOrd="0" presId="urn:microsoft.com/office/officeart/2005/8/layout/default"/>
    <dgm:cxn modelId="{0D7B425B-DDC2-4774-BD88-7A466D782A0C}" type="presParOf" srcId="{D86F0117-7DD3-4C1F-ABCE-8834C2BBEADB}" destId="{72702CD9-143F-4BE3-A212-86EE36BD555E}" srcOrd="6" destOrd="0" presId="urn:microsoft.com/office/officeart/2005/8/layout/default"/>
    <dgm:cxn modelId="{F2E93750-3C85-43BC-AF15-E1EAE9B99B11}" type="presParOf" srcId="{D86F0117-7DD3-4C1F-ABCE-8834C2BBEADB}" destId="{849F16BF-F028-4142-A08E-D29522D10919}" srcOrd="7" destOrd="0" presId="urn:microsoft.com/office/officeart/2005/8/layout/default"/>
    <dgm:cxn modelId="{E146E30B-D1EB-43D9-9EAC-916DA381B601}" type="presParOf" srcId="{D86F0117-7DD3-4C1F-ABCE-8834C2BBEADB}" destId="{462F8B3C-38D6-46D2-946D-9DCFEDAB14CB}" srcOrd="8" destOrd="0" presId="urn:microsoft.com/office/officeart/2005/8/layout/default"/>
    <dgm:cxn modelId="{59962D81-D133-443D-8A00-1D74F51FEA10}" type="presParOf" srcId="{D86F0117-7DD3-4C1F-ABCE-8834C2BBEADB}" destId="{50B45E54-6818-476B-A4F4-59A2701EE524}" srcOrd="9" destOrd="0" presId="urn:microsoft.com/office/officeart/2005/8/layout/default"/>
    <dgm:cxn modelId="{309CCE3F-01EF-4611-816F-A3BDD3F7955C}" type="presParOf" srcId="{D86F0117-7DD3-4C1F-ABCE-8834C2BBEADB}" destId="{C0C7B9A8-7180-47DD-BF95-98AD1FD13664}" srcOrd="10" destOrd="0" presId="urn:microsoft.com/office/officeart/2005/8/layout/defaul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69D8E5-2E61-4CFA-8CDE-6E4B3AB4A7BA}" type="doc">
      <dgm:prSet loTypeId="urn:microsoft.com/office/officeart/2016/7/layout/VerticalSolidActionList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9D99CAF-5272-4CB6-B834-57CC75AB65F7}">
      <dgm:prSet custT="1"/>
      <dgm:spPr/>
      <dgm:t>
        <a:bodyPr/>
        <a:lstStyle/>
        <a:p>
          <a:r>
            <a:rPr lang="en-GB" sz="2400">
              <a:latin typeface="Arial" panose="020B0604020202020204" pitchFamily="34" charset="0"/>
              <a:cs typeface="Arial" panose="020B0604020202020204" pitchFamily="34" charset="0"/>
            </a:rPr>
            <a:t>Good morning/afternoon. My name is Vijay and in my presentation today I will be covering a case-study about Green Haven Florists primarily discussing the problem confronting it </a:t>
          </a:r>
          <a:endParaRPr lang="en-U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2263CF-0A92-4A4F-BFA7-1B32473147B1}" type="parTrans" cxnId="{74DBE69E-4800-4AB8-877C-F786AF283A65}">
      <dgm:prSet/>
      <dgm:spPr/>
      <dgm:t>
        <a:bodyPr/>
        <a:lstStyle/>
        <a:p>
          <a:endParaRPr lang="en-US"/>
        </a:p>
      </dgm:t>
    </dgm:pt>
    <dgm:pt modelId="{D35FE34F-DBFD-4A2C-900F-E358CB7BBCB4}" type="sibTrans" cxnId="{74DBE69E-4800-4AB8-877C-F786AF283A65}">
      <dgm:prSet/>
      <dgm:spPr/>
      <dgm:t>
        <a:bodyPr/>
        <a:lstStyle/>
        <a:p>
          <a:endParaRPr lang="en-US"/>
        </a:p>
      </dgm:t>
    </dgm:pt>
    <dgm:pt modelId="{AF8FEBE1-61D9-473D-A214-1ADD77701921}">
      <dgm:prSet/>
      <dgm:spPr/>
      <dgm:t>
        <a:bodyPr/>
        <a:lstStyle/>
        <a:p>
          <a:r>
            <a:rPr lang="en-GB" dirty="0"/>
            <a:t>In my 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presentation</a:t>
          </a:r>
          <a:r>
            <a:rPr lang="en-GB" dirty="0"/>
            <a:t> I will:</a:t>
          </a:r>
          <a:endParaRPr lang="en-US" dirty="0"/>
        </a:p>
      </dgm:t>
    </dgm:pt>
    <dgm:pt modelId="{E8B085E6-3AB1-441A-928D-4D989AA26449}" type="parTrans" cxnId="{DB39AE34-DB33-4E45-AAC9-6AF9515A29A1}">
      <dgm:prSet/>
      <dgm:spPr/>
      <dgm:t>
        <a:bodyPr/>
        <a:lstStyle/>
        <a:p>
          <a:endParaRPr lang="en-US"/>
        </a:p>
      </dgm:t>
    </dgm:pt>
    <dgm:pt modelId="{9F076E63-F126-44D5-A8BA-2EF81AF9826C}" type="sibTrans" cxnId="{DB39AE34-DB33-4E45-AAC9-6AF9515A29A1}">
      <dgm:prSet/>
      <dgm:spPr/>
      <dgm:t>
        <a:bodyPr/>
        <a:lstStyle/>
        <a:p>
          <a:endParaRPr lang="en-US"/>
        </a:p>
      </dgm:t>
    </dgm:pt>
    <dgm:pt modelId="{9D3DF6FE-78BD-4F30-9CF1-371449D10820}">
      <dgm:prSet custT="1"/>
      <dgm:spPr/>
      <dgm:t>
        <a:bodyPr/>
        <a:lstStyle/>
        <a:p>
          <a:pPr>
            <a:buFont typeface="+mj-lt"/>
            <a:buNone/>
          </a:pPr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1) 	Provide an overview of Green Haven Florists, the nature and 	scope of the problems they are facing.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F3DACE-A3B0-4DF2-8A79-5749E30878D7}" type="parTrans" cxnId="{FECFC52C-9310-461E-8466-3398D3C27E2C}">
      <dgm:prSet/>
      <dgm:spPr/>
      <dgm:t>
        <a:bodyPr/>
        <a:lstStyle/>
        <a:p>
          <a:endParaRPr lang="en-US"/>
        </a:p>
      </dgm:t>
    </dgm:pt>
    <dgm:pt modelId="{95B05102-AC1D-4091-9410-D8C98A69EB22}" type="sibTrans" cxnId="{FECFC52C-9310-461E-8466-3398D3C27E2C}">
      <dgm:prSet/>
      <dgm:spPr/>
      <dgm:t>
        <a:bodyPr/>
        <a:lstStyle/>
        <a:p>
          <a:endParaRPr lang="en-US"/>
        </a:p>
      </dgm:t>
    </dgm:pt>
    <dgm:pt modelId="{45608A34-B0E1-45B4-B687-48CAF520A100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2)	Apply the 5W2H model 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10E42A-807F-498A-9B2F-B22FB36E1110}" type="parTrans" cxnId="{0798F928-B147-409F-90C7-82A143EA1D09}">
      <dgm:prSet/>
      <dgm:spPr/>
      <dgm:t>
        <a:bodyPr/>
        <a:lstStyle/>
        <a:p>
          <a:endParaRPr lang="en-US"/>
        </a:p>
      </dgm:t>
    </dgm:pt>
    <dgm:pt modelId="{9A78AD37-6831-4E6D-B470-F00631E39637}" type="sibTrans" cxnId="{0798F928-B147-409F-90C7-82A143EA1D09}">
      <dgm:prSet/>
      <dgm:spPr/>
      <dgm:t>
        <a:bodyPr/>
        <a:lstStyle/>
        <a:p>
          <a:endParaRPr lang="en-US"/>
        </a:p>
      </dgm:t>
    </dgm:pt>
    <dgm:pt modelId="{3A7D26E3-0546-476A-8181-E81CE8531E14}">
      <dgm:prSet custT="1"/>
      <dgm:spPr/>
      <dgm:t>
        <a:bodyPr/>
        <a:lstStyle/>
        <a:p>
          <a:pPr>
            <a:buNone/>
          </a:pPr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3)	Apply the PESTEL framework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F5FF3F-69CB-4D48-801D-4AB08012DFFE}" type="parTrans" cxnId="{AB8C079E-884E-4787-A056-3C83D6CDBF37}">
      <dgm:prSet/>
      <dgm:spPr/>
      <dgm:t>
        <a:bodyPr/>
        <a:lstStyle/>
        <a:p>
          <a:endParaRPr lang="en-US"/>
        </a:p>
      </dgm:t>
    </dgm:pt>
    <dgm:pt modelId="{1899AC23-7F89-42C0-A5AC-77307281F819}" type="sibTrans" cxnId="{AB8C079E-884E-4787-A056-3C83D6CDBF37}">
      <dgm:prSet/>
      <dgm:spPr/>
      <dgm:t>
        <a:bodyPr/>
        <a:lstStyle/>
        <a:p>
          <a:endParaRPr lang="en-US"/>
        </a:p>
      </dgm:t>
    </dgm:pt>
    <dgm:pt modelId="{415BD399-C59D-4596-A75D-A72FB5CD4382}">
      <dgm:prSet custT="1"/>
      <dgm:spPr/>
      <dgm:t>
        <a:bodyPr/>
        <a:lstStyle/>
        <a:p>
          <a:pPr>
            <a:buNone/>
          </a:pPr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4)	Apply the Cause-and-Effect model.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2664-4903-4278-BD3C-8217A17E4801}" type="parTrans" cxnId="{E9649FC4-9AB0-425F-8912-6BA08F711C93}">
      <dgm:prSet/>
      <dgm:spPr/>
      <dgm:t>
        <a:bodyPr/>
        <a:lstStyle/>
        <a:p>
          <a:endParaRPr lang="en-US"/>
        </a:p>
      </dgm:t>
    </dgm:pt>
    <dgm:pt modelId="{E3CDAE87-302F-4D89-A942-DC57AB48429C}" type="sibTrans" cxnId="{E9649FC4-9AB0-425F-8912-6BA08F711C93}">
      <dgm:prSet/>
      <dgm:spPr/>
      <dgm:t>
        <a:bodyPr/>
        <a:lstStyle/>
        <a:p>
          <a:endParaRPr lang="en-US"/>
        </a:p>
      </dgm:t>
    </dgm:pt>
    <dgm:pt modelId="{B3DD2D44-F9EC-44D1-A0D9-1C7DCE105093}">
      <dgm:prSet custT="1"/>
      <dgm:spPr/>
      <dgm:t>
        <a:bodyPr/>
        <a:lstStyle/>
        <a:p>
          <a:pPr>
            <a:buNone/>
          </a:pPr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5)	And, finally, providing a summary of the key findings.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EC70C1-FBC1-429D-95C6-15040E4F9F3B}" type="parTrans" cxnId="{0CBE66A3-FC24-4E7A-9DA6-23FF11992580}">
      <dgm:prSet/>
      <dgm:spPr/>
      <dgm:t>
        <a:bodyPr/>
        <a:lstStyle/>
        <a:p>
          <a:endParaRPr lang="en-US"/>
        </a:p>
      </dgm:t>
    </dgm:pt>
    <dgm:pt modelId="{B1E14A73-97A5-42B0-B0ED-E77ADDE9CEC6}" type="sibTrans" cxnId="{0CBE66A3-FC24-4E7A-9DA6-23FF11992580}">
      <dgm:prSet/>
      <dgm:spPr/>
      <dgm:t>
        <a:bodyPr/>
        <a:lstStyle/>
        <a:p>
          <a:endParaRPr lang="en-US"/>
        </a:p>
      </dgm:t>
    </dgm:pt>
    <dgm:pt modelId="{447A16A9-0724-4C2D-B5AB-32EDA6E49029}" type="pres">
      <dgm:prSet presAssocID="{0D69D8E5-2E61-4CFA-8CDE-6E4B3AB4A7BA}" presName="Name0" presStyleCnt="0">
        <dgm:presLayoutVars>
          <dgm:dir/>
          <dgm:animLvl val="lvl"/>
          <dgm:resizeHandles val="exact"/>
        </dgm:presLayoutVars>
      </dgm:prSet>
      <dgm:spPr/>
    </dgm:pt>
    <dgm:pt modelId="{F8F23F53-777E-48C5-9870-83AD359A3AC8}" type="pres">
      <dgm:prSet presAssocID="{19D99CAF-5272-4CB6-B834-57CC75AB65F7}" presName="linNode" presStyleCnt="0"/>
      <dgm:spPr/>
    </dgm:pt>
    <dgm:pt modelId="{4E84EF6D-F345-4F08-AF55-04BD30EFD871}" type="pres">
      <dgm:prSet presAssocID="{19D99CAF-5272-4CB6-B834-57CC75AB65F7}" presName="parentText" presStyleLbl="alignNode1" presStyleIdx="0" presStyleCnt="2" custScaleX="1937750">
        <dgm:presLayoutVars>
          <dgm:chMax val="1"/>
          <dgm:bulletEnabled/>
        </dgm:presLayoutVars>
      </dgm:prSet>
      <dgm:spPr/>
    </dgm:pt>
    <dgm:pt modelId="{2D7968ED-19C9-415B-AF08-C0AF23F11938}" type="pres">
      <dgm:prSet presAssocID="{19D99CAF-5272-4CB6-B834-57CC75AB65F7}" presName="descendantText" presStyleLbl="alignAccFollowNode1" presStyleIdx="0" presStyleCnt="2">
        <dgm:presLayoutVars>
          <dgm:bulletEnabled/>
        </dgm:presLayoutVars>
      </dgm:prSet>
      <dgm:spPr/>
    </dgm:pt>
    <dgm:pt modelId="{248A30E5-72DA-4D2F-8F46-B0A93CB02FCB}" type="pres">
      <dgm:prSet presAssocID="{D35FE34F-DBFD-4A2C-900F-E358CB7BBCB4}" presName="sp" presStyleCnt="0"/>
      <dgm:spPr/>
    </dgm:pt>
    <dgm:pt modelId="{B7AF11A4-3104-4B85-9B75-F16E5885602E}" type="pres">
      <dgm:prSet presAssocID="{AF8FEBE1-61D9-473D-A214-1ADD77701921}" presName="linNode" presStyleCnt="0"/>
      <dgm:spPr/>
    </dgm:pt>
    <dgm:pt modelId="{646D34DC-526D-49CB-8C67-3A209C3DAE9C}" type="pres">
      <dgm:prSet presAssocID="{AF8FEBE1-61D9-473D-A214-1ADD77701921}" presName="parentText" presStyleLbl="alignNode1" presStyleIdx="1" presStyleCnt="2" custScaleY="151483">
        <dgm:presLayoutVars>
          <dgm:chMax val="1"/>
          <dgm:bulletEnabled/>
        </dgm:presLayoutVars>
      </dgm:prSet>
      <dgm:spPr/>
    </dgm:pt>
    <dgm:pt modelId="{2785E52A-5799-4199-835C-23D37689BBC1}" type="pres">
      <dgm:prSet presAssocID="{AF8FEBE1-61D9-473D-A214-1ADD77701921}" presName="descendantText" presStyleLbl="alignAccFollowNode1" presStyleIdx="1" presStyleCnt="2" custScaleX="110000" custScaleY="195025" custLinFactNeighborX="52" custLinFactNeighborY="748">
        <dgm:presLayoutVars>
          <dgm:bulletEnabled/>
        </dgm:presLayoutVars>
      </dgm:prSet>
      <dgm:spPr/>
    </dgm:pt>
  </dgm:ptLst>
  <dgm:cxnLst>
    <dgm:cxn modelId="{0798F928-B147-409F-90C7-82A143EA1D09}" srcId="{AF8FEBE1-61D9-473D-A214-1ADD77701921}" destId="{45608A34-B0E1-45B4-B687-48CAF520A100}" srcOrd="1" destOrd="0" parTransId="{D010E42A-807F-498A-9B2F-B22FB36E1110}" sibTransId="{9A78AD37-6831-4E6D-B470-F00631E39637}"/>
    <dgm:cxn modelId="{FECFC52C-9310-461E-8466-3398D3C27E2C}" srcId="{AF8FEBE1-61D9-473D-A214-1ADD77701921}" destId="{9D3DF6FE-78BD-4F30-9CF1-371449D10820}" srcOrd="0" destOrd="0" parTransId="{61F3DACE-A3B0-4DF2-8A79-5749E30878D7}" sibTransId="{95B05102-AC1D-4091-9410-D8C98A69EB22}"/>
    <dgm:cxn modelId="{DB39AE34-DB33-4E45-AAC9-6AF9515A29A1}" srcId="{0D69D8E5-2E61-4CFA-8CDE-6E4B3AB4A7BA}" destId="{AF8FEBE1-61D9-473D-A214-1ADD77701921}" srcOrd="1" destOrd="0" parTransId="{E8B085E6-3AB1-441A-928D-4D989AA26449}" sibTransId="{9F076E63-F126-44D5-A8BA-2EF81AF9826C}"/>
    <dgm:cxn modelId="{798C2639-AE0F-45F2-BEB6-F39E9E4B1A30}" type="presOf" srcId="{415BD399-C59D-4596-A75D-A72FB5CD4382}" destId="{2785E52A-5799-4199-835C-23D37689BBC1}" srcOrd="0" destOrd="3" presId="urn:microsoft.com/office/officeart/2016/7/layout/VerticalSolidActionList"/>
    <dgm:cxn modelId="{E436C053-FA00-40E6-9963-E51E8B62A1FB}" type="presOf" srcId="{0D69D8E5-2E61-4CFA-8CDE-6E4B3AB4A7BA}" destId="{447A16A9-0724-4C2D-B5AB-32EDA6E49029}" srcOrd="0" destOrd="0" presId="urn:microsoft.com/office/officeart/2016/7/layout/VerticalSolidActionList"/>
    <dgm:cxn modelId="{20EF0E58-FB2A-4DEC-9B07-1F8A229C4380}" type="presOf" srcId="{19D99CAF-5272-4CB6-B834-57CC75AB65F7}" destId="{4E84EF6D-F345-4F08-AF55-04BD30EFD871}" srcOrd="0" destOrd="0" presId="urn:microsoft.com/office/officeart/2016/7/layout/VerticalSolidActionList"/>
    <dgm:cxn modelId="{C526D178-CF52-4A93-ACAE-44D7AACBCD99}" type="presOf" srcId="{9D3DF6FE-78BD-4F30-9CF1-371449D10820}" destId="{2785E52A-5799-4199-835C-23D37689BBC1}" srcOrd="0" destOrd="0" presId="urn:microsoft.com/office/officeart/2016/7/layout/VerticalSolidActionList"/>
    <dgm:cxn modelId="{B9FAFB79-ED89-433F-BD11-13E682DECF83}" type="presOf" srcId="{AF8FEBE1-61D9-473D-A214-1ADD77701921}" destId="{646D34DC-526D-49CB-8C67-3A209C3DAE9C}" srcOrd="0" destOrd="0" presId="urn:microsoft.com/office/officeart/2016/7/layout/VerticalSolidActionList"/>
    <dgm:cxn modelId="{63935387-80AE-47A0-BF60-10565AB1BC65}" type="presOf" srcId="{3A7D26E3-0546-476A-8181-E81CE8531E14}" destId="{2785E52A-5799-4199-835C-23D37689BBC1}" srcOrd="0" destOrd="2" presId="urn:microsoft.com/office/officeart/2016/7/layout/VerticalSolidActionList"/>
    <dgm:cxn modelId="{AB8C079E-884E-4787-A056-3C83D6CDBF37}" srcId="{AF8FEBE1-61D9-473D-A214-1ADD77701921}" destId="{3A7D26E3-0546-476A-8181-E81CE8531E14}" srcOrd="2" destOrd="0" parTransId="{2DF5FF3F-69CB-4D48-801D-4AB08012DFFE}" sibTransId="{1899AC23-7F89-42C0-A5AC-77307281F819}"/>
    <dgm:cxn modelId="{74DBE69E-4800-4AB8-877C-F786AF283A65}" srcId="{0D69D8E5-2E61-4CFA-8CDE-6E4B3AB4A7BA}" destId="{19D99CAF-5272-4CB6-B834-57CC75AB65F7}" srcOrd="0" destOrd="0" parTransId="{AA2263CF-0A92-4A4F-BFA7-1B32473147B1}" sibTransId="{D35FE34F-DBFD-4A2C-900F-E358CB7BBCB4}"/>
    <dgm:cxn modelId="{0CBE66A3-FC24-4E7A-9DA6-23FF11992580}" srcId="{AF8FEBE1-61D9-473D-A214-1ADD77701921}" destId="{B3DD2D44-F9EC-44D1-A0D9-1C7DCE105093}" srcOrd="4" destOrd="0" parTransId="{A9EC70C1-FBC1-429D-95C6-15040E4F9F3B}" sibTransId="{B1E14A73-97A5-42B0-B0ED-E77ADDE9CEC6}"/>
    <dgm:cxn modelId="{52C971C2-23F8-4550-AADE-E537AF0C788C}" type="presOf" srcId="{B3DD2D44-F9EC-44D1-A0D9-1C7DCE105093}" destId="{2785E52A-5799-4199-835C-23D37689BBC1}" srcOrd="0" destOrd="4" presId="urn:microsoft.com/office/officeart/2016/7/layout/VerticalSolidActionList"/>
    <dgm:cxn modelId="{E9649FC4-9AB0-425F-8912-6BA08F711C93}" srcId="{AF8FEBE1-61D9-473D-A214-1ADD77701921}" destId="{415BD399-C59D-4596-A75D-A72FB5CD4382}" srcOrd="3" destOrd="0" parTransId="{5F112664-4903-4278-BD3C-8217A17E4801}" sibTransId="{E3CDAE87-302F-4D89-A942-DC57AB48429C}"/>
    <dgm:cxn modelId="{C6523AF9-2E4C-4FAD-9A6D-151240564826}" type="presOf" srcId="{45608A34-B0E1-45B4-B687-48CAF520A100}" destId="{2785E52A-5799-4199-835C-23D37689BBC1}" srcOrd="0" destOrd="1" presId="urn:microsoft.com/office/officeart/2016/7/layout/VerticalSolidActionList"/>
    <dgm:cxn modelId="{68E22925-48C3-4C27-A9C0-A8DFD7C83F87}" type="presParOf" srcId="{447A16A9-0724-4C2D-B5AB-32EDA6E49029}" destId="{F8F23F53-777E-48C5-9870-83AD359A3AC8}" srcOrd="0" destOrd="0" presId="urn:microsoft.com/office/officeart/2016/7/layout/VerticalSolidActionList"/>
    <dgm:cxn modelId="{33E60FAD-8B12-482B-848B-271B7E43EA83}" type="presParOf" srcId="{F8F23F53-777E-48C5-9870-83AD359A3AC8}" destId="{4E84EF6D-F345-4F08-AF55-04BD30EFD871}" srcOrd="0" destOrd="0" presId="urn:microsoft.com/office/officeart/2016/7/layout/VerticalSolidActionList"/>
    <dgm:cxn modelId="{2BF30D58-3536-4B3E-953E-2FB21D6FD5F0}" type="presParOf" srcId="{F8F23F53-777E-48C5-9870-83AD359A3AC8}" destId="{2D7968ED-19C9-415B-AF08-C0AF23F11938}" srcOrd="1" destOrd="0" presId="urn:microsoft.com/office/officeart/2016/7/layout/VerticalSolidActionList"/>
    <dgm:cxn modelId="{2C65C466-527E-419B-9946-4533005DE5E9}" type="presParOf" srcId="{447A16A9-0724-4C2D-B5AB-32EDA6E49029}" destId="{248A30E5-72DA-4D2F-8F46-B0A93CB02FCB}" srcOrd="1" destOrd="0" presId="urn:microsoft.com/office/officeart/2016/7/layout/VerticalSolidActionList"/>
    <dgm:cxn modelId="{A54743AD-3CA4-4D82-8643-C37E806CB3E0}" type="presParOf" srcId="{447A16A9-0724-4C2D-B5AB-32EDA6E49029}" destId="{B7AF11A4-3104-4B85-9B75-F16E5885602E}" srcOrd="2" destOrd="0" presId="urn:microsoft.com/office/officeart/2016/7/layout/VerticalSolidActionList"/>
    <dgm:cxn modelId="{AA56A98B-2135-4658-8E99-AE3E3B755181}" type="presParOf" srcId="{B7AF11A4-3104-4B85-9B75-F16E5885602E}" destId="{646D34DC-526D-49CB-8C67-3A209C3DAE9C}" srcOrd="0" destOrd="0" presId="urn:microsoft.com/office/officeart/2016/7/layout/VerticalSolidActionList"/>
    <dgm:cxn modelId="{29BEC33E-3B43-4273-B5CB-23C5D75D8597}" type="presParOf" srcId="{B7AF11A4-3104-4B85-9B75-F16E5885602E}" destId="{2785E52A-5799-4199-835C-23D37689BBC1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09E11A-F7E7-49DF-B600-003AFB85FE0B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AA2CA27-827B-4AF6-A5EC-7B592A37002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Green Haven Florists is a small, independent flower shop based in Norwich, UK.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341CE6-05B1-4F4B-A6B7-E899E0D06875}" type="parTrans" cxnId="{A2CD7D5C-1030-458E-A01D-9D66279868F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F3568B-9276-4887-9A21-7891D8C26C8A}" type="sibTrans" cxnId="{A2CD7D5C-1030-458E-A01D-9D66279868F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52725-89B4-43C1-87F8-8468BE94C42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Founded in 2016 by two partners -  Liam and Priya Patel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16F5AF-4018-4E89-988D-A7F12718B66F}" type="parTrans" cxnId="{042F4C74-D470-4E8F-A484-DC8AE3B02D8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979026-C46D-4629-8AA8-252FD2A5F38D}" type="sibTrans" cxnId="{042F4C74-D470-4E8F-A484-DC8AE3B02D8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4675EA-3E5A-4055-8DAD-88791E2CB02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Famous for their bespoke floral arrangements and eco-friendly packaging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FA379F-139D-47BC-BEB1-30403B5D73A3}" type="parTrans" cxnId="{DE120090-331F-400A-A3E8-5EA1A6F613E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2251A7-967E-4B70-BAD9-9E74ACDA80DC}" type="sibTrans" cxnId="{DE120090-331F-400A-A3E8-5EA1A6F613E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D06295-13F8-43FE-910C-069F0953C4F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But over the past year, they experienced significant downturn in revenue and foot traffic, struggling to maintain enough profit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DA0102-65F0-4596-961B-3F37A80FC9F0}" type="parTrans" cxnId="{C84B1A49-E1C9-4EE1-A7FD-AF66E62D263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BA88B0-9101-46A5-B3DC-4163E99B553A}" type="sibTrans" cxnId="{C84B1A49-E1C9-4EE1-A7FD-AF66E62D263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41C0A7-890C-4655-8413-BAB3A138F54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Facing problems from rising operational cost and increased competition from online delivery services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50F80A-10D2-433B-9735-15010F208799}" type="parTrans" cxnId="{B2BF7E6D-B83E-4505-9FB0-576A2D4DC88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17FC2B-5F96-40A3-B6A2-16A27D88AF84}" type="sibTrans" cxnId="{B2BF7E6D-B83E-4505-9FB0-576A2D4DC88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BA2E43-D73C-4D9C-9EB2-55069474C5A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Facing challenges of adapting their business model to survive in changing retail environment.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09E941-B1AF-44A2-991E-608819F0EF7E}" type="parTrans" cxnId="{B97FBF5E-55CA-478C-9ACD-98D6947C70B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283D80-F4BB-46B9-9FE0-2E661FB47F24}" type="sibTrans" cxnId="{B97FBF5E-55CA-478C-9ACD-98D6947C70B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6809A3-28F0-488A-99F0-1590A93E2AE0}" type="pres">
      <dgm:prSet presAssocID="{9C09E11A-F7E7-49DF-B600-003AFB85FE0B}" presName="root" presStyleCnt="0">
        <dgm:presLayoutVars>
          <dgm:dir/>
          <dgm:resizeHandles val="exact"/>
        </dgm:presLayoutVars>
      </dgm:prSet>
      <dgm:spPr/>
    </dgm:pt>
    <dgm:pt modelId="{216DD6E6-9EE7-45B4-865C-790E30F8FFC9}" type="pres">
      <dgm:prSet presAssocID="{DAA2CA27-827B-4AF6-A5EC-7B592A370028}" presName="compNode" presStyleCnt="0"/>
      <dgm:spPr/>
    </dgm:pt>
    <dgm:pt modelId="{4091C0FE-366E-4C05-ADD1-9EBD319F8EEB}" type="pres">
      <dgm:prSet presAssocID="{DAA2CA27-827B-4AF6-A5EC-7B592A370028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tterfly"/>
        </a:ext>
      </dgm:extLst>
    </dgm:pt>
    <dgm:pt modelId="{00AFCEC8-5086-4B1B-BD3E-0B09290825E3}" type="pres">
      <dgm:prSet presAssocID="{DAA2CA27-827B-4AF6-A5EC-7B592A370028}" presName="spaceRect" presStyleCnt="0"/>
      <dgm:spPr/>
    </dgm:pt>
    <dgm:pt modelId="{B74BC461-58E5-42E2-96CD-A2E55072AC10}" type="pres">
      <dgm:prSet presAssocID="{DAA2CA27-827B-4AF6-A5EC-7B592A370028}" presName="textRect" presStyleLbl="revTx" presStyleIdx="0" presStyleCnt="6">
        <dgm:presLayoutVars>
          <dgm:chMax val="1"/>
          <dgm:chPref val="1"/>
        </dgm:presLayoutVars>
      </dgm:prSet>
      <dgm:spPr/>
    </dgm:pt>
    <dgm:pt modelId="{2A724FF1-5B21-4CFE-AAC8-E01FF4246DE1}" type="pres">
      <dgm:prSet presAssocID="{8DF3568B-9276-4887-9A21-7891D8C26C8A}" presName="sibTrans" presStyleCnt="0"/>
      <dgm:spPr/>
    </dgm:pt>
    <dgm:pt modelId="{1F09C905-3011-4A48-AC52-CFB8A80FA30F}" type="pres">
      <dgm:prSet presAssocID="{29F52725-89B4-43C1-87F8-8468BE94C42C}" presName="compNode" presStyleCnt="0"/>
      <dgm:spPr/>
    </dgm:pt>
    <dgm:pt modelId="{B1600A03-2A60-44CD-9A97-4B5C2EC2853B}" type="pres">
      <dgm:prSet presAssocID="{29F52725-89B4-43C1-87F8-8468BE94C42C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are With Person"/>
        </a:ext>
      </dgm:extLst>
    </dgm:pt>
    <dgm:pt modelId="{75EEED75-91C5-43C1-8510-82ABDC5029FB}" type="pres">
      <dgm:prSet presAssocID="{29F52725-89B4-43C1-87F8-8468BE94C42C}" presName="spaceRect" presStyleCnt="0"/>
      <dgm:spPr/>
    </dgm:pt>
    <dgm:pt modelId="{F025B662-7C6D-42DF-9728-E729BC12B0F9}" type="pres">
      <dgm:prSet presAssocID="{29F52725-89B4-43C1-87F8-8468BE94C42C}" presName="textRect" presStyleLbl="revTx" presStyleIdx="1" presStyleCnt="6">
        <dgm:presLayoutVars>
          <dgm:chMax val="1"/>
          <dgm:chPref val="1"/>
        </dgm:presLayoutVars>
      </dgm:prSet>
      <dgm:spPr/>
    </dgm:pt>
    <dgm:pt modelId="{B5BDA002-F956-4C6C-A4AB-0CDB90E779FE}" type="pres">
      <dgm:prSet presAssocID="{78979026-C46D-4629-8AA8-252FD2A5F38D}" presName="sibTrans" presStyleCnt="0"/>
      <dgm:spPr/>
    </dgm:pt>
    <dgm:pt modelId="{1D253C88-A623-4477-ACA3-836EE22C6977}" type="pres">
      <dgm:prSet presAssocID="{EB4675EA-3E5A-4055-8DAD-88791E2CB025}" presName="compNode" presStyleCnt="0"/>
      <dgm:spPr/>
    </dgm:pt>
    <dgm:pt modelId="{BC61D783-46E7-4148-8549-10E6B30233B6}" type="pres">
      <dgm:prSet presAssocID="{EB4675EA-3E5A-4055-8DAD-88791E2CB025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lower without Stem"/>
        </a:ext>
      </dgm:extLst>
    </dgm:pt>
    <dgm:pt modelId="{4898A36A-270D-4752-888F-02F494A25C23}" type="pres">
      <dgm:prSet presAssocID="{EB4675EA-3E5A-4055-8DAD-88791E2CB025}" presName="spaceRect" presStyleCnt="0"/>
      <dgm:spPr/>
    </dgm:pt>
    <dgm:pt modelId="{25E84146-6CD8-4D67-8AE7-8D526DF6B19C}" type="pres">
      <dgm:prSet presAssocID="{EB4675EA-3E5A-4055-8DAD-88791E2CB025}" presName="textRect" presStyleLbl="revTx" presStyleIdx="2" presStyleCnt="6">
        <dgm:presLayoutVars>
          <dgm:chMax val="1"/>
          <dgm:chPref val="1"/>
        </dgm:presLayoutVars>
      </dgm:prSet>
      <dgm:spPr/>
    </dgm:pt>
    <dgm:pt modelId="{AACE92DC-E308-4FD9-AAE9-32710F79E1B7}" type="pres">
      <dgm:prSet presAssocID="{842251A7-967E-4B70-BAD9-9E74ACDA80DC}" presName="sibTrans" presStyleCnt="0"/>
      <dgm:spPr/>
    </dgm:pt>
    <dgm:pt modelId="{20FD8072-E67A-40A2-87FB-396DA85F1C59}" type="pres">
      <dgm:prSet presAssocID="{F4D06295-13F8-43FE-910C-069F0953C4F4}" presName="compNode" presStyleCnt="0"/>
      <dgm:spPr/>
    </dgm:pt>
    <dgm:pt modelId="{B89E2942-96CE-4099-851D-909D86B1E122}" type="pres">
      <dgm:prSet presAssocID="{F4D06295-13F8-43FE-910C-069F0953C4F4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Graph with Downward Trend"/>
        </a:ext>
      </dgm:extLst>
    </dgm:pt>
    <dgm:pt modelId="{C0EB2CAF-9C0F-4488-93F5-02B0258316AB}" type="pres">
      <dgm:prSet presAssocID="{F4D06295-13F8-43FE-910C-069F0953C4F4}" presName="spaceRect" presStyleCnt="0"/>
      <dgm:spPr/>
    </dgm:pt>
    <dgm:pt modelId="{895B322B-10FC-42BF-9891-E1B263B90937}" type="pres">
      <dgm:prSet presAssocID="{F4D06295-13F8-43FE-910C-069F0953C4F4}" presName="textRect" presStyleLbl="revTx" presStyleIdx="3" presStyleCnt="6">
        <dgm:presLayoutVars>
          <dgm:chMax val="1"/>
          <dgm:chPref val="1"/>
        </dgm:presLayoutVars>
      </dgm:prSet>
      <dgm:spPr/>
    </dgm:pt>
    <dgm:pt modelId="{91F51B92-8227-47B6-B189-75C253ADE2AF}" type="pres">
      <dgm:prSet presAssocID="{DFBA88B0-9101-46A5-B3DC-4163E99B553A}" presName="sibTrans" presStyleCnt="0"/>
      <dgm:spPr/>
    </dgm:pt>
    <dgm:pt modelId="{43FCDC3A-2BF3-4909-A280-39ED83DC641D}" type="pres">
      <dgm:prSet presAssocID="{6241C0A7-890C-4655-8413-BAB3A138F54C}" presName="compNode" presStyleCnt="0"/>
      <dgm:spPr/>
    </dgm:pt>
    <dgm:pt modelId="{3315B775-33BB-4EFE-B160-F7AAC7C0CE29}" type="pres">
      <dgm:prSet presAssocID="{6241C0A7-890C-4655-8413-BAB3A138F54C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1052E852-6E67-4127-8415-B167E3726CFC}" type="pres">
      <dgm:prSet presAssocID="{6241C0A7-890C-4655-8413-BAB3A138F54C}" presName="spaceRect" presStyleCnt="0"/>
      <dgm:spPr/>
    </dgm:pt>
    <dgm:pt modelId="{8CB308EC-9ABE-4208-A4BE-3A0ACF5EE83B}" type="pres">
      <dgm:prSet presAssocID="{6241C0A7-890C-4655-8413-BAB3A138F54C}" presName="textRect" presStyleLbl="revTx" presStyleIdx="4" presStyleCnt="6">
        <dgm:presLayoutVars>
          <dgm:chMax val="1"/>
          <dgm:chPref val="1"/>
        </dgm:presLayoutVars>
      </dgm:prSet>
      <dgm:spPr/>
    </dgm:pt>
    <dgm:pt modelId="{1D69E8D6-E002-4603-8DEF-F30FD13E8765}" type="pres">
      <dgm:prSet presAssocID="{4B17FC2B-5F96-40A3-B6A2-16A27D88AF84}" presName="sibTrans" presStyleCnt="0"/>
      <dgm:spPr/>
    </dgm:pt>
    <dgm:pt modelId="{3ECA3526-B286-47E9-BC22-C41746157433}" type="pres">
      <dgm:prSet presAssocID="{1DBA2E43-D73C-4D9C-9EB2-55069474C5AC}" presName="compNode" presStyleCnt="0"/>
      <dgm:spPr/>
    </dgm:pt>
    <dgm:pt modelId="{88183C26-D6C4-4D80-BE2C-6BDE255A4CC7}" type="pres">
      <dgm:prSet presAssocID="{1DBA2E43-D73C-4D9C-9EB2-55069474C5AC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023D0148-4036-41E9-8C18-6D69C538D605}" type="pres">
      <dgm:prSet presAssocID="{1DBA2E43-D73C-4D9C-9EB2-55069474C5AC}" presName="spaceRect" presStyleCnt="0"/>
      <dgm:spPr/>
    </dgm:pt>
    <dgm:pt modelId="{F0258EDD-D70A-4FD1-8D20-0C53EF6B0576}" type="pres">
      <dgm:prSet presAssocID="{1DBA2E43-D73C-4D9C-9EB2-55069474C5AC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A2CD7D5C-1030-458E-A01D-9D66279868F8}" srcId="{9C09E11A-F7E7-49DF-B600-003AFB85FE0B}" destId="{DAA2CA27-827B-4AF6-A5EC-7B592A370028}" srcOrd="0" destOrd="0" parTransId="{31341CE6-05B1-4F4B-A6B7-E899E0D06875}" sibTransId="{8DF3568B-9276-4887-9A21-7891D8C26C8A}"/>
    <dgm:cxn modelId="{B97FBF5E-55CA-478C-9ACD-98D6947C70B6}" srcId="{9C09E11A-F7E7-49DF-B600-003AFB85FE0B}" destId="{1DBA2E43-D73C-4D9C-9EB2-55069474C5AC}" srcOrd="5" destOrd="0" parTransId="{B309E941-B1AF-44A2-991E-608819F0EF7E}" sibTransId="{26283D80-F4BB-46B9-9FE0-2E661FB47F24}"/>
    <dgm:cxn modelId="{C84B1A49-E1C9-4EE1-A7FD-AF66E62D2639}" srcId="{9C09E11A-F7E7-49DF-B600-003AFB85FE0B}" destId="{F4D06295-13F8-43FE-910C-069F0953C4F4}" srcOrd="3" destOrd="0" parTransId="{4DDA0102-65F0-4596-961B-3F37A80FC9F0}" sibTransId="{DFBA88B0-9101-46A5-B3DC-4163E99B553A}"/>
    <dgm:cxn modelId="{42CE724C-637C-4EAA-9623-6937369387DC}" type="presOf" srcId="{EB4675EA-3E5A-4055-8DAD-88791E2CB025}" destId="{25E84146-6CD8-4D67-8AE7-8D526DF6B19C}" srcOrd="0" destOrd="0" presId="urn:microsoft.com/office/officeart/2018/2/layout/IconLabelList"/>
    <dgm:cxn modelId="{B2BF7E6D-B83E-4505-9FB0-576A2D4DC880}" srcId="{9C09E11A-F7E7-49DF-B600-003AFB85FE0B}" destId="{6241C0A7-890C-4655-8413-BAB3A138F54C}" srcOrd="4" destOrd="0" parTransId="{0150F80A-10D2-433B-9735-15010F208799}" sibTransId="{4B17FC2B-5F96-40A3-B6A2-16A27D88AF84}"/>
    <dgm:cxn modelId="{6FF26D52-5C7A-45F8-971E-42E7B0462DAC}" type="presOf" srcId="{F4D06295-13F8-43FE-910C-069F0953C4F4}" destId="{895B322B-10FC-42BF-9891-E1B263B90937}" srcOrd="0" destOrd="0" presId="urn:microsoft.com/office/officeart/2018/2/layout/IconLabelList"/>
    <dgm:cxn modelId="{042F4C74-D470-4E8F-A484-DC8AE3B02D87}" srcId="{9C09E11A-F7E7-49DF-B600-003AFB85FE0B}" destId="{29F52725-89B4-43C1-87F8-8468BE94C42C}" srcOrd="1" destOrd="0" parTransId="{A716F5AF-4018-4E89-988D-A7F12718B66F}" sibTransId="{78979026-C46D-4629-8AA8-252FD2A5F38D}"/>
    <dgm:cxn modelId="{7C607555-CF9D-48D5-A1EF-37074FFF21C9}" type="presOf" srcId="{1DBA2E43-D73C-4D9C-9EB2-55069474C5AC}" destId="{F0258EDD-D70A-4FD1-8D20-0C53EF6B0576}" srcOrd="0" destOrd="0" presId="urn:microsoft.com/office/officeart/2018/2/layout/IconLabelList"/>
    <dgm:cxn modelId="{6946A559-A486-46A7-8F4B-1D6B94CC512C}" type="presOf" srcId="{9C09E11A-F7E7-49DF-B600-003AFB85FE0B}" destId="{5E6809A3-28F0-488A-99F0-1590A93E2AE0}" srcOrd="0" destOrd="0" presId="urn:microsoft.com/office/officeart/2018/2/layout/IconLabelList"/>
    <dgm:cxn modelId="{341B3F80-494D-4BFE-9AE6-FE6057F00BC9}" type="presOf" srcId="{6241C0A7-890C-4655-8413-BAB3A138F54C}" destId="{8CB308EC-9ABE-4208-A4BE-3A0ACF5EE83B}" srcOrd="0" destOrd="0" presId="urn:microsoft.com/office/officeart/2018/2/layout/IconLabelList"/>
    <dgm:cxn modelId="{EC071D8D-6C37-4DAB-9A3A-7ADEFF89F404}" type="presOf" srcId="{DAA2CA27-827B-4AF6-A5EC-7B592A370028}" destId="{B74BC461-58E5-42E2-96CD-A2E55072AC10}" srcOrd="0" destOrd="0" presId="urn:microsoft.com/office/officeart/2018/2/layout/IconLabelList"/>
    <dgm:cxn modelId="{DE120090-331F-400A-A3E8-5EA1A6F613EE}" srcId="{9C09E11A-F7E7-49DF-B600-003AFB85FE0B}" destId="{EB4675EA-3E5A-4055-8DAD-88791E2CB025}" srcOrd="2" destOrd="0" parTransId="{5DFA379F-139D-47BC-BEB1-30403B5D73A3}" sibTransId="{842251A7-967E-4B70-BAD9-9E74ACDA80DC}"/>
    <dgm:cxn modelId="{53CACCA4-9965-4315-973A-0C595EB11432}" type="presOf" srcId="{29F52725-89B4-43C1-87F8-8468BE94C42C}" destId="{F025B662-7C6D-42DF-9728-E729BC12B0F9}" srcOrd="0" destOrd="0" presId="urn:microsoft.com/office/officeart/2018/2/layout/IconLabelList"/>
    <dgm:cxn modelId="{3537546F-446D-40D7-B8C8-3F980D23AB85}" type="presParOf" srcId="{5E6809A3-28F0-488A-99F0-1590A93E2AE0}" destId="{216DD6E6-9EE7-45B4-865C-790E30F8FFC9}" srcOrd="0" destOrd="0" presId="urn:microsoft.com/office/officeart/2018/2/layout/IconLabelList"/>
    <dgm:cxn modelId="{07DD2655-2701-4902-8A61-3E8AF5179DCF}" type="presParOf" srcId="{216DD6E6-9EE7-45B4-865C-790E30F8FFC9}" destId="{4091C0FE-366E-4C05-ADD1-9EBD319F8EEB}" srcOrd="0" destOrd="0" presId="urn:microsoft.com/office/officeart/2018/2/layout/IconLabelList"/>
    <dgm:cxn modelId="{43B67F16-9BDB-4F14-A5AD-64F72099E3AB}" type="presParOf" srcId="{216DD6E6-9EE7-45B4-865C-790E30F8FFC9}" destId="{00AFCEC8-5086-4B1B-BD3E-0B09290825E3}" srcOrd="1" destOrd="0" presId="urn:microsoft.com/office/officeart/2018/2/layout/IconLabelList"/>
    <dgm:cxn modelId="{68BEB8E5-F4E0-4953-9126-CDA93F301242}" type="presParOf" srcId="{216DD6E6-9EE7-45B4-865C-790E30F8FFC9}" destId="{B74BC461-58E5-42E2-96CD-A2E55072AC10}" srcOrd="2" destOrd="0" presId="urn:microsoft.com/office/officeart/2018/2/layout/IconLabelList"/>
    <dgm:cxn modelId="{DE36BF0C-E3C2-48E3-9526-01C583FF79FD}" type="presParOf" srcId="{5E6809A3-28F0-488A-99F0-1590A93E2AE0}" destId="{2A724FF1-5B21-4CFE-AAC8-E01FF4246DE1}" srcOrd="1" destOrd="0" presId="urn:microsoft.com/office/officeart/2018/2/layout/IconLabelList"/>
    <dgm:cxn modelId="{7D651F2B-062C-4B09-B101-447FF4690120}" type="presParOf" srcId="{5E6809A3-28F0-488A-99F0-1590A93E2AE0}" destId="{1F09C905-3011-4A48-AC52-CFB8A80FA30F}" srcOrd="2" destOrd="0" presId="urn:microsoft.com/office/officeart/2018/2/layout/IconLabelList"/>
    <dgm:cxn modelId="{4AF24453-8395-43CE-B21E-26D51A870F64}" type="presParOf" srcId="{1F09C905-3011-4A48-AC52-CFB8A80FA30F}" destId="{B1600A03-2A60-44CD-9A97-4B5C2EC2853B}" srcOrd="0" destOrd="0" presId="urn:microsoft.com/office/officeart/2018/2/layout/IconLabelList"/>
    <dgm:cxn modelId="{1D7CF61F-DE7C-4D3D-8025-CED78AC46D5F}" type="presParOf" srcId="{1F09C905-3011-4A48-AC52-CFB8A80FA30F}" destId="{75EEED75-91C5-43C1-8510-82ABDC5029FB}" srcOrd="1" destOrd="0" presId="urn:microsoft.com/office/officeart/2018/2/layout/IconLabelList"/>
    <dgm:cxn modelId="{76C49CF5-6C0D-471B-A1BB-F035C387DDEE}" type="presParOf" srcId="{1F09C905-3011-4A48-AC52-CFB8A80FA30F}" destId="{F025B662-7C6D-42DF-9728-E729BC12B0F9}" srcOrd="2" destOrd="0" presId="urn:microsoft.com/office/officeart/2018/2/layout/IconLabelList"/>
    <dgm:cxn modelId="{2B5AFAFA-9804-4E90-98F2-D6F1B5B7269B}" type="presParOf" srcId="{5E6809A3-28F0-488A-99F0-1590A93E2AE0}" destId="{B5BDA002-F956-4C6C-A4AB-0CDB90E779FE}" srcOrd="3" destOrd="0" presId="urn:microsoft.com/office/officeart/2018/2/layout/IconLabelList"/>
    <dgm:cxn modelId="{AA8BD8B8-5417-4EA8-BA4C-CE6150E63111}" type="presParOf" srcId="{5E6809A3-28F0-488A-99F0-1590A93E2AE0}" destId="{1D253C88-A623-4477-ACA3-836EE22C6977}" srcOrd="4" destOrd="0" presId="urn:microsoft.com/office/officeart/2018/2/layout/IconLabelList"/>
    <dgm:cxn modelId="{B1FFFBC5-D114-4820-B5CD-AB213221E025}" type="presParOf" srcId="{1D253C88-A623-4477-ACA3-836EE22C6977}" destId="{BC61D783-46E7-4148-8549-10E6B30233B6}" srcOrd="0" destOrd="0" presId="urn:microsoft.com/office/officeart/2018/2/layout/IconLabelList"/>
    <dgm:cxn modelId="{94C6F0BA-5299-467A-8189-4C24C7B9080F}" type="presParOf" srcId="{1D253C88-A623-4477-ACA3-836EE22C6977}" destId="{4898A36A-270D-4752-888F-02F494A25C23}" srcOrd="1" destOrd="0" presId="urn:microsoft.com/office/officeart/2018/2/layout/IconLabelList"/>
    <dgm:cxn modelId="{4721956A-6009-429C-B9D3-1DE9DE0B84F4}" type="presParOf" srcId="{1D253C88-A623-4477-ACA3-836EE22C6977}" destId="{25E84146-6CD8-4D67-8AE7-8D526DF6B19C}" srcOrd="2" destOrd="0" presId="urn:microsoft.com/office/officeart/2018/2/layout/IconLabelList"/>
    <dgm:cxn modelId="{D2B45E3E-CB17-4CDA-B72C-BEB36A12BD16}" type="presParOf" srcId="{5E6809A3-28F0-488A-99F0-1590A93E2AE0}" destId="{AACE92DC-E308-4FD9-AAE9-32710F79E1B7}" srcOrd="5" destOrd="0" presId="urn:microsoft.com/office/officeart/2018/2/layout/IconLabelList"/>
    <dgm:cxn modelId="{4E04AD4C-269A-4532-AB5D-EB04A1DA1676}" type="presParOf" srcId="{5E6809A3-28F0-488A-99F0-1590A93E2AE0}" destId="{20FD8072-E67A-40A2-87FB-396DA85F1C59}" srcOrd="6" destOrd="0" presId="urn:microsoft.com/office/officeart/2018/2/layout/IconLabelList"/>
    <dgm:cxn modelId="{CA1B96CF-BB1D-4F6F-B10C-9DCE0EE96E7B}" type="presParOf" srcId="{20FD8072-E67A-40A2-87FB-396DA85F1C59}" destId="{B89E2942-96CE-4099-851D-909D86B1E122}" srcOrd="0" destOrd="0" presId="urn:microsoft.com/office/officeart/2018/2/layout/IconLabelList"/>
    <dgm:cxn modelId="{DF8B6A8B-853C-4835-98C9-FEBBB7E18BFB}" type="presParOf" srcId="{20FD8072-E67A-40A2-87FB-396DA85F1C59}" destId="{C0EB2CAF-9C0F-4488-93F5-02B0258316AB}" srcOrd="1" destOrd="0" presId="urn:microsoft.com/office/officeart/2018/2/layout/IconLabelList"/>
    <dgm:cxn modelId="{85F3E8D1-38E5-4CBA-B7EE-BB604BC03457}" type="presParOf" srcId="{20FD8072-E67A-40A2-87FB-396DA85F1C59}" destId="{895B322B-10FC-42BF-9891-E1B263B90937}" srcOrd="2" destOrd="0" presId="urn:microsoft.com/office/officeart/2018/2/layout/IconLabelList"/>
    <dgm:cxn modelId="{E6984E75-7880-4921-B9B1-36ADD881D3F7}" type="presParOf" srcId="{5E6809A3-28F0-488A-99F0-1590A93E2AE0}" destId="{91F51B92-8227-47B6-B189-75C253ADE2AF}" srcOrd="7" destOrd="0" presId="urn:microsoft.com/office/officeart/2018/2/layout/IconLabelList"/>
    <dgm:cxn modelId="{6CCA8FAA-2730-4057-A2A8-18BCAE24822C}" type="presParOf" srcId="{5E6809A3-28F0-488A-99F0-1590A93E2AE0}" destId="{43FCDC3A-2BF3-4909-A280-39ED83DC641D}" srcOrd="8" destOrd="0" presId="urn:microsoft.com/office/officeart/2018/2/layout/IconLabelList"/>
    <dgm:cxn modelId="{B157B4D5-DA46-486D-BC93-37F6C74FC3F4}" type="presParOf" srcId="{43FCDC3A-2BF3-4909-A280-39ED83DC641D}" destId="{3315B775-33BB-4EFE-B160-F7AAC7C0CE29}" srcOrd="0" destOrd="0" presId="urn:microsoft.com/office/officeart/2018/2/layout/IconLabelList"/>
    <dgm:cxn modelId="{1D81F66A-A0C2-4C58-81B7-B3E693B27713}" type="presParOf" srcId="{43FCDC3A-2BF3-4909-A280-39ED83DC641D}" destId="{1052E852-6E67-4127-8415-B167E3726CFC}" srcOrd="1" destOrd="0" presId="urn:microsoft.com/office/officeart/2018/2/layout/IconLabelList"/>
    <dgm:cxn modelId="{2610F828-9A6C-46DD-A758-7C218F283653}" type="presParOf" srcId="{43FCDC3A-2BF3-4909-A280-39ED83DC641D}" destId="{8CB308EC-9ABE-4208-A4BE-3A0ACF5EE83B}" srcOrd="2" destOrd="0" presId="urn:microsoft.com/office/officeart/2018/2/layout/IconLabelList"/>
    <dgm:cxn modelId="{D409BFC6-7CB9-4E9D-960E-FEA2FB061F25}" type="presParOf" srcId="{5E6809A3-28F0-488A-99F0-1590A93E2AE0}" destId="{1D69E8D6-E002-4603-8DEF-F30FD13E8765}" srcOrd="9" destOrd="0" presId="urn:microsoft.com/office/officeart/2018/2/layout/IconLabelList"/>
    <dgm:cxn modelId="{CAF2C5FD-E1EE-4F72-B2B7-B9761D7A4716}" type="presParOf" srcId="{5E6809A3-28F0-488A-99F0-1590A93E2AE0}" destId="{3ECA3526-B286-47E9-BC22-C41746157433}" srcOrd="10" destOrd="0" presId="urn:microsoft.com/office/officeart/2018/2/layout/IconLabelList"/>
    <dgm:cxn modelId="{70F8AA24-F1EA-4E60-B859-FC3047404E56}" type="presParOf" srcId="{3ECA3526-B286-47E9-BC22-C41746157433}" destId="{88183C26-D6C4-4D80-BE2C-6BDE255A4CC7}" srcOrd="0" destOrd="0" presId="urn:microsoft.com/office/officeart/2018/2/layout/IconLabelList"/>
    <dgm:cxn modelId="{7B0DC819-92A5-47B6-90B4-AA2939E1B4C1}" type="presParOf" srcId="{3ECA3526-B286-47E9-BC22-C41746157433}" destId="{023D0148-4036-41E9-8C18-6D69C538D605}" srcOrd="1" destOrd="0" presId="urn:microsoft.com/office/officeart/2018/2/layout/IconLabelList"/>
    <dgm:cxn modelId="{81A389BD-C024-4DA8-86F8-FD3D95450F4B}" type="presParOf" srcId="{3ECA3526-B286-47E9-BC22-C41746157433}" destId="{F0258EDD-D70A-4FD1-8D20-0C53EF6B0576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3583B0E-A563-4579-8B21-E4707446B0DC}" type="doc">
      <dgm:prSet loTypeId="urn:microsoft.com/office/officeart/2005/8/layout/bProcess2" loCatId="process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20CFCA0-F405-48E7-961C-9A4AB087C086}">
      <dgm:prSet custT="1"/>
      <dgm:spPr/>
      <dgm:t>
        <a:bodyPr/>
        <a:lstStyle/>
        <a:p>
          <a:pPr algn="ctr"/>
          <a:r>
            <a:rPr lang="en-GB" sz="1200" b="1" dirty="0">
              <a:latin typeface="Arial"/>
              <a:cs typeface="Arial"/>
            </a:rPr>
            <a:t>What is a Pestel Framework</a:t>
          </a:r>
        </a:p>
        <a:p>
          <a:pPr algn="ctr"/>
          <a:endParaRPr lang="en-GB" sz="12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ctr"/>
          <a:r>
            <a:rPr lang="en-GB" sz="1200" b="1" dirty="0">
              <a:latin typeface="Arial"/>
              <a:cs typeface="Arial"/>
            </a:rPr>
            <a:t> </a:t>
          </a:r>
          <a:r>
            <a:rPr lang="en-GB" sz="1200" b="0" dirty="0">
              <a:latin typeface="Arial"/>
              <a:cs typeface="Arial"/>
            </a:rPr>
            <a:t>It</a:t>
          </a:r>
          <a:r>
            <a:rPr lang="en-US" sz="1200" dirty="0">
              <a:latin typeface="Arial"/>
              <a:cs typeface="Arial"/>
            </a:rPr>
            <a:t> is a strategic tool utilized by businesses to assess external macro-environmental factors influencing their operation </a:t>
          </a:r>
          <a:r>
            <a:rPr lang="en-GB" sz="800" b="0" i="0" dirty="0">
              <a:latin typeface="Arial" panose="020B0604020202020204" pitchFamily="34" charset="0"/>
              <a:cs typeface="Arial" panose="020B0604020202020204" pitchFamily="34" charset="0"/>
            </a:rPr>
            <a:t>(CIPD, 2025).</a:t>
          </a:r>
          <a:endParaRPr lang="en-US" sz="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724AEB-587A-4A14-993B-B674AC744918}" type="parTrans" cxnId="{FCE7FFD0-07BD-415C-A4D4-077955CE4877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2D0BEF-5F45-4B89-9575-A7D88736BB49}" type="sibTrans" cxnId="{FCE7FFD0-07BD-415C-A4D4-077955CE4877}">
      <dgm:prSet/>
      <dgm:spPr/>
      <dgm:t>
        <a:bodyPr/>
        <a:lstStyle/>
        <a:p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12C265-5107-46B4-A5E4-EA74F04657F7}">
      <dgm:prSet custT="1"/>
      <dgm:spPr/>
      <dgm:t>
        <a:bodyPr/>
        <a:lstStyle/>
        <a:p>
          <a:pPr algn="ctr"/>
          <a:endParaRPr lang="en-GB" sz="12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ctr"/>
          <a:r>
            <a:rPr lang="en-GB" sz="1200" b="1" dirty="0">
              <a:latin typeface="Arial"/>
              <a:cs typeface="Arial"/>
            </a:rPr>
            <a:t>Why is it used</a:t>
          </a:r>
        </a:p>
        <a:p>
          <a:pPr algn="ctr"/>
          <a:endParaRPr lang="en-GB" sz="1200" b="1" dirty="0">
            <a:latin typeface="Arial"/>
            <a:cs typeface="Arial"/>
          </a:endParaRPr>
        </a:p>
        <a:p>
          <a:pPr algn="ctr"/>
          <a:r>
            <a:rPr lang="en-GB" sz="1200" b="1" dirty="0">
              <a:latin typeface="Arial"/>
              <a:cs typeface="Arial"/>
            </a:rPr>
            <a:t>It helps businesses to recognize the potential change in policies and helps making the right  decision </a:t>
          </a:r>
          <a:r>
            <a:rPr lang="en-GB" sz="1200" b="0" i="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GB" sz="800" b="0" i="0" dirty="0">
              <a:latin typeface="Arial" panose="020B0604020202020204" pitchFamily="34" charset="0"/>
              <a:cs typeface="Arial" panose="020B0604020202020204" pitchFamily="34" charset="0"/>
            </a:rPr>
            <a:t>Shaw, 2021)</a:t>
          </a:r>
          <a:endParaRPr lang="en-GB" sz="8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ctr"/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4E3BDB-18AA-4F6E-A35D-35708C236C22}" type="parTrans" cxnId="{1D5CA99B-B5E7-444C-9394-F778AB8C0650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D99DC7-075F-452E-AE06-23A4C3135309}" type="sibTrans" cxnId="{1D5CA99B-B5E7-444C-9394-F778AB8C0650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047C17-7294-4C57-B753-52BE47336685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ctr">
            <a:lnSpc>
              <a:spcPct val="100000"/>
            </a:lnSpc>
          </a:pPr>
          <a:r>
            <a:rPr lang="en-GB" sz="1200" b="1" dirty="0">
              <a:latin typeface="Arial"/>
              <a:cs typeface="Arial"/>
            </a:rPr>
            <a:t>Where is it used</a:t>
          </a:r>
        </a:p>
        <a:p>
          <a:pPr algn="ctr">
            <a:lnSpc>
              <a:spcPct val="100000"/>
            </a:lnSpc>
          </a:pPr>
          <a:endParaRPr lang="en-GB" sz="1200" b="1" dirty="0">
            <a:latin typeface="Arial"/>
            <a:cs typeface="Arial"/>
          </a:endParaRPr>
        </a:p>
        <a:p>
          <a:pPr algn="ctr" rtl="0">
            <a:lnSpc>
              <a:spcPct val="100000"/>
            </a:lnSpc>
          </a:pPr>
          <a:r>
            <a:rPr lang="en-GB" sz="1200" b="0" dirty="0">
              <a:latin typeface="Arial"/>
              <a:cs typeface="Arial"/>
            </a:rPr>
            <a:t>It</a:t>
          </a:r>
          <a:r>
            <a:rPr lang="en-US" sz="1200" dirty="0">
              <a:latin typeface="Arial"/>
              <a:cs typeface="Arial"/>
            </a:rPr>
            <a:t> can use anywhere in </a:t>
          </a:r>
          <a:r>
            <a:rPr lang="en-GB" sz="1200" dirty="0">
              <a:latin typeface="Arial"/>
              <a:cs typeface="Arial"/>
            </a:rPr>
            <a:t>Marketing planning, Strategic planning, Market Research, Risk Assessment, Organisational change etc.</a:t>
          </a:r>
          <a:r>
            <a:rPr lang="en-US" sz="8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GB" sz="800" b="0" i="0" dirty="0">
              <a:latin typeface="Arial" panose="020B0604020202020204" pitchFamily="34" charset="0"/>
              <a:cs typeface="Arial" panose="020B0604020202020204" pitchFamily="34" charset="0"/>
            </a:rPr>
            <a:t>PESTLE Analysis, 2018).</a:t>
          </a:r>
          <a:endParaRPr lang="en-US" sz="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4E9AAD-EC4E-4710-B31F-A8EF840713EB}" type="parTrans" cxnId="{E3256567-B943-4B25-9225-337142A2972B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6C387A-4005-4232-95BA-60546C4B19F2}" type="sibTrans" cxnId="{E3256567-B943-4B25-9225-337142A2972B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347719-5EDF-434B-8C08-B498BCC2F6BF}">
      <dgm:prSet custT="1"/>
      <dgm:spPr/>
      <dgm:t>
        <a:bodyPr/>
        <a:lstStyle/>
        <a:p>
          <a:pPr algn="ctr"/>
          <a:r>
            <a:rPr lang="en-GB" sz="1200" b="1" dirty="0">
              <a:latin typeface="Arial"/>
              <a:cs typeface="Arial"/>
            </a:rPr>
            <a:t>Benefits</a:t>
          </a:r>
        </a:p>
        <a:p>
          <a:pPr algn="ctr"/>
          <a:endParaRPr lang="en-GB" sz="1200" b="1" dirty="0">
            <a:latin typeface="Arial"/>
            <a:cs typeface="Arial"/>
          </a:endParaRPr>
        </a:p>
        <a:p>
          <a:pPr algn="ctr"/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200" b="0" i="0" dirty="0">
              <a:latin typeface="Arial" panose="020B0604020202020204" pitchFamily="34" charset="0"/>
              <a:cs typeface="Arial" panose="020B0604020202020204" pitchFamily="34" charset="0"/>
            </a:rPr>
            <a:t>It helps identify emerging trends, </a:t>
          </a:r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identify</a:t>
          </a:r>
        </a:p>
        <a:p>
          <a:pPr algn="ctr"/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opportunities, </a:t>
          </a:r>
          <a:r>
            <a:rPr lang="en-US" sz="1200" b="0" i="0" dirty="0">
              <a:latin typeface="Arial" panose="020B0604020202020204" pitchFamily="34" charset="0"/>
              <a:cs typeface="Arial" panose="020B0604020202020204" pitchFamily="34" charset="0"/>
            </a:rPr>
            <a:t>anticipate changes/threats, and assess the impact of external factors on business operations</a:t>
          </a:r>
          <a:r>
            <a:rPr lang="en-US" sz="1200" b="0" i="0" dirty="0"/>
            <a:t>.</a:t>
          </a:r>
          <a:r>
            <a:rPr lang="en-GB" sz="800" b="0" i="0" dirty="0"/>
            <a:t>(M.A, 2023).</a:t>
          </a:r>
          <a:endParaRPr lang="en-US" sz="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D7E27F-0D52-49C0-81E2-73E6BFE856B0}" type="parTrans" cxnId="{A227FF4A-000B-4221-BE15-C5DCC33FFF3A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7E876A-857F-4E05-91C8-6723AD0EFDEB}" type="sibTrans" cxnId="{A227FF4A-000B-4221-BE15-C5DCC33FFF3A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CB0FDC-24A7-48FD-999F-2568D70B608E}">
      <dgm:prSet custT="1"/>
      <dgm:spPr/>
      <dgm:t>
        <a:bodyPr/>
        <a:lstStyle/>
        <a:p>
          <a:pPr algn="ctr">
            <a:lnSpc>
              <a:spcPct val="90000"/>
            </a:lnSpc>
          </a:pPr>
          <a:r>
            <a:rPr lang="en-GB" sz="1200" b="1" dirty="0">
              <a:latin typeface="Arial" panose="020B0604020202020204" pitchFamily="34" charset="0"/>
              <a:cs typeface="Arial" panose="020B0604020202020204" pitchFamily="34" charset="0"/>
            </a:rPr>
            <a:t>Criticisms</a:t>
          </a:r>
        </a:p>
        <a:p>
          <a:pPr algn="ctr">
            <a:lnSpc>
              <a:spcPct val="90000"/>
            </a:lnSpc>
          </a:pPr>
          <a:endParaRPr lang="en-US" sz="12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ctr">
            <a:lnSpc>
              <a:spcPct val="100000"/>
            </a:lnSpc>
          </a:pPr>
          <a:r>
            <a:rPr lang="en-US" sz="1200" b="0" i="0" dirty="0">
              <a:latin typeface="Arial" panose="020B0604020202020204" pitchFamily="34" charset="0"/>
              <a:cs typeface="Arial" panose="020B0604020202020204" pitchFamily="34" charset="0"/>
            </a:rPr>
            <a:t>It is time consuming  and </a:t>
          </a:r>
        </a:p>
        <a:p>
          <a:pPr algn="ctr">
            <a:lnSpc>
              <a:spcPct val="100000"/>
            </a:lnSpc>
          </a:pPr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it only examines macro-environmental factors. Ignores </a:t>
          </a:r>
          <a:r>
            <a:rPr lang="en-US" sz="1200" b="0" i="0" dirty="0">
              <a:latin typeface="Arial" panose="020B0604020202020204" pitchFamily="34" charset="0"/>
              <a:cs typeface="Arial" panose="020B0604020202020204" pitchFamily="34" charset="0"/>
            </a:rPr>
            <a:t>micro environment and the internal factors </a:t>
          </a:r>
          <a:r>
            <a:rPr lang="en-GB" sz="800" b="0" i="0" dirty="0">
              <a:latin typeface="Arial" panose="020B0604020202020204" pitchFamily="34" charset="0"/>
              <a:cs typeface="Arial" panose="020B0604020202020204" pitchFamily="34" charset="0"/>
            </a:rPr>
            <a:t>(Buye, 2021)</a:t>
          </a:r>
          <a:r>
            <a:rPr lang="en-GB" sz="1200" b="0" i="0" dirty="0"/>
            <a:t> </a:t>
          </a:r>
          <a:endParaRPr lang="en-US" sz="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9BB127-9441-4BFF-AAD1-CA577EA4D44C}" type="parTrans" cxnId="{98496570-AD96-4444-B89A-7298BEEE1437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372149-9B95-48AB-A955-E7806D56F99E}" type="sibTrans" cxnId="{98496570-AD96-4444-B89A-7298BEEE1437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2A9449-C60B-4328-B967-01A7790A2B87}">
      <dgm:prSet custT="1"/>
      <dgm:spPr>
        <a:solidFill>
          <a:schemeClr val="accent4"/>
        </a:solidFill>
      </dgm:spPr>
      <dgm:t>
        <a:bodyPr/>
        <a:lstStyle/>
        <a:p>
          <a:pPr algn="ctr"/>
          <a:r>
            <a:rPr lang="en-GB" sz="1200" b="1" dirty="0">
              <a:latin typeface="Arial" panose="020B0604020202020204" pitchFamily="34" charset="0"/>
              <a:cs typeface="Arial" panose="020B0604020202020204" pitchFamily="34" charset="0"/>
            </a:rPr>
            <a:t>How to</a:t>
          </a:r>
        </a:p>
        <a:p>
          <a:pPr algn="ctr"/>
          <a:endParaRPr lang="en-US" sz="1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78F0B9-E722-42E4-9A2D-3295302EA9D4}" type="parTrans" cxnId="{7F68D27B-603E-47A2-AC09-B678B593CD16}">
      <dgm:prSet/>
      <dgm:spPr/>
      <dgm:t>
        <a:bodyPr/>
        <a:lstStyle/>
        <a:p>
          <a:endParaRPr lang="en-GB"/>
        </a:p>
      </dgm:t>
    </dgm:pt>
    <dgm:pt modelId="{762D1E79-85FB-41B6-8645-5A72950CE004}" type="sibTrans" cxnId="{7F68D27B-603E-47A2-AC09-B678B593CD16}">
      <dgm:prSet/>
      <dgm:spPr/>
      <dgm:t>
        <a:bodyPr/>
        <a:lstStyle/>
        <a:p>
          <a:endParaRPr lang="en-GB"/>
        </a:p>
      </dgm:t>
    </dgm:pt>
    <dgm:pt modelId="{B015BE43-DB5B-4531-A100-C767E0588736}">
      <dgm:prSet custT="1"/>
      <dgm:spPr>
        <a:solidFill>
          <a:schemeClr val="accent4"/>
        </a:solidFill>
      </dgm:spPr>
      <dgm:t>
        <a:bodyPr/>
        <a:lstStyle/>
        <a:p>
          <a:pPr algn="ctr"/>
          <a:r>
            <a:rPr lang="en-US" sz="1100" dirty="0">
              <a:latin typeface="Arial"/>
              <a:cs typeface="Arial"/>
            </a:rPr>
            <a:t>Identify the scope of the research</a:t>
          </a:r>
        </a:p>
      </dgm:t>
    </dgm:pt>
    <dgm:pt modelId="{EF5B774A-EF02-4713-8236-5F9CEB9D8608}" type="parTrans" cxnId="{61E5A65E-43A3-446D-BF20-F478B2D284F5}">
      <dgm:prSet/>
      <dgm:spPr/>
      <dgm:t>
        <a:bodyPr/>
        <a:lstStyle/>
        <a:p>
          <a:endParaRPr lang="en-GB"/>
        </a:p>
      </dgm:t>
    </dgm:pt>
    <dgm:pt modelId="{6C0AC549-1936-476B-AD95-78F567729819}" type="sibTrans" cxnId="{61E5A65E-43A3-446D-BF20-F478B2D284F5}">
      <dgm:prSet/>
      <dgm:spPr/>
      <dgm:t>
        <a:bodyPr/>
        <a:lstStyle/>
        <a:p>
          <a:endParaRPr lang="en-GB"/>
        </a:p>
      </dgm:t>
    </dgm:pt>
    <dgm:pt modelId="{51B8ECB8-340B-4F77-80C2-43484B3C5BC4}">
      <dgm:prSet custT="1"/>
      <dgm:spPr>
        <a:solidFill>
          <a:schemeClr val="accent4"/>
        </a:solidFill>
      </dgm:spPr>
      <dgm:t>
        <a:bodyPr/>
        <a:lstStyle/>
        <a:p>
          <a:pPr algn="ctr"/>
          <a:r>
            <a:rPr lang="en-GB" sz="1100">
              <a:latin typeface="Arial"/>
              <a:cs typeface="Arial"/>
            </a:rPr>
            <a:t>Gather the information</a:t>
          </a:r>
          <a:endParaRPr lang="en-US" sz="1100">
            <a:latin typeface="Arial"/>
            <a:cs typeface="Arial"/>
          </a:endParaRPr>
        </a:p>
      </dgm:t>
    </dgm:pt>
    <dgm:pt modelId="{681D3AD4-A1CA-402E-AE96-FCB628A2A36C}" type="parTrans" cxnId="{A8A91795-7260-4185-822E-8CB841D151DC}">
      <dgm:prSet/>
      <dgm:spPr/>
      <dgm:t>
        <a:bodyPr/>
        <a:lstStyle/>
        <a:p>
          <a:endParaRPr lang="en-GB"/>
        </a:p>
      </dgm:t>
    </dgm:pt>
    <dgm:pt modelId="{B649A9E5-3C45-464B-8847-C0155A40FB65}" type="sibTrans" cxnId="{A8A91795-7260-4185-822E-8CB841D151DC}">
      <dgm:prSet/>
      <dgm:spPr/>
      <dgm:t>
        <a:bodyPr/>
        <a:lstStyle/>
        <a:p>
          <a:endParaRPr lang="en-GB"/>
        </a:p>
      </dgm:t>
    </dgm:pt>
    <dgm:pt modelId="{4A72F54D-A644-4C2E-AE75-BBCDFF9173DA}">
      <dgm:prSet custT="1"/>
      <dgm:spPr>
        <a:solidFill>
          <a:schemeClr val="accent4"/>
        </a:solidFill>
      </dgm:spPr>
      <dgm:t>
        <a:bodyPr/>
        <a:lstStyle/>
        <a:p>
          <a:pPr algn="ctr"/>
          <a:r>
            <a:rPr lang="en-GB" sz="1100">
              <a:latin typeface="Arial"/>
              <a:cs typeface="Arial"/>
            </a:rPr>
            <a:t>Analyse the findings. </a:t>
          </a:r>
          <a:endParaRPr lang="en-US" sz="1100">
            <a:latin typeface="Arial"/>
            <a:cs typeface="Arial"/>
          </a:endParaRPr>
        </a:p>
      </dgm:t>
    </dgm:pt>
    <dgm:pt modelId="{2A03D817-9C35-4996-A933-82982A9DA122}" type="parTrans" cxnId="{BEDA3C8C-EFB1-4E05-8A47-1493FBC25585}">
      <dgm:prSet/>
      <dgm:spPr/>
      <dgm:t>
        <a:bodyPr/>
        <a:lstStyle/>
        <a:p>
          <a:endParaRPr lang="en-GB"/>
        </a:p>
      </dgm:t>
    </dgm:pt>
    <dgm:pt modelId="{B7059F7F-6469-41C2-9905-27E6BE75F4A6}" type="sibTrans" cxnId="{BEDA3C8C-EFB1-4E05-8A47-1493FBC25585}">
      <dgm:prSet/>
      <dgm:spPr/>
      <dgm:t>
        <a:bodyPr/>
        <a:lstStyle/>
        <a:p>
          <a:endParaRPr lang="en-GB"/>
        </a:p>
      </dgm:t>
    </dgm:pt>
    <dgm:pt modelId="{EA181793-3D9F-41F7-89F8-60EB42A61CEB}">
      <dgm:prSet custT="1"/>
      <dgm:spPr>
        <a:solidFill>
          <a:schemeClr val="accent4"/>
        </a:solidFill>
      </dgm:spPr>
      <dgm:t>
        <a:bodyPr/>
        <a:lstStyle/>
        <a:p>
          <a:pPr algn="ctr"/>
          <a:r>
            <a:rPr lang="en-US" sz="1100" dirty="0">
              <a:latin typeface="Arial"/>
              <a:cs typeface="Arial"/>
            </a:rPr>
            <a:t>Look for any potential risk to the </a:t>
          </a:r>
        </a:p>
      </dgm:t>
    </dgm:pt>
    <dgm:pt modelId="{E3CBE12D-C467-4940-B7D3-7F16C10F0094}" type="parTrans" cxnId="{AFACDA3F-3178-4ED0-AD3F-86F128CAAFC7}">
      <dgm:prSet/>
      <dgm:spPr/>
      <dgm:t>
        <a:bodyPr/>
        <a:lstStyle/>
        <a:p>
          <a:endParaRPr lang="en-GB"/>
        </a:p>
      </dgm:t>
    </dgm:pt>
    <dgm:pt modelId="{7366A01F-6B66-4347-A09A-BA7D54DE6E5F}" type="sibTrans" cxnId="{AFACDA3F-3178-4ED0-AD3F-86F128CAAFC7}">
      <dgm:prSet/>
      <dgm:spPr/>
      <dgm:t>
        <a:bodyPr/>
        <a:lstStyle/>
        <a:p>
          <a:endParaRPr lang="en-GB"/>
        </a:p>
      </dgm:t>
    </dgm:pt>
    <dgm:pt modelId="{69C52B8E-516A-4C49-AF89-7A04E4FC9FA8}">
      <dgm:prSet custT="1"/>
      <dgm:spPr>
        <a:solidFill>
          <a:schemeClr val="accent4"/>
        </a:solidFill>
      </dgm:spPr>
      <dgm:t>
        <a:bodyPr/>
        <a:lstStyle/>
        <a:p>
          <a:pPr algn="ctr"/>
          <a:r>
            <a:rPr lang="en-US" sz="1100" dirty="0">
              <a:latin typeface="Arial"/>
              <a:cs typeface="Arial"/>
            </a:rPr>
            <a:t>Identify the business options</a:t>
          </a:r>
        </a:p>
      </dgm:t>
    </dgm:pt>
    <dgm:pt modelId="{FBECD410-5BE8-4C8E-B761-F392EFBD5F41}" type="parTrans" cxnId="{9883E532-878C-4BCF-8B3A-8992226077A8}">
      <dgm:prSet/>
      <dgm:spPr/>
      <dgm:t>
        <a:bodyPr/>
        <a:lstStyle/>
        <a:p>
          <a:endParaRPr lang="en-GB"/>
        </a:p>
      </dgm:t>
    </dgm:pt>
    <dgm:pt modelId="{4FE67756-E970-4FDC-91CE-69A58C362FE4}" type="sibTrans" cxnId="{9883E532-878C-4BCF-8B3A-8992226077A8}">
      <dgm:prSet/>
      <dgm:spPr/>
      <dgm:t>
        <a:bodyPr/>
        <a:lstStyle/>
        <a:p>
          <a:endParaRPr lang="en-GB"/>
        </a:p>
      </dgm:t>
    </dgm:pt>
    <dgm:pt modelId="{925DFCC6-0C0A-4648-8C09-7F3B79ADA168}">
      <dgm:prSet custT="1"/>
      <dgm:spPr>
        <a:solidFill>
          <a:schemeClr val="accent4"/>
        </a:solidFill>
      </dgm:spPr>
      <dgm:t>
        <a:bodyPr/>
        <a:lstStyle/>
        <a:p>
          <a:pPr algn="ctr"/>
          <a:r>
            <a:rPr lang="en-US" sz="1100">
              <a:latin typeface="Arial"/>
              <a:cs typeface="Arial"/>
            </a:rPr>
            <a:t>Discuss the findings and potential impact</a:t>
          </a:r>
        </a:p>
      </dgm:t>
    </dgm:pt>
    <dgm:pt modelId="{9A3812E5-ED43-47EA-BCC8-4C45338FE9C3}" type="parTrans" cxnId="{B97EBA26-8869-4DF7-9E86-4B8C5D9F0818}">
      <dgm:prSet/>
      <dgm:spPr/>
      <dgm:t>
        <a:bodyPr/>
        <a:lstStyle/>
        <a:p>
          <a:endParaRPr lang="en-GB"/>
        </a:p>
      </dgm:t>
    </dgm:pt>
    <dgm:pt modelId="{3C869139-6C84-45EF-A64A-A609B494E85B}" type="sibTrans" cxnId="{B97EBA26-8869-4DF7-9E86-4B8C5D9F0818}">
      <dgm:prSet/>
      <dgm:spPr/>
      <dgm:t>
        <a:bodyPr/>
        <a:lstStyle/>
        <a:p>
          <a:endParaRPr lang="en-GB"/>
        </a:p>
      </dgm:t>
    </dgm:pt>
    <dgm:pt modelId="{C27EC262-A5FC-4A2B-8105-5C40E45D6CEE}">
      <dgm:prSet custT="1"/>
      <dgm:spPr>
        <a:solidFill>
          <a:schemeClr val="accent4"/>
        </a:solidFill>
      </dgm:spPr>
      <dgm:t>
        <a:bodyPr/>
        <a:lstStyle/>
        <a:p>
          <a:pPr algn="ctr"/>
          <a:r>
            <a:rPr lang="en-US" sz="1100" dirty="0">
              <a:latin typeface="Arial"/>
              <a:cs typeface="Arial"/>
            </a:rPr>
            <a:t>Decide what actions need to be taken </a:t>
          </a:r>
          <a:r>
            <a:rPr lang="en-US" sz="800" dirty="0">
              <a:latin typeface="Arial"/>
              <a:cs typeface="Arial"/>
            </a:rPr>
            <a:t>(</a:t>
          </a:r>
          <a:r>
            <a:rPr lang="en-GB" sz="800" dirty="0">
              <a:latin typeface="Arial"/>
              <a:cs typeface="Arial"/>
            </a:rPr>
            <a:t>CIPD, 2025).</a:t>
          </a:r>
          <a:endParaRPr lang="en-US" sz="800" dirty="0">
            <a:latin typeface="Arial"/>
            <a:cs typeface="Arial"/>
          </a:endParaRPr>
        </a:p>
      </dgm:t>
    </dgm:pt>
    <dgm:pt modelId="{74165ACE-8DB3-4860-A4C2-E2251B26C800}" type="parTrans" cxnId="{F1E62A0C-FC24-454C-9257-5A5C2ED25D7D}">
      <dgm:prSet/>
      <dgm:spPr/>
      <dgm:t>
        <a:bodyPr/>
        <a:lstStyle/>
        <a:p>
          <a:endParaRPr lang="en-GB"/>
        </a:p>
      </dgm:t>
    </dgm:pt>
    <dgm:pt modelId="{E824A191-4D21-4B4A-9FE1-3E22CEEDFCC3}" type="sibTrans" cxnId="{F1E62A0C-FC24-454C-9257-5A5C2ED25D7D}">
      <dgm:prSet/>
      <dgm:spPr/>
      <dgm:t>
        <a:bodyPr/>
        <a:lstStyle/>
        <a:p>
          <a:endParaRPr lang="en-GB"/>
        </a:p>
      </dgm:t>
    </dgm:pt>
    <dgm:pt modelId="{E6DCE865-D363-42FF-AD4E-BA521B90ED34}" type="pres">
      <dgm:prSet presAssocID="{53583B0E-A563-4579-8B21-E4707446B0DC}" presName="diagram" presStyleCnt="0">
        <dgm:presLayoutVars>
          <dgm:dir/>
          <dgm:resizeHandles/>
        </dgm:presLayoutVars>
      </dgm:prSet>
      <dgm:spPr/>
    </dgm:pt>
    <dgm:pt modelId="{828F6EB2-9B76-48DD-AF8B-570883DCE7D6}" type="pres">
      <dgm:prSet presAssocID="{320CFCA0-F405-48E7-961C-9A4AB087C086}" presName="firstNode" presStyleLbl="node1" presStyleIdx="0" presStyleCnt="6">
        <dgm:presLayoutVars>
          <dgm:bulletEnabled val="1"/>
        </dgm:presLayoutVars>
      </dgm:prSet>
      <dgm:spPr/>
    </dgm:pt>
    <dgm:pt modelId="{A2FFF62C-2D55-4596-A394-D594B821EA46}" type="pres">
      <dgm:prSet presAssocID="{F32D0BEF-5F45-4B89-9575-A7D88736BB49}" presName="sibTrans" presStyleLbl="sibTrans2D1" presStyleIdx="0" presStyleCnt="5"/>
      <dgm:spPr/>
    </dgm:pt>
    <dgm:pt modelId="{BC156B7A-092E-4F36-B9C4-2F3D22DE49AB}" type="pres">
      <dgm:prSet presAssocID="{8812C265-5107-46B4-A5E4-EA74F04657F7}" presName="middleNode" presStyleCnt="0"/>
      <dgm:spPr/>
    </dgm:pt>
    <dgm:pt modelId="{BD564884-3562-432F-A3A1-16A1F5F82564}" type="pres">
      <dgm:prSet presAssocID="{8812C265-5107-46B4-A5E4-EA74F04657F7}" presName="padding" presStyleLbl="node1" presStyleIdx="0" presStyleCnt="6"/>
      <dgm:spPr/>
    </dgm:pt>
    <dgm:pt modelId="{617BA829-39E1-445B-A526-0BDF57A61B8B}" type="pres">
      <dgm:prSet presAssocID="{8812C265-5107-46B4-A5E4-EA74F04657F7}" presName="shape" presStyleLbl="node1" presStyleIdx="1" presStyleCnt="6" custScaleX="152327" custScaleY="156151">
        <dgm:presLayoutVars>
          <dgm:bulletEnabled val="1"/>
        </dgm:presLayoutVars>
      </dgm:prSet>
      <dgm:spPr/>
    </dgm:pt>
    <dgm:pt modelId="{B0E8BF7D-3687-4B06-B4EE-389A1DB8D962}" type="pres">
      <dgm:prSet presAssocID="{01D99DC7-075F-452E-AE06-23A4C3135309}" presName="sibTrans" presStyleLbl="sibTrans2D1" presStyleIdx="1" presStyleCnt="5"/>
      <dgm:spPr/>
    </dgm:pt>
    <dgm:pt modelId="{40886DFB-1D99-48AE-AE33-0C8FECFEF578}" type="pres">
      <dgm:prSet presAssocID="{C2047C17-7294-4C57-B753-52BE47336685}" presName="middleNode" presStyleCnt="0"/>
      <dgm:spPr/>
    </dgm:pt>
    <dgm:pt modelId="{DE378D59-C36B-4AB6-8911-38A4E7530253}" type="pres">
      <dgm:prSet presAssocID="{C2047C17-7294-4C57-B753-52BE47336685}" presName="padding" presStyleLbl="node1" presStyleIdx="1" presStyleCnt="6"/>
      <dgm:spPr/>
    </dgm:pt>
    <dgm:pt modelId="{A4090909-6EE5-4F5C-860E-5A61F0433AE6}" type="pres">
      <dgm:prSet presAssocID="{C2047C17-7294-4C57-B753-52BE47336685}" presName="shape" presStyleLbl="node1" presStyleIdx="2" presStyleCnt="6" custScaleX="177866" custScaleY="153189">
        <dgm:presLayoutVars>
          <dgm:bulletEnabled val="1"/>
        </dgm:presLayoutVars>
      </dgm:prSet>
      <dgm:spPr/>
    </dgm:pt>
    <dgm:pt modelId="{F3E27C33-AF82-4D6A-AE8B-5C7D332A9FDE}" type="pres">
      <dgm:prSet presAssocID="{8C6C387A-4005-4232-95BA-60546C4B19F2}" presName="sibTrans" presStyleLbl="sibTrans2D1" presStyleIdx="2" presStyleCnt="5" custAng="18662763" custLinFactX="-276791" custLinFactNeighborX="-300000" custLinFactNeighborY="4724"/>
      <dgm:spPr/>
    </dgm:pt>
    <dgm:pt modelId="{EDED0CC6-6146-42C6-82A4-40D3C193C525}" type="pres">
      <dgm:prSet presAssocID="{05347719-5EDF-434B-8C08-B498BCC2F6BF}" presName="middleNode" presStyleCnt="0"/>
      <dgm:spPr/>
    </dgm:pt>
    <dgm:pt modelId="{932F09CA-2DF9-43DA-A33C-F6E164001C0D}" type="pres">
      <dgm:prSet presAssocID="{05347719-5EDF-434B-8C08-B498BCC2F6BF}" presName="padding" presStyleLbl="node1" presStyleIdx="2" presStyleCnt="6"/>
      <dgm:spPr/>
    </dgm:pt>
    <dgm:pt modelId="{24E209EF-8331-46E3-B6A2-8D0496948C6F}" type="pres">
      <dgm:prSet presAssocID="{05347719-5EDF-434B-8C08-B498BCC2F6BF}" presName="shape" presStyleLbl="node1" presStyleIdx="3" presStyleCnt="6" custScaleX="172484" custScaleY="159322" custLinFactX="100000" custLinFactNeighborX="135254" custLinFactNeighborY="3244">
        <dgm:presLayoutVars>
          <dgm:bulletEnabled val="1"/>
        </dgm:presLayoutVars>
      </dgm:prSet>
      <dgm:spPr/>
    </dgm:pt>
    <dgm:pt modelId="{361B6D10-5C44-4B4B-B630-4CB07CC487FF}" type="pres">
      <dgm:prSet presAssocID="{097E876A-857F-4E05-91C8-6723AD0EFDEB}" presName="sibTrans" presStyleLbl="sibTrans2D1" presStyleIdx="3" presStyleCnt="5" custAng="110999"/>
      <dgm:spPr/>
    </dgm:pt>
    <dgm:pt modelId="{C7DE9C30-D279-4177-A3D2-D84424936D0B}" type="pres">
      <dgm:prSet presAssocID="{FDCB0FDC-24A7-48FD-999F-2568D70B608E}" presName="middleNode" presStyleCnt="0"/>
      <dgm:spPr/>
    </dgm:pt>
    <dgm:pt modelId="{F7A08859-0699-4DCD-8FA0-48473492453C}" type="pres">
      <dgm:prSet presAssocID="{FDCB0FDC-24A7-48FD-999F-2568D70B608E}" presName="padding" presStyleLbl="node1" presStyleIdx="3" presStyleCnt="6"/>
      <dgm:spPr/>
    </dgm:pt>
    <dgm:pt modelId="{2EED84F3-6E91-4439-9A38-293897099B1E}" type="pres">
      <dgm:prSet presAssocID="{FDCB0FDC-24A7-48FD-999F-2568D70B608E}" presName="shape" presStyleLbl="node1" presStyleIdx="4" presStyleCnt="6" custAng="0" custScaleX="175408" custScaleY="152598" custLinFactY="100000" custLinFactNeighborX="-11340" custLinFactNeighborY="100151">
        <dgm:presLayoutVars>
          <dgm:bulletEnabled val="1"/>
        </dgm:presLayoutVars>
      </dgm:prSet>
      <dgm:spPr/>
    </dgm:pt>
    <dgm:pt modelId="{0BD94BE6-A8C0-45FD-A6AA-AB6A379C707A}" type="pres">
      <dgm:prSet presAssocID="{EE372149-9B95-48AB-A955-E7806D56F99E}" presName="sibTrans" presStyleLbl="sibTrans2D1" presStyleIdx="4" presStyleCnt="5" custAng="8461232" custLinFactY="-99340" custLinFactNeighborX="-13206" custLinFactNeighborY="-100000"/>
      <dgm:spPr/>
    </dgm:pt>
    <dgm:pt modelId="{11A39236-3A8E-4537-9C8E-799D7C659757}" type="pres">
      <dgm:prSet presAssocID="{5E2A9449-C60B-4328-B967-01A7790A2B87}" presName="lastNode" presStyleLbl="node1" presStyleIdx="5" presStyleCnt="6" custScaleX="118579" custScaleY="102170" custLinFactX="-67776" custLinFactY="-29533" custLinFactNeighborX="-100000" custLinFactNeighborY="-100000">
        <dgm:presLayoutVars>
          <dgm:bulletEnabled val="1"/>
        </dgm:presLayoutVars>
      </dgm:prSet>
      <dgm:spPr/>
    </dgm:pt>
  </dgm:ptLst>
  <dgm:cxnLst>
    <dgm:cxn modelId="{F1E62A0C-FC24-454C-9257-5A5C2ED25D7D}" srcId="{5E2A9449-C60B-4328-B967-01A7790A2B87}" destId="{C27EC262-A5FC-4A2B-8105-5C40E45D6CEE}" srcOrd="6" destOrd="0" parTransId="{74165ACE-8DB3-4860-A4C2-E2251B26C800}" sibTransId="{E824A191-4D21-4B4A-9FE1-3E22CEEDFCC3}"/>
    <dgm:cxn modelId="{423AE20E-1AAE-478E-8CC6-3435608E9A8E}" type="presOf" srcId="{53583B0E-A563-4579-8B21-E4707446B0DC}" destId="{E6DCE865-D363-42FF-AD4E-BA521B90ED34}" srcOrd="0" destOrd="0" presId="urn:microsoft.com/office/officeart/2005/8/layout/bProcess2"/>
    <dgm:cxn modelId="{D7C51514-D252-4DAB-A436-152A1EAD4658}" type="presOf" srcId="{8C6C387A-4005-4232-95BA-60546C4B19F2}" destId="{F3E27C33-AF82-4D6A-AE8B-5C7D332A9FDE}" srcOrd="0" destOrd="0" presId="urn:microsoft.com/office/officeart/2005/8/layout/bProcess2"/>
    <dgm:cxn modelId="{4EB2EB1D-E20B-4815-89C7-611779E25E7D}" type="presOf" srcId="{4A72F54D-A644-4C2E-AE75-BBCDFF9173DA}" destId="{11A39236-3A8E-4537-9C8E-799D7C659757}" srcOrd="0" destOrd="3" presId="urn:microsoft.com/office/officeart/2005/8/layout/bProcess2"/>
    <dgm:cxn modelId="{F99FBC22-F9AA-4231-B893-7D56AD80DC69}" type="presOf" srcId="{EE372149-9B95-48AB-A955-E7806D56F99E}" destId="{0BD94BE6-A8C0-45FD-A6AA-AB6A379C707A}" srcOrd="0" destOrd="0" presId="urn:microsoft.com/office/officeart/2005/8/layout/bProcess2"/>
    <dgm:cxn modelId="{B97EBA26-8869-4DF7-9E86-4B8C5D9F0818}" srcId="{5E2A9449-C60B-4328-B967-01A7790A2B87}" destId="{925DFCC6-0C0A-4648-8C09-7F3B79ADA168}" srcOrd="5" destOrd="0" parTransId="{9A3812E5-ED43-47EA-BCC8-4C45338FE9C3}" sibTransId="{3C869139-6C84-45EF-A64A-A609B494E85B}"/>
    <dgm:cxn modelId="{9883E532-878C-4BCF-8B3A-8992226077A8}" srcId="{5E2A9449-C60B-4328-B967-01A7790A2B87}" destId="{69C52B8E-516A-4C49-AF89-7A04E4FC9FA8}" srcOrd="4" destOrd="0" parTransId="{FBECD410-5BE8-4C8E-B761-F392EFBD5F41}" sibTransId="{4FE67756-E970-4FDC-91CE-69A58C362FE4}"/>
    <dgm:cxn modelId="{87668337-ABBE-456B-886A-229BF7D74495}" type="presOf" srcId="{F32D0BEF-5F45-4B89-9575-A7D88736BB49}" destId="{A2FFF62C-2D55-4596-A394-D594B821EA46}" srcOrd="0" destOrd="0" presId="urn:microsoft.com/office/officeart/2005/8/layout/bProcess2"/>
    <dgm:cxn modelId="{E45BA43B-7DC4-4EFB-9DAC-FA9784FE5723}" type="presOf" srcId="{C2047C17-7294-4C57-B753-52BE47336685}" destId="{A4090909-6EE5-4F5C-860E-5A61F0433AE6}" srcOrd="0" destOrd="0" presId="urn:microsoft.com/office/officeart/2005/8/layout/bProcess2"/>
    <dgm:cxn modelId="{AFACDA3F-3178-4ED0-AD3F-86F128CAAFC7}" srcId="{5E2A9449-C60B-4328-B967-01A7790A2B87}" destId="{EA181793-3D9F-41F7-89F8-60EB42A61CEB}" srcOrd="3" destOrd="0" parTransId="{E3CBE12D-C467-4940-B7D3-7F16C10F0094}" sibTransId="{7366A01F-6B66-4347-A09A-BA7D54DE6E5F}"/>
    <dgm:cxn modelId="{E6BA6E5E-C8CB-4F8F-8A44-EF66C434A5B6}" type="presOf" srcId="{C27EC262-A5FC-4A2B-8105-5C40E45D6CEE}" destId="{11A39236-3A8E-4537-9C8E-799D7C659757}" srcOrd="0" destOrd="7" presId="urn:microsoft.com/office/officeart/2005/8/layout/bProcess2"/>
    <dgm:cxn modelId="{61E5A65E-43A3-446D-BF20-F478B2D284F5}" srcId="{5E2A9449-C60B-4328-B967-01A7790A2B87}" destId="{B015BE43-DB5B-4531-A100-C767E0588736}" srcOrd="0" destOrd="0" parTransId="{EF5B774A-EF02-4713-8236-5F9CEB9D8608}" sibTransId="{6C0AC549-1936-476B-AD95-78F567729819}"/>
    <dgm:cxn modelId="{84B3BB45-DFE7-4361-A880-52BC5B9B819B}" type="presOf" srcId="{EA181793-3D9F-41F7-89F8-60EB42A61CEB}" destId="{11A39236-3A8E-4537-9C8E-799D7C659757}" srcOrd="0" destOrd="4" presId="urn:microsoft.com/office/officeart/2005/8/layout/bProcess2"/>
    <dgm:cxn modelId="{E3256567-B943-4B25-9225-337142A2972B}" srcId="{53583B0E-A563-4579-8B21-E4707446B0DC}" destId="{C2047C17-7294-4C57-B753-52BE47336685}" srcOrd="2" destOrd="0" parTransId="{B64E9AAD-EC4E-4710-B31F-A8EF840713EB}" sibTransId="{8C6C387A-4005-4232-95BA-60546C4B19F2}"/>
    <dgm:cxn modelId="{A227FF4A-000B-4221-BE15-C5DCC33FFF3A}" srcId="{53583B0E-A563-4579-8B21-E4707446B0DC}" destId="{05347719-5EDF-434B-8C08-B498BCC2F6BF}" srcOrd="3" destOrd="0" parTransId="{44D7E27F-0D52-49C0-81E2-73E6BFE856B0}" sibTransId="{097E876A-857F-4E05-91C8-6723AD0EFDEB}"/>
    <dgm:cxn modelId="{1997104B-C6D6-4061-8F3B-8C901022DD87}" type="presOf" srcId="{FDCB0FDC-24A7-48FD-999F-2568D70B608E}" destId="{2EED84F3-6E91-4439-9A38-293897099B1E}" srcOrd="0" destOrd="0" presId="urn:microsoft.com/office/officeart/2005/8/layout/bProcess2"/>
    <dgm:cxn modelId="{98DE526E-26C6-4ABC-8FE9-9F10AD87D596}" type="presOf" srcId="{925DFCC6-0C0A-4648-8C09-7F3B79ADA168}" destId="{11A39236-3A8E-4537-9C8E-799D7C659757}" srcOrd="0" destOrd="6" presId="urn:microsoft.com/office/officeart/2005/8/layout/bProcess2"/>
    <dgm:cxn modelId="{98496570-AD96-4444-B89A-7298BEEE1437}" srcId="{53583B0E-A563-4579-8B21-E4707446B0DC}" destId="{FDCB0FDC-24A7-48FD-999F-2568D70B608E}" srcOrd="4" destOrd="0" parTransId="{539BB127-9441-4BFF-AAD1-CA577EA4D44C}" sibTransId="{EE372149-9B95-48AB-A955-E7806D56F99E}"/>
    <dgm:cxn modelId="{7F68D27B-603E-47A2-AC09-B678B593CD16}" srcId="{53583B0E-A563-4579-8B21-E4707446B0DC}" destId="{5E2A9449-C60B-4328-B967-01A7790A2B87}" srcOrd="5" destOrd="0" parTransId="{DE78F0B9-E722-42E4-9A2D-3295302EA9D4}" sibTransId="{762D1E79-85FB-41B6-8645-5A72950CE004}"/>
    <dgm:cxn modelId="{BEDA3C8C-EFB1-4E05-8A47-1493FBC25585}" srcId="{5E2A9449-C60B-4328-B967-01A7790A2B87}" destId="{4A72F54D-A644-4C2E-AE75-BBCDFF9173DA}" srcOrd="2" destOrd="0" parTransId="{2A03D817-9C35-4996-A933-82982A9DA122}" sibTransId="{B7059F7F-6469-41C2-9905-27E6BE75F4A6}"/>
    <dgm:cxn modelId="{A8A91795-7260-4185-822E-8CB841D151DC}" srcId="{5E2A9449-C60B-4328-B967-01A7790A2B87}" destId="{51B8ECB8-340B-4F77-80C2-43484B3C5BC4}" srcOrd="1" destOrd="0" parTransId="{681D3AD4-A1CA-402E-AE96-FCB628A2A36C}" sibTransId="{B649A9E5-3C45-464B-8847-C0155A40FB65}"/>
    <dgm:cxn modelId="{9AE20F98-CAE3-4164-A3ED-A48263B0C0BD}" type="presOf" srcId="{05347719-5EDF-434B-8C08-B498BCC2F6BF}" destId="{24E209EF-8331-46E3-B6A2-8D0496948C6F}" srcOrd="0" destOrd="0" presId="urn:microsoft.com/office/officeart/2005/8/layout/bProcess2"/>
    <dgm:cxn modelId="{1D5CA99B-B5E7-444C-9394-F778AB8C0650}" srcId="{53583B0E-A563-4579-8B21-E4707446B0DC}" destId="{8812C265-5107-46B4-A5E4-EA74F04657F7}" srcOrd="1" destOrd="0" parTransId="{854E3BDB-18AA-4F6E-A35D-35708C236C22}" sibTransId="{01D99DC7-075F-452E-AE06-23A4C3135309}"/>
    <dgm:cxn modelId="{402F119C-B879-4179-92AD-B9179C1C8002}" type="presOf" srcId="{5E2A9449-C60B-4328-B967-01A7790A2B87}" destId="{11A39236-3A8E-4537-9C8E-799D7C659757}" srcOrd="0" destOrd="0" presId="urn:microsoft.com/office/officeart/2005/8/layout/bProcess2"/>
    <dgm:cxn modelId="{86FCE5A5-4C40-40AC-BFAD-B87DECA6A8C7}" type="presOf" srcId="{B015BE43-DB5B-4531-A100-C767E0588736}" destId="{11A39236-3A8E-4537-9C8E-799D7C659757}" srcOrd="0" destOrd="1" presId="urn:microsoft.com/office/officeart/2005/8/layout/bProcess2"/>
    <dgm:cxn modelId="{05681CAC-7952-4530-B37E-F49BCF1EE46B}" type="presOf" srcId="{01D99DC7-075F-452E-AE06-23A4C3135309}" destId="{B0E8BF7D-3687-4B06-B4EE-389A1DB8D962}" srcOrd="0" destOrd="0" presId="urn:microsoft.com/office/officeart/2005/8/layout/bProcess2"/>
    <dgm:cxn modelId="{4CA171AF-10E7-44DD-A411-523B16CCEE40}" type="presOf" srcId="{69C52B8E-516A-4C49-AF89-7A04E4FC9FA8}" destId="{11A39236-3A8E-4537-9C8E-799D7C659757}" srcOrd="0" destOrd="5" presId="urn:microsoft.com/office/officeart/2005/8/layout/bProcess2"/>
    <dgm:cxn modelId="{905166C2-99DB-4237-BEFC-27A8CC0E3002}" type="presOf" srcId="{51B8ECB8-340B-4F77-80C2-43484B3C5BC4}" destId="{11A39236-3A8E-4537-9C8E-799D7C659757}" srcOrd="0" destOrd="2" presId="urn:microsoft.com/office/officeart/2005/8/layout/bProcess2"/>
    <dgm:cxn modelId="{178502C9-BE45-48EE-A475-B917601ED7A9}" type="presOf" srcId="{320CFCA0-F405-48E7-961C-9A4AB087C086}" destId="{828F6EB2-9B76-48DD-AF8B-570883DCE7D6}" srcOrd="0" destOrd="0" presId="urn:microsoft.com/office/officeart/2005/8/layout/bProcess2"/>
    <dgm:cxn modelId="{FCE7FFD0-07BD-415C-A4D4-077955CE4877}" srcId="{53583B0E-A563-4579-8B21-E4707446B0DC}" destId="{320CFCA0-F405-48E7-961C-9A4AB087C086}" srcOrd="0" destOrd="0" parTransId="{1D724AEB-587A-4A14-993B-B674AC744918}" sibTransId="{F32D0BEF-5F45-4B89-9575-A7D88736BB49}"/>
    <dgm:cxn modelId="{5820FBEE-6395-450D-B4B0-EAFB63422234}" type="presOf" srcId="{097E876A-857F-4E05-91C8-6723AD0EFDEB}" destId="{361B6D10-5C44-4B4B-B630-4CB07CC487FF}" srcOrd="0" destOrd="0" presId="urn:microsoft.com/office/officeart/2005/8/layout/bProcess2"/>
    <dgm:cxn modelId="{498232FE-9F95-41BB-9CF1-634742DCD727}" type="presOf" srcId="{8812C265-5107-46B4-A5E4-EA74F04657F7}" destId="{617BA829-39E1-445B-A526-0BDF57A61B8B}" srcOrd="0" destOrd="0" presId="urn:microsoft.com/office/officeart/2005/8/layout/bProcess2"/>
    <dgm:cxn modelId="{715E018C-034E-48BF-87D7-21627C2E9084}" type="presParOf" srcId="{E6DCE865-D363-42FF-AD4E-BA521B90ED34}" destId="{828F6EB2-9B76-48DD-AF8B-570883DCE7D6}" srcOrd="0" destOrd="0" presId="urn:microsoft.com/office/officeart/2005/8/layout/bProcess2"/>
    <dgm:cxn modelId="{DA3C1D03-91D8-4155-BE7E-2A8FDA613B09}" type="presParOf" srcId="{E6DCE865-D363-42FF-AD4E-BA521B90ED34}" destId="{A2FFF62C-2D55-4596-A394-D594B821EA46}" srcOrd="1" destOrd="0" presId="urn:microsoft.com/office/officeart/2005/8/layout/bProcess2"/>
    <dgm:cxn modelId="{C3E5393E-8F25-4311-BE28-E498F4E75983}" type="presParOf" srcId="{E6DCE865-D363-42FF-AD4E-BA521B90ED34}" destId="{BC156B7A-092E-4F36-B9C4-2F3D22DE49AB}" srcOrd="2" destOrd="0" presId="urn:microsoft.com/office/officeart/2005/8/layout/bProcess2"/>
    <dgm:cxn modelId="{8EBD1F1F-8D49-46FE-BC41-ED462A4785DD}" type="presParOf" srcId="{BC156B7A-092E-4F36-B9C4-2F3D22DE49AB}" destId="{BD564884-3562-432F-A3A1-16A1F5F82564}" srcOrd="0" destOrd="0" presId="urn:microsoft.com/office/officeart/2005/8/layout/bProcess2"/>
    <dgm:cxn modelId="{19C08179-AC20-4EEA-A0F6-66BA343A7FFE}" type="presParOf" srcId="{BC156B7A-092E-4F36-B9C4-2F3D22DE49AB}" destId="{617BA829-39E1-445B-A526-0BDF57A61B8B}" srcOrd="1" destOrd="0" presId="urn:microsoft.com/office/officeart/2005/8/layout/bProcess2"/>
    <dgm:cxn modelId="{36E0714B-0435-4FA4-8B5C-5E1EC5EB4633}" type="presParOf" srcId="{E6DCE865-D363-42FF-AD4E-BA521B90ED34}" destId="{B0E8BF7D-3687-4B06-B4EE-389A1DB8D962}" srcOrd="3" destOrd="0" presId="urn:microsoft.com/office/officeart/2005/8/layout/bProcess2"/>
    <dgm:cxn modelId="{E0EA2FDA-B62C-4E2E-86D4-70690DD58072}" type="presParOf" srcId="{E6DCE865-D363-42FF-AD4E-BA521B90ED34}" destId="{40886DFB-1D99-48AE-AE33-0C8FECFEF578}" srcOrd="4" destOrd="0" presId="urn:microsoft.com/office/officeart/2005/8/layout/bProcess2"/>
    <dgm:cxn modelId="{1A637C9C-5052-4850-993A-B8BE0F2C6E8A}" type="presParOf" srcId="{40886DFB-1D99-48AE-AE33-0C8FECFEF578}" destId="{DE378D59-C36B-4AB6-8911-38A4E7530253}" srcOrd="0" destOrd="0" presId="urn:microsoft.com/office/officeart/2005/8/layout/bProcess2"/>
    <dgm:cxn modelId="{D3D73B7C-1837-4E51-9707-B4FE3F0C902F}" type="presParOf" srcId="{40886DFB-1D99-48AE-AE33-0C8FECFEF578}" destId="{A4090909-6EE5-4F5C-860E-5A61F0433AE6}" srcOrd="1" destOrd="0" presId="urn:microsoft.com/office/officeart/2005/8/layout/bProcess2"/>
    <dgm:cxn modelId="{FDC42D9E-0712-466E-85B2-2921541CE5E1}" type="presParOf" srcId="{E6DCE865-D363-42FF-AD4E-BA521B90ED34}" destId="{F3E27C33-AF82-4D6A-AE8B-5C7D332A9FDE}" srcOrd="5" destOrd="0" presId="urn:microsoft.com/office/officeart/2005/8/layout/bProcess2"/>
    <dgm:cxn modelId="{F8541747-602C-47E1-8C82-2213F7AB501B}" type="presParOf" srcId="{E6DCE865-D363-42FF-AD4E-BA521B90ED34}" destId="{EDED0CC6-6146-42C6-82A4-40D3C193C525}" srcOrd="6" destOrd="0" presId="urn:microsoft.com/office/officeart/2005/8/layout/bProcess2"/>
    <dgm:cxn modelId="{A218DAB3-1C72-4AB6-88F7-860835ACAED7}" type="presParOf" srcId="{EDED0CC6-6146-42C6-82A4-40D3C193C525}" destId="{932F09CA-2DF9-43DA-A33C-F6E164001C0D}" srcOrd="0" destOrd="0" presId="urn:microsoft.com/office/officeart/2005/8/layout/bProcess2"/>
    <dgm:cxn modelId="{9B9FB880-7BD7-4F35-B7AB-428AF915A845}" type="presParOf" srcId="{EDED0CC6-6146-42C6-82A4-40D3C193C525}" destId="{24E209EF-8331-46E3-B6A2-8D0496948C6F}" srcOrd="1" destOrd="0" presId="urn:microsoft.com/office/officeart/2005/8/layout/bProcess2"/>
    <dgm:cxn modelId="{AC388D9B-D10B-4E0C-90AA-1DE4E8CB35F0}" type="presParOf" srcId="{E6DCE865-D363-42FF-AD4E-BA521B90ED34}" destId="{361B6D10-5C44-4B4B-B630-4CB07CC487FF}" srcOrd="7" destOrd="0" presId="urn:microsoft.com/office/officeart/2005/8/layout/bProcess2"/>
    <dgm:cxn modelId="{0CB1A1FF-453C-426A-A641-663874403C46}" type="presParOf" srcId="{E6DCE865-D363-42FF-AD4E-BA521B90ED34}" destId="{C7DE9C30-D279-4177-A3D2-D84424936D0B}" srcOrd="8" destOrd="0" presId="urn:microsoft.com/office/officeart/2005/8/layout/bProcess2"/>
    <dgm:cxn modelId="{43FF27E7-B383-4C85-8702-741E098168D2}" type="presParOf" srcId="{C7DE9C30-D279-4177-A3D2-D84424936D0B}" destId="{F7A08859-0699-4DCD-8FA0-48473492453C}" srcOrd="0" destOrd="0" presId="urn:microsoft.com/office/officeart/2005/8/layout/bProcess2"/>
    <dgm:cxn modelId="{88B06D5A-E668-4C87-B4F5-E3E35B6E48C5}" type="presParOf" srcId="{C7DE9C30-D279-4177-A3D2-D84424936D0B}" destId="{2EED84F3-6E91-4439-9A38-293897099B1E}" srcOrd="1" destOrd="0" presId="urn:microsoft.com/office/officeart/2005/8/layout/bProcess2"/>
    <dgm:cxn modelId="{2B544C67-0935-4CC9-A2F8-C1D232A50280}" type="presParOf" srcId="{E6DCE865-D363-42FF-AD4E-BA521B90ED34}" destId="{0BD94BE6-A8C0-45FD-A6AA-AB6A379C707A}" srcOrd="9" destOrd="0" presId="urn:microsoft.com/office/officeart/2005/8/layout/bProcess2"/>
    <dgm:cxn modelId="{9259D88F-277E-419B-8764-EC13C49378F6}" type="presParOf" srcId="{E6DCE865-D363-42FF-AD4E-BA521B90ED34}" destId="{11A39236-3A8E-4537-9C8E-799D7C659757}" srcOrd="10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68BD799-820E-4225-959E-2AC1BB85FD03}" type="doc">
      <dgm:prSet loTypeId="urn:microsoft.com/office/officeart/2005/8/layout/process4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3582E98-308F-4627-907E-B8370A727CF3}">
      <dgm:prSet custT="1"/>
      <dgm:spPr/>
      <dgm:t>
        <a:bodyPr/>
        <a:lstStyle/>
        <a:p>
          <a:pPr algn="l"/>
          <a:r>
            <a:rPr lang="en-US" sz="1000" b="1" dirty="0">
              <a:latin typeface="Arial" panose="020B0604020202020204" pitchFamily="34" charset="0"/>
              <a:cs typeface="Arial" panose="020B0604020202020204" pitchFamily="34" charset="0"/>
            </a:rPr>
            <a:t>What is the Cause-and Effect-model</a:t>
          </a:r>
        </a:p>
        <a:p>
          <a:pPr algn="l"/>
          <a:endParaRPr lang="en-US" sz="10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en-US" sz="1000" dirty="0">
              <a:latin typeface="Arial" panose="020B0604020202020204" pitchFamily="34" charset="0"/>
              <a:cs typeface="Arial" panose="020B0604020202020204" pitchFamily="34" charset="0"/>
            </a:rPr>
            <a:t>			    It is a tool that helps identify, sort, and display possible </a:t>
          </a:r>
          <a:r>
            <a:rPr lang="en-US" sz="1000" b="0" dirty="0">
              <a:latin typeface="Arial" panose="020B0604020202020204" pitchFamily="34" charset="0"/>
              <a:cs typeface="Arial" panose="020B0604020202020204" pitchFamily="34" charset="0"/>
            </a:rPr>
            <a:t>causes</a:t>
          </a:r>
          <a:r>
            <a:rPr lang="en-US" sz="1000" dirty="0">
              <a:latin typeface="Arial" panose="020B0604020202020204" pitchFamily="34" charset="0"/>
              <a:cs typeface="Arial" panose="020B0604020202020204" pitchFamily="34" charset="0"/>
            </a:rPr>
            <a:t> of a specific problem </a:t>
          </a:r>
          <a:r>
            <a:rPr lang="en-GB" sz="1000" dirty="0">
              <a:latin typeface="Arial" panose="020B0604020202020204" pitchFamily="34" charset="0"/>
              <a:cs typeface="Arial" panose="020B0604020202020204" pitchFamily="34" charset="0"/>
            </a:rPr>
            <a:t>(Site Owner, 2016)</a:t>
          </a:r>
          <a:endParaRPr lang="en-US" sz="1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E72772-AA5A-4F64-AC2E-4C6A6B6B7B62}" type="parTrans" cxnId="{266EFD4F-9193-4AC5-B031-E79B02E4A7C7}">
      <dgm:prSet/>
      <dgm:spPr/>
      <dgm:t>
        <a:bodyPr/>
        <a:lstStyle/>
        <a:p>
          <a:endParaRPr lang="en-US"/>
        </a:p>
      </dgm:t>
    </dgm:pt>
    <dgm:pt modelId="{AB7CF99A-BC9D-4FA1-840D-0C613D5CD28A}" type="sibTrans" cxnId="{266EFD4F-9193-4AC5-B031-E79B02E4A7C7}">
      <dgm:prSet/>
      <dgm:spPr/>
      <dgm:t>
        <a:bodyPr/>
        <a:lstStyle/>
        <a:p>
          <a:endParaRPr lang="en-US"/>
        </a:p>
      </dgm:t>
    </dgm:pt>
    <dgm:pt modelId="{63B5BFC1-62CF-4A22-B98A-278307F8B948}">
      <dgm:prSet custT="1"/>
      <dgm:spPr/>
      <dgm:t>
        <a:bodyPr/>
        <a:lstStyle/>
        <a:p>
          <a:pPr algn="l"/>
          <a:endParaRPr lang="en-GB" sz="10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en-GB" sz="1000" b="1" dirty="0">
              <a:latin typeface="Arial" panose="020B0604020202020204" pitchFamily="34" charset="0"/>
              <a:cs typeface="Arial" panose="020B0604020202020204" pitchFamily="34" charset="0"/>
            </a:rPr>
            <a:t>Why is it used?</a:t>
          </a:r>
        </a:p>
        <a:p>
          <a:pPr algn="l"/>
          <a:r>
            <a:rPr lang="en-US" sz="1000" b="0" i="0" dirty="0">
              <a:latin typeface="Arial" panose="020B0604020202020204" pitchFamily="34" charset="0"/>
              <a:cs typeface="Arial" panose="020B0604020202020204" pitchFamily="34" charset="0"/>
            </a:rPr>
            <a:t>			    It helps to identify, organize, and analyze the potential root causes of a specific issue.</a:t>
          </a:r>
          <a:r>
            <a:rPr lang="en-GB" sz="1000" b="0" i="0" dirty="0">
              <a:latin typeface="Arial" panose="020B0604020202020204" pitchFamily="34" charset="0"/>
              <a:cs typeface="Arial" panose="020B0604020202020204" pitchFamily="34" charset="0"/>
            </a:rPr>
            <a:t> (Kumar, 2025)</a:t>
          </a:r>
          <a:r>
            <a:rPr lang="en-US" sz="1000" b="0" i="0" dirty="0">
              <a:latin typeface="Arial" panose="020B0604020202020204" pitchFamily="34" charset="0"/>
              <a:cs typeface="Arial" panose="020B0604020202020204" pitchFamily="34" charset="0"/>
            </a:rPr>
            <a:t> </a:t>
          </a:r>
          <a:endParaRPr lang="en-GB" sz="1000" b="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en-GB" sz="1000" b="1" dirty="0">
              <a:latin typeface="Arial" panose="020B0604020202020204" pitchFamily="34" charset="0"/>
              <a:cs typeface="Arial" panose="020B0604020202020204" pitchFamily="34" charset="0"/>
            </a:rPr>
            <a:t>			</a:t>
          </a:r>
          <a:endParaRPr lang="en-US" sz="1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F577BB-7133-4DF4-9C2D-2F63456644F9}" type="parTrans" cxnId="{8DD4BCFC-116F-4FE6-949A-062B97EA4EDC}">
      <dgm:prSet/>
      <dgm:spPr/>
      <dgm:t>
        <a:bodyPr/>
        <a:lstStyle/>
        <a:p>
          <a:endParaRPr lang="en-US"/>
        </a:p>
      </dgm:t>
    </dgm:pt>
    <dgm:pt modelId="{D4C66ED9-9AE5-4BED-93AA-23E9244CE4C6}" type="sibTrans" cxnId="{8DD4BCFC-116F-4FE6-949A-062B97EA4EDC}">
      <dgm:prSet/>
      <dgm:spPr/>
      <dgm:t>
        <a:bodyPr/>
        <a:lstStyle/>
        <a:p>
          <a:endParaRPr lang="en-US"/>
        </a:p>
      </dgm:t>
    </dgm:pt>
    <dgm:pt modelId="{078C39A2-6CDA-4217-8924-449DD81F4320}">
      <dgm:prSet custT="1"/>
      <dgm:spPr/>
      <dgm:t>
        <a:bodyPr/>
        <a:lstStyle/>
        <a:p>
          <a:pPr algn="l"/>
          <a:r>
            <a:rPr lang="en-GB" sz="1000" b="1" dirty="0">
              <a:latin typeface="Arial" panose="020B0604020202020204" pitchFamily="34" charset="0"/>
              <a:cs typeface="Arial" panose="020B0604020202020204" pitchFamily="34" charset="0"/>
            </a:rPr>
            <a:t>How is it used?</a:t>
          </a:r>
        </a:p>
        <a:p>
          <a:pPr algn="l"/>
          <a:r>
            <a:rPr lang="en-GB" sz="1000" dirty="0">
              <a:latin typeface="Arial" panose="020B0604020202020204" pitchFamily="34" charset="0"/>
              <a:cs typeface="Arial" panose="020B0604020202020204" pitchFamily="34" charset="0"/>
            </a:rPr>
            <a:t>			      Identifies </a:t>
          </a:r>
          <a:r>
            <a:rPr lang="en-GB" sz="1000" i="0" dirty="0">
              <a:latin typeface="Arial" panose="020B0604020202020204" pitchFamily="34" charset="0"/>
              <a:cs typeface="Arial" panose="020B0604020202020204" pitchFamily="34" charset="0"/>
            </a:rPr>
            <a:t>the </a:t>
          </a:r>
          <a:r>
            <a:rPr lang="en-GB" sz="1000" b="0" i="0" dirty="0">
              <a:latin typeface="Arial" panose="020B0604020202020204" pitchFamily="34" charset="0"/>
              <a:cs typeface="Arial" panose="020B0604020202020204" pitchFamily="34" charset="0"/>
            </a:rPr>
            <a:t>problem or effect</a:t>
          </a:r>
        </a:p>
        <a:p>
          <a:pPr algn="l"/>
          <a:r>
            <a:rPr lang="en-GB" sz="1000" dirty="0">
              <a:latin typeface="Arial" panose="020B0604020202020204" pitchFamily="34" charset="0"/>
              <a:cs typeface="Arial" panose="020B0604020202020204" pitchFamily="34" charset="0"/>
            </a:rPr>
            <a:t>			      Then establish relevant categories (such as method, machines, etc.). 								      		      For each categories then identify more specific factors that could be </a:t>
          </a:r>
          <a:r>
            <a:rPr lang="en-GB" sz="1000" i="0" dirty="0">
              <a:latin typeface="Arial" panose="020B0604020202020204" pitchFamily="34" charset="0"/>
              <a:cs typeface="Arial" panose="020B0604020202020204" pitchFamily="34" charset="0"/>
            </a:rPr>
            <a:t>the </a:t>
          </a:r>
          <a:r>
            <a:rPr lang="en-GB" sz="1000" b="0" i="0" dirty="0">
              <a:latin typeface="Arial" panose="020B0604020202020204" pitchFamily="34" charset="0"/>
              <a:cs typeface="Arial" panose="020B0604020202020204" pitchFamily="34" charset="0"/>
            </a:rPr>
            <a:t>causes of the effect or problem </a:t>
          </a:r>
          <a:r>
            <a:rPr lang="en-GB" sz="1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(Kumah et al., 2024).</a:t>
          </a:r>
          <a:endParaRPr lang="en-US" sz="1000" b="0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1CA635-B952-43EE-8AB0-4638C5DE9863}" type="parTrans" cxnId="{990A5F2B-08B3-4E26-98EF-16753F0203A3}">
      <dgm:prSet/>
      <dgm:spPr/>
      <dgm:t>
        <a:bodyPr/>
        <a:lstStyle/>
        <a:p>
          <a:endParaRPr lang="en-US"/>
        </a:p>
      </dgm:t>
    </dgm:pt>
    <dgm:pt modelId="{773930DB-92ED-43DC-9FA2-662DE332A752}" type="sibTrans" cxnId="{990A5F2B-08B3-4E26-98EF-16753F0203A3}">
      <dgm:prSet/>
      <dgm:spPr/>
      <dgm:t>
        <a:bodyPr/>
        <a:lstStyle/>
        <a:p>
          <a:endParaRPr lang="en-US"/>
        </a:p>
      </dgm:t>
    </dgm:pt>
    <dgm:pt modelId="{01F278DB-27BD-4F08-A594-37A618A9CE0B}">
      <dgm:prSet custT="1"/>
      <dgm:spPr/>
      <dgm:t>
        <a:bodyPr/>
        <a:lstStyle/>
        <a:p>
          <a:pPr algn="l"/>
          <a:endParaRPr lang="en-GB" sz="10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en-GB" sz="1000" b="1" dirty="0">
              <a:latin typeface="Arial" panose="020B0604020202020204" pitchFamily="34" charset="0"/>
              <a:cs typeface="Arial" panose="020B0604020202020204" pitchFamily="34" charset="0"/>
            </a:rPr>
            <a:t>What are the benefits of this model?</a:t>
          </a:r>
        </a:p>
        <a:p>
          <a:pPr algn="l"/>
          <a:r>
            <a:rPr lang="en-GB" sz="900" dirty="0">
              <a:latin typeface="Arial" panose="020B0604020202020204" pitchFamily="34" charset="0"/>
              <a:cs typeface="Arial" panose="020B0604020202020204" pitchFamily="34" charset="0"/>
            </a:rPr>
            <a:t>			</a:t>
          </a:r>
          <a:r>
            <a:rPr lang="en-GB" sz="1000" dirty="0">
              <a:latin typeface="Arial" panose="020B0604020202020204" pitchFamily="34" charset="0"/>
              <a:cs typeface="Arial" panose="020B0604020202020204" pitchFamily="34" charset="0"/>
            </a:rPr>
            <a:t>      </a:t>
          </a:r>
          <a:r>
            <a:rPr lang="en-GB" sz="1000" b="0" i="0" dirty="0">
              <a:latin typeface="Arial" panose="020B0604020202020204" pitchFamily="34" charset="0"/>
              <a:cs typeface="Arial" panose="020B0604020202020204" pitchFamily="34" charset="0"/>
            </a:rPr>
            <a:t>Identifies Potential Problems</a:t>
          </a:r>
        </a:p>
        <a:p>
          <a:pPr algn="l"/>
          <a:r>
            <a:rPr lang="en-GB" sz="1000" b="0" i="0" dirty="0">
              <a:latin typeface="Arial" panose="020B0604020202020204" pitchFamily="34" charset="0"/>
              <a:cs typeface="Arial" panose="020B0604020202020204" pitchFamily="34" charset="0"/>
            </a:rPr>
            <a:t>			      Enhances Process Efficiency (avatour.com, n.d.)</a:t>
          </a:r>
          <a:endParaRPr lang="en-US" sz="1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1F7A0D-E840-44B7-A217-69EB6CAC45B5}" type="parTrans" cxnId="{A45CE769-70D7-4E58-8DE7-FC30EE3A1E5A}">
      <dgm:prSet/>
      <dgm:spPr/>
      <dgm:t>
        <a:bodyPr/>
        <a:lstStyle/>
        <a:p>
          <a:endParaRPr lang="en-US"/>
        </a:p>
      </dgm:t>
    </dgm:pt>
    <dgm:pt modelId="{68452798-0BFE-4451-B641-58F0023993AE}" type="sibTrans" cxnId="{A45CE769-70D7-4E58-8DE7-FC30EE3A1E5A}">
      <dgm:prSet/>
      <dgm:spPr/>
      <dgm:t>
        <a:bodyPr/>
        <a:lstStyle/>
        <a:p>
          <a:endParaRPr lang="en-US"/>
        </a:p>
      </dgm:t>
    </dgm:pt>
    <dgm:pt modelId="{DF2E1E4A-AA69-4A71-AFAF-60F0B0A606B3}">
      <dgm:prSet custT="1"/>
      <dgm:spPr/>
      <dgm:t>
        <a:bodyPr/>
        <a:lstStyle/>
        <a:p>
          <a:pPr algn="l"/>
          <a:r>
            <a:rPr lang="en-GB" sz="1000" b="1" dirty="0">
              <a:latin typeface="Arial" panose="020B0604020202020204" pitchFamily="34" charset="0"/>
              <a:cs typeface="Arial" panose="020B0604020202020204" pitchFamily="34" charset="0"/>
            </a:rPr>
            <a:t>What are the disadvantages of this model?</a:t>
          </a:r>
          <a:endParaRPr lang="en-GB" sz="10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en-GB" sz="1000" dirty="0">
              <a:latin typeface="Arial" panose="020B0604020202020204" pitchFamily="34" charset="0"/>
              <a:cs typeface="Arial" panose="020B0604020202020204" pitchFamily="34" charset="0"/>
            </a:rPr>
            <a:t>			     Requires discipline and skill in order to create a useful diagram</a:t>
          </a:r>
        </a:p>
        <a:p>
          <a:pPr algn="l"/>
          <a:r>
            <a:rPr lang="en-GB" sz="1000" dirty="0">
              <a:latin typeface="Arial" panose="020B0604020202020204" pitchFamily="34" charset="0"/>
              <a:cs typeface="Arial" panose="020B0604020202020204" pitchFamily="34" charset="0"/>
            </a:rPr>
            <a:t>			     Does not provide measurable impacts of the causes .</a:t>
          </a:r>
        </a:p>
        <a:p>
          <a:pPr algn="l"/>
          <a:r>
            <a:rPr lang="en-GB" sz="1000" dirty="0">
              <a:latin typeface="Arial" panose="020B0604020202020204" pitchFamily="34" charset="0"/>
              <a:cs typeface="Arial" panose="020B0604020202020204" pitchFamily="34" charset="0"/>
            </a:rPr>
            <a:t>			     Too simplistic – and does not provide insight into complex correlations </a:t>
          </a:r>
          <a:r>
            <a:rPr lang="en-GB" sz="1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(Kumah et al., 2024).</a:t>
          </a:r>
          <a:endParaRPr lang="en-US" sz="1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0B346F-B0AB-4CAB-BDBB-1EC504F741EC}" type="parTrans" cxnId="{070E81BF-CE7B-4D0B-807B-03FC0F6BBB24}">
      <dgm:prSet/>
      <dgm:spPr/>
      <dgm:t>
        <a:bodyPr/>
        <a:lstStyle/>
        <a:p>
          <a:endParaRPr lang="en-US"/>
        </a:p>
      </dgm:t>
    </dgm:pt>
    <dgm:pt modelId="{DC6CF4AF-CA7F-490C-BC21-70AEC85B3775}" type="sibTrans" cxnId="{070E81BF-CE7B-4D0B-807B-03FC0F6BBB24}">
      <dgm:prSet/>
      <dgm:spPr/>
      <dgm:t>
        <a:bodyPr/>
        <a:lstStyle/>
        <a:p>
          <a:endParaRPr lang="en-US"/>
        </a:p>
      </dgm:t>
    </dgm:pt>
    <dgm:pt modelId="{566BEC42-1A02-43A3-A81D-9177820F247C}" type="pres">
      <dgm:prSet presAssocID="{568BD799-820E-4225-959E-2AC1BB85FD03}" presName="Name0" presStyleCnt="0">
        <dgm:presLayoutVars>
          <dgm:dir/>
          <dgm:animLvl val="lvl"/>
          <dgm:resizeHandles val="exact"/>
        </dgm:presLayoutVars>
      </dgm:prSet>
      <dgm:spPr/>
    </dgm:pt>
    <dgm:pt modelId="{3E11336E-F1A1-45A1-B39D-ADBCF1B33CE2}" type="pres">
      <dgm:prSet presAssocID="{DF2E1E4A-AA69-4A71-AFAF-60F0B0A606B3}" presName="boxAndChildren" presStyleCnt="0"/>
      <dgm:spPr/>
    </dgm:pt>
    <dgm:pt modelId="{D20E52E5-3F18-4FC6-9D71-C99518CBF6FB}" type="pres">
      <dgm:prSet presAssocID="{DF2E1E4A-AA69-4A71-AFAF-60F0B0A606B3}" presName="parentTextBox" presStyleLbl="node1" presStyleIdx="0" presStyleCnt="5"/>
      <dgm:spPr/>
    </dgm:pt>
    <dgm:pt modelId="{C2D2E235-0DC7-40FC-874D-377F6F00E6C3}" type="pres">
      <dgm:prSet presAssocID="{68452798-0BFE-4451-B641-58F0023993AE}" presName="sp" presStyleCnt="0"/>
      <dgm:spPr/>
    </dgm:pt>
    <dgm:pt modelId="{C4655AFE-5D28-40CE-89EB-6209F6EADB68}" type="pres">
      <dgm:prSet presAssocID="{01F278DB-27BD-4F08-A594-37A618A9CE0B}" presName="arrowAndChildren" presStyleCnt="0"/>
      <dgm:spPr/>
    </dgm:pt>
    <dgm:pt modelId="{EA8CC890-31C8-4536-99A8-1A082526BA96}" type="pres">
      <dgm:prSet presAssocID="{01F278DB-27BD-4F08-A594-37A618A9CE0B}" presName="parentTextArrow" presStyleLbl="node1" presStyleIdx="1" presStyleCnt="5" custScaleY="108880"/>
      <dgm:spPr/>
    </dgm:pt>
    <dgm:pt modelId="{BC48D65E-17F9-4469-A5CB-A0C01495D74A}" type="pres">
      <dgm:prSet presAssocID="{773930DB-92ED-43DC-9FA2-662DE332A752}" presName="sp" presStyleCnt="0"/>
      <dgm:spPr/>
    </dgm:pt>
    <dgm:pt modelId="{ED2B9FD9-B8CE-4F39-9F1C-268F290F1036}" type="pres">
      <dgm:prSet presAssocID="{078C39A2-6CDA-4217-8924-449DD81F4320}" presName="arrowAndChildren" presStyleCnt="0"/>
      <dgm:spPr/>
    </dgm:pt>
    <dgm:pt modelId="{381E1B68-FA70-4073-93C1-2A1CA73B3577}" type="pres">
      <dgm:prSet presAssocID="{078C39A2-6CDA-4217-8924-449DD81F4320}" presName="parentTextArrow" presStyleLbl="node1" presStyleIdx="2" presStyleCnt="5"/>
      <dgm:spPr/>
    </dgm:pt>
    <dgm:pt modelId="{E04E03C4-E49A-41CA-A26E-26F93128E459}" type="pres">
      <dgm:prSet presAssocID="{D4C66ED9-9AE5-4BED-93AA-23E9244CE4C6}" presName="sp" presStyleCnt="0"/>
      <dgm:spPr/>
    </dgm:pt>
    <dgm:pt modelId="{4A091B98-815B-4048-A6F1-37C6DAF31990}" type="pres">
      <dgm:prSet presAssocID="{63B5BFC1-62CF-4A22-B98A-278307F8B948}" presName="arrowAndChildren" presStyleCnt="0"/>
      <dgm:spPr/>
    </dgm:pt>
    <dgm:pt modelId="{8BE8FE00-0658-4BCB-950D-3E605A0428CE}" type="pres">
      <dgm:prSet presAssocID="{63B5BFC1-62CF-4A22-B98A-278307F8B948}" presName="parentTextArrow" presStyleLbl="node1" presStyleIdx="3" presStyleCnt="5" custScaleY="80465"/>
      <dgm:spPr/>
    </dgm:pt>
    <dgm:pt modelId="{9F0EE679-D069-4D23-829E-97AD83917F60}" type="pres">
      <dgm:prSet presAssocID="{AB7CF99A-BC9D-4FA1-840D-0C613D5CD28A}" presName="sp" presStyleCnt="0"/>
      <dgm:spPr/>
    </dgm:pt>
    <dgm:pt modelId="{14754193-E55E-4D07-9775-3BB70E9A92BE}" type="pres">
      <dgm:prSet presAssocID="{93582E98-308F-4627-907E-B8370A727CF3}" presName="arrowAndChildren" presStyleCnt="0"/>
      <dgm:spPr/>
    </dgm:pt>
    <dgm:pt modelId="{2E89A0B1-C05E-487D-9B41-6B2B41AB0AFC}" type="pres">
      <dgm:prSet presAssocID="{93582E98-308F-4627-907E-B8370A727CF3}" presName="parentTextArrow" presStyleLbl="node1" presStyleIdx="4" presStyleCnt="5" custScaleY="82815"/>
      <dgm:spPr/>
    </dgm:pt>
  </dgm:ptLst>
  <dgm:cxnLst>
    <dgm:cxn modelId="{774EEE01-6ABE-452E-BFA1-C1755A86F8D2}" type="presOf" srcId="{01F278DB-27BD-4F08-A594-37A618A9CE0B}" destId="{EA8CC890-31C8-4536-99A8-1A082526BA96}" srcOrd="0" destOrd="0" presId="urn:microsoft.com/office/officeart/2005/8/layout/process4"/>
    <dgm:cxn modelId="{990A5F2B-08B3-4E26-98EF-16753F0203A3}" srcId="{568BD799-820E-4225-959E-2AC1BB85FD03}" destId="{078C39A2-6CDA-4217-8924-449DD81F4320}" srcOrd="2" destOrd="0" parTransId="{411CA635-B952-43EE-8AB0-4638C5DE9863}" sibTransId="{773930DB-92ED-43DC-9FA2-662DE332A752}"/>
    <dgm:cxn modelId="{60FE0B2C-EF20-409B-B236-573AD65C8888}" type="presOf" srcId="{568BD799-820E-4225-959E-2AC1BB85FD03}" destId="{566BEC42-1A02-43A3-A81D-9177820F247C}" srcOrd="0" destOrd="0" presId="urn:microsoft.com/office/officeart/2005/8/layout/process4"/>
    <dgm:cxn modelId="{1C45085C-6573-4F88-B668-41D3ABEF466B}" type="presOf" srcId="{DF2E1E4A-AA69-4A71-AFAF-60F0B0A606B3}" destId="{D20E52E5-3F18-4FC6-9D71-C99518CBF6FB}" srcOrd="0" destOrd="0" presId="urn:microsoft.com/office/officeart/2005/8/layout/process4"/>
    <dgm:cxn modelId="{544F4B45-D151-40E4-8817-33070B3EB27D}" type="presOf" srcId="{078C39A2-6CDA-4217-8924-449DD81F4320}" destId="{381E1B68-FA70-4073-93C1-2A1CA73B3577}" srcOrd="0" destOrd="0" presId="urn:microsoft.com/office/officeart/2005/8/layout/process4"/>
    <dgm:cxn modelId="{A45CE769-70D7-4E58-8DE7-FC30EE3A1E5A}" srcId="{568BD799-820E-4225-959E-2AC1BB85FD03}" destId="{01F278DB-27BD-4F08-A594-37A618A9CE0B}" srcOrd="3" destOrd="0" parTransId="{BA1F7A0D-E840-44B7-A217-69EB6CAC45B5}" sibTransId="{68452798-0BFE-4451-B641-58F0023993AE}"/>
    <dgm:cxn modelId="{E1C67D6E-CE26-4B59-BABE-3437770A965F}" type="presOf" srcId="{63B5BFC1-62CF-4A22-B98A-278307F8B948}" destId="{8BE8FE00-0658-4BCB-950D-3E605A0428CE}" srcOrd="0" destOrd="0" presId="urn:microsoft.com/office/officeart/2005/8/layout/process4"/>
    <dgm:cxn modelId="{266EFD4F-9193-4AC5-B031-E79B02E4A7C7}" srcId="{568BD799-820E-4225-959E-2AC1BB85FD03}" destId="{93582E98-308F-4627-907E-B8370A727CF3}" srcOrd="0" destOrd="0" parTransId="{A1E72772-AA5A-4F64-AC2E-4C6A6B6B7B62}" sibTransId="{AB7CF99A-BC9D-4FA1-840D-0C613D5CD28A}"/>
    <dgm:cxn modelId="{070E81BF-CE7B-4D0B-807B-03FC0F6BBB24}" srcId="{568BD799-820E-4225-959E-2AC1BB85FD03}" destId="{DF2E1E4A-AA69-4A71-AFAF-60F0B0A606B3}" srcOrd="4" destOrd="0" parTransId="{A30B346F-B0AB-4CAB-BDBB-1EC504F741EC}" sibTransId="{DC6CF4AF-CA7F-490C-BC21-70AEC85B3775}"/>
    <dgm:cxn modelId="{38B4C2CA-FDE7-4EC9-AE97-15D2217323E3}" type="presOf" srcId="{93582E98-308F-4627-907E-B8370A727CF3}" destId="{2E89A0B1-C05E-487D-9B41-6B2B41AB0AFC}" srcOrd="0" destOrd="0" presId="urn:microsoft.com/office/officeart/2005/8/layout/process4"/>
    <dgm:cxn modelId="{8DD4BCFC-116F-4FE6-949A-062B97EA4EDC}" srcId="{568BD799-820E-4225-959E-2AC1BB85FD03}" destId="{63B5BFC1-62CF-4A22-B98A-278307F8B948}" srcOrd="1" destOrd="0" parTransId="{05F577BB-7133-4DF4-9C2D-2F63456644F9}" sibTransId="{D4C66ED9-9AE5-4BED-93AA-23E9244CE4C6}"/>
    <dgm:cxn modelId="{4FE66416-3CA6-48D5-A6C0-07F2C1B84287}" type="presParOf" srcId="{566BEC42-1A02-43A3-A81D-9177820F247C}" destId="{3E11336E-F1A1-45A1-B39D-ADBCF1B33CE2}" srcOrd="0" destOrd="0" presId="urn:microsoft.com/office/officeart/2005/8/layout/process4"/>
    <dgm:cxn modelId="{0075FD14-351E-4B75-A265-8D54FBD96CA5}" type="presParOf" srcId="{3E11336E-F1A1-45A1-B39D-ADBCF1B33CE2}" destId="{D20E52E5-3F18-4FC6-9D71-C99518CBF6FB}" srcOrd="0" destOrd="0" presId="urn:microsoft.com/office/officeart/2005/8/layout/process4"/>
    <dgm:cxn modelId="{C1769224-4198-47B9-A1FA-0AAC3E1D237F}" type="presParOf" srcId="{566BEC42-1A02-43A3-A81D-9177820F247C}" destId="{C2D2E235-0DC7-40FC-874D-377F6F00E6C3}" srcOrd="1" destOrd="0" presId="urn:microsoft.com/office/officeart/2005/8/layout/process4"/>
    <dgm:cxn modelId="{62D25976-0AAB-4472-B42B-357A59545077}" type="presParOf" srcId="{566BEC42-1A02-43A3-A81D-9177820F247C}" destId="{C4655AFE-5D28-40CE-89EB-6209F6EADB68}" srcOrd="2" destOrd="0" presId="urn:microsoft.com/office/officeart/2005/8/layout/process4"/>
    <dgm:cxn modelId="{39DF3215-031C-41E4-ACC1-59497890121E}" type="presParOf" srcId="{C4655AFE-5D28-40CE-89EB-6209F6EADB68}" destId="{EA8CC890-31C8-4536-99A8-1A082526BA96}" srcOrd="0" destOrd="0" presId="urn:microsoft.com/office/officeart/2005/8/layout/process4"/>
    <dgm:cxn modelId="{BB57CEA7-2329-48A1-B6CF-3A158F77B3C3}" type="presParOf" srcId="{566BEC42-1A02-43A3-A81D-9177820F247C}" destId="{BC48D65E-17F9-4469-A5CB-A0C01495D74A}" srcOrd="3" destOrd="0" presId="urn:microsoft.com/office/officeart/2005/8/layout/process4"/>
    <dgm:cxn modelId="{5896519A-0999-4803-89A0-8A78FCA7FB74}" type="presParOf" srcId="{566BEC42-1A02-43A3-A81D-9177820F247C}" destId="{ED2B9FD9-B8CE-4F39-9F1C-268F290F1036}" srcOrd="4" destOrd="0" presId="urn:microsoft.com/office/officeart/2005/8/layout/process4"/>
    <dgm:cxn modelId="{3EC92AC4-44B7-4C2C-A308-73B426F9E6EF}" type="presParOf" srcId="{ED2B9FD9-B8CE-4F39-9F1C-268F290F1036}" destId="{381E1B68-FA70-4073-93C1-2A1CA73B3577}" srcOrd="0" destOrd="0" presId="urn:microsoft.com/office/officeart/2005/8/layout/process4"/>
    <dgm:cxn modelId="{82003755-31A2-4189-B327-8600ED7CAEF2}" type="presParOf" srcId="{566BEC42-1A02-43A3-A81D-9177820F247C}" destId="{E04E03C4-E49A-41CA-A26E-26F93128E459}" srcOrd="5" destOrd="0" presId="urn:microsoft.com/office/officeart/2005/8/layout/process4"/>
    <dgm:cxn modelId="{69FE3A12-A30F-4598-B3C6-6C534C86F82B}" type="presParOf" srcId="{566BEC42-1A02-43A3-A81D-9177820F247C}" destId="{4A091B98-815B-4048-A6F1-37C6DAF31990}" srcOrd="6" destOrd="0" presId="urn:microsoft.com/office/officeart/2005/8/layout/process4"/>
    <dgm:cxn modelId="{31035CB2-9ED8-441F-B4CB-30D0BE237DDA}" type="presParOf" srcId="{4A091B98-815B-4048-A6F1-37C6DAF31990}" destId="{8BE8FE00-0658-4BCB-950D-3E605A0428CE}" srcOrd="0" destOrd="0" presId="urn:microsoft.com/office/officeart/2005/8/layout/process4"/>
    <dgm:cxn modelId="{9F158706-501C-4011-AD4B-333A7AF92790}" type="presParOf" srcId="{566BEC42-1A02-43A3-A81D-9177820F247C}" destId="{9F0EE679-D069-4D23-829E-97AD83917F60}" srcOrd="7" destOrd="0" presId="urn:microsoft.com/office/officeart/2005/8/layout/process4"/>
    <dgm:cxn modelId="{783F790A-FDBE-429E-A166-12848317D7AB}" type="presParOf" srcId="{566BEC42-1A02-43A3-A81D-9177820F247C}" destId="{14754193-E55E-4D07-9775-3BB70E9A92BE}" srcOrd="8" destOrd="0" presId="urn:microsoft.com/office/officeart/2005/8/layout/process4"/>
    <dgm:cxn modelId="{0A22F4D9-BB3E-4399-975A-0496564419CB}" type="presParOf" srcId="{14754193-E55E-4D07-9775-3BB70E9A92BE}" destId="{2E89A0B1-C05E-487D-9B41-6B2B41AB0AFC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1B0B822-3651-499E-BEF0-94E323D856AF}" type="doc">
      <dgm:prSet loTypeId="urn:microsoft.com/office/officeart/2016/7/layout/HorizontalActionList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6394616-850F-4221-BF1E-9DDF8F201618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01</a:t>
          </a:r>
        </a:p>
      </dgm:t>
    </dgm:pt>
    <dgm:pt modelId="{5F957B4C-379B-4A22-BE0F-DE3E1764EAF6}" type="parTrans" cxnId="{9439DB96-CFAC-4979-BB4A-F1F0EFDAD419}">
      <dgm:prSet/>
      <dgm:spPr/>
      <dgm:t>
        <a:bodyPr/>
        <a:lstStyle/>
        <a:p>
          <a:endParaRPr lang="en-US"/>
        </a:p>
      </dgm:t>
    </dgm:pt>
    <dgm:pt modelId="{A6EB3BBB-FF04-47E2-A919-82AE09E8E39C}" type="sibTrans" cxnId="{9439DB96-CFAC-4979-BB4A-F1F0EFDAD419}">
      <dgm:prSet/>
      <dgm:spPr/>
      <dgm:t>
        <a:bodyPr/>
        <a:lstStyle/>
        <a:p>
          <a:endParaRPr lang="en-US"/>
        </a:p>
      </dgm:t>
    </dgm:pt>
    <dgm:pt modelId="{A99C0E5E-A311-4212-AF35-8F6B12080270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Famous for bespoke floral arrangements and eco-friendly packaging	       </a:t>
          </a:r>
        </a:p>
      </dgm:t>
    </dgm:pt>
    <dgm:pt modelId="{B3211E23-5B9E-45A2-8F60-4DC3003DE417}" type="parTrans" cxnId="{C76A8929-67DB-4D21-94D7-E8D1DCA7C936}">
      <dgm:prSet/>
      <dgm:spPr/>
      <dgm:t>
        <a:bodyPr/>
        <a:lstStyle/>
        <a:p>
          <a:endParaRPr lang="en-US"/>
        </a:p>
      </dgm:t>
    </dgm:pt>
    <dgm:pt modelId="{1C8C2E0C-D4A7-4F92-95B3-ADCA42939CF0}" type="sibTrans" cxnId="{C76A8929-67DB-4D21-94D7-E8D1DCA7C936}">
      <dgm:prSet/>
      <dgm:spPr/>
      <dgm:t>
        <a:bodyPr/>
        <a:lstStyle/>
        <a:p>
          <a:endParaRPr lang="en-US"/>
        </a:p>
      </dgm:t>
    </dgm:pt>
    <dgm:pt modelId="{2044230F-8301-4861-9BB9-EA040D634759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02</a:t>
          </a:r>
        </a:p>
      </dgm:t>
    </dgm:pt>
    <dgm:pt modelId="{CA5F80BA-EF20-48CB-9831-7986E1A70866}" type="parTrans" cxnId="{2A527ECD-96EA-4421-A898-D69E8D5F03B4}">
      <dgm:prSet/>
      <dgm:spPr/>
      <dgm:t>
        <a:bodyPr/>
        <a:lstStyle/>
        <a:p>
          <a:endParaRPr lang="en-US"/>
        </a:p>
      </dgm:t>
    </dgm:pt>
    <dgm:pt modelId="{4FEB6619-0E9A-4ED0-9618-9AA9FC9332FA}" type="sibTrans" cxnId="{2A527ECD-96EA-4421-A898-D69E8D5F03B4}">
      <dgm:prSet/>
      <dgm:spPr/>
      <dgm:t>
        <a:bodyPr/>
        <a:lstStyle/>
        <a:p>
          <a:endParaRPr lang="en-US"/>
        </a:p>
      </dgm:t>
    </dgm:pt>
    <dgm:pt modelId="{265C411D-D647-449C-9640-0B188DDE4A70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Experienced a significant downturn in revenue and foot traffic</a:t>
          </a:r>
        </a:p>
      </dgm:t>
    </dgm:pt>
    <dgm:pt modelId="{EECAED9D-B10B-4245-8376-9F4813FD8062}" type="parTrans" cxnId="{C6F51BD3-F3D0-4CDB-ACE2-DD6892550166}">
      <dgm:prSet/>
      <dgm:spPr/>
      <dgm:t>
        <a:bodyPr/>
        <a:lstStyle/>
        <a:p>
          <a:endParaRPr lang="en-US"/>
        </a:p>
      </dgm:t>
    </dgm:pt>
    <dgm:pt modelId="{E890DD36-19D7-4C95-8161-39C74AE31CC9}" type="sibTrans" cxnId="{C6F51BD3-F3D0-4CDB-ACE2-DD6892550166}">
      <dgm:prSet/>
      <dgm:spPr/>
      <dgm:t>
        <a:bodyPr/>
        <a:lstStyle/>
        <a:p>
          <a:endParaRPr lang="en-US"/>
        </a:p>
      </dgm:t>
    </dgm:pt>
    <dgm:pt modelId="{E1242DA4-9828-420C-8846-6FDD0CEC3B8E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03</a:t>
          </a:r>
        </a:p>
      </dgm:t>
    </dgm:pt>
    <dgm:pt modelId="{65754368-FE02-486E-BB15-4B41A1E389AD}" type="parTrans" cxnId="{193D4667-159E-4D4D-912B-1EEDE6F14607}">
      <dgm:prSet/>
      <dgm:spPr/>
      <dgm:t>
        <a:bodyPr/>
        <a:lstStyle/>
        <a:p>
          <a:endParaRPr lang="en-US"/>
        </a:p>
      </dgm:t>
    </dgm:pt>
    <dgm:pt modelId="{F0D214FA-F4D7-4227-945E-E13AAA316358}" type="sibTrans" cxnId="{193D4667-159E-4D4D-912B-1EEDE6F14607}">
      <dgm:prSet/>
      <dgm:spPr/>
      <dgm:t>
        <a:bodyPr/>
        <a:lstStyle/>
        <a:p>
          <a:endParaRPr lang="en-US"/>
        </a:p>
      </dgm:t>
    </dgm:pt>
    <dgm:pt modelId="{65A0D501-42FF-45EB-B6B2-9A49A65AD19E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Sales declined mainly due to Internal &amp; external factors</a:t>
          </a:r>
        </a:p>
      </dgm:t>
    </dgm:pt>
    <dgm:pt modelId="{33B2125F-6FF5-4954-AEDC-D90277C7CF2B}" type="parTrans" cxnId="{7AC7D230-5504-4178-9424-6F5A358EA233}">
      <dgm:prSet/>
      <dgm:spPr/>
      <dgm:t>
        <a:bodyPr/>
        <a:lstStyle/>
        <a:p>
          <a:endParaRPr lang="en-US"/>
        </a:p>
      </dgm:t>
    </dgm:pt>
    <dgm:pt modelId="{ED73CC5A-FB58-4429-9B64-868C24D775EF}" type="sibTrans" cxnId="{7AC7D230-5504-4178-9424-6F5A358EA233}">
      <dgm:prSet/>
      <dgm:spPr/>
      <dgm:t>
        <a:bodyPr/>
        <a:lstStyle/>
        <a:p>
          <a:endParaRPr lang="en-US"/>
        </a:p>
      </dgm:t>
    </dgm:pt>
    <dgm:pt modelId="{BAFCE658-C9AF-4CF3-897E-87B7B1DF2A3E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04</a:t>
          </a:r>
        </a:p>
      </dgm:t>
    </dgm:pt>
    <dgm:pt modelId="{3C5D704C-CDA6-4ECA-81FF-608B312E6A72}" type="parTrans" cxnId="{B2FF28A0-954F-4AC5-A003-B80846C40C43}">
      <dgm:prSet/>
      <dgm:spPr/>
      <dgm:t>
        <a:bodyPr/>
        <a:lstStyle/>
        <a:p>
          <a:endParaRPr lang="en-US"/>
        </a:p>
      </dgm:t>
    </dgm:pt>
    <dgm:pt modelId="{3F9114B1-AE87-4AF6-AEF8-1B38433F6716}" type="sibTrans" cxnId="{B2FF28A0-954F-4AC5-A003-B80846C40C43}">
      <dgm:prSet/>
      <dgm:spPr/>
      <dgm:t>
        <a:bodyPr/>
        <a:lstStyle/>
        <a:p>
          <a:endParaRPr lang="en-US"/>
        </a:p>
      </dgm:t>
    </dgm:pt>
    <dgm:pt modelId="{A094F0CE-F7EB-44D8-B808-4DC1B1E07EF9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Need to assess the root causes of their declining performance, understand the consumer behaviour, digital trends, and competitive threats &amp; and make strategic decisions</a:t>
          </a:r>
        </a:p>
      </dgm:t>
    </dgm:pt>
    <dgm:pt modelId="{782C51C3-1D97-435B-B0E8-DCAAFEDAAEAF}" type="parTrans" cxnId="{B0A2C147-8C39-41D1-811F-3B0B0DA81AAB}">
      <dgm:prSet/>
      <dgm:spPr/>
      <dgm:t>
        <a:bodyPr/>
        <a:lstStyle/>
        <a:p>
          <a:endParaRPr lang="en-US"/>
        </a:p>
      </dgm:t>
    </dgm:pt>
    <dgm:pt modelId="{9519AFCB-4AA4-44A7-A85F-ECFCCA382A0C}" type="sibTrans" cxnId="{B0A2C147-8C39-41D1-811F-3B0B0DA81AAB}">
      <dgm:prSet/>
      <dgm:spPr/>
      <dgm:t>
        <a:bodyPr/>
        <a:lstStyle/>
        <a:p>
          <a:endParaRPr lang="en-US"/>
        </a:p>
      </dgm:t>
    </dgm:pt>
    <dgm:pt modelId="{3A8C986B-0A1B-4752-8C23-F27A9149C052}" type="pres">
      <dgm:prSet presAssocID="{21B0B822-3651-499E-BEF0-94E323D856AF}" presName="Name0" presStyleCnt="0">
        <dgm:presLayoutVars>
          <dgm:dir/>
          <dgm:animLvl val="lvl"/>
          <dgm:resizeHandles val="exact"/>
        </dgm:presLayoutVars>
      </dgm:prSet>
      <dgm:spPr/>
    </dgm:pt>
    <dgm:pt modelId="{447DD451-5E1B-4FC0-821C-1E593120D3B5}" type="pres">
      <dgm:prSet presAssocID="{C6394616-850F-4221-BF1E-9DDF8F201618}" presName="composite" presStyleCnt="0"/>
      <dgm:spPr/>
    </dgm:pt>
    <dgm:pt modelId="{F80C4911-3989-4F3F-81B7-E1B4084CB964}" type="pres">
      <dgm:prSet presAssocID="{C6394616-850F-4221-BF1E-9DDF8F201618}" presName="parTx" presStyleLbl="alignNode1" presStyleIdx="0" presStyleCnt="4">
        <dgm:presLayoutVars>
          <dgm:chMax val="0"/>
          <dgm:chPref val="0"/>
        </dgm:presLayoutVars>
      </dgm:prSet>
      <dgm:spPr/>
    </dgm:pt>
    <dgm:pt modelId="{8D253084-248C-43E6-8467-95C786711852}" type="pres">
      <dgm:prSet presAssocID="{C6394616-850F-4221-BF1E-9DDF8F201618}" presName="desTx" presStyleLbl="alignAccFollowNode1" presStyleIdx="0" presStyleCnt="4">
        <dgm:presLayoutVars/>
      </dgm:prSet>
      <dgm:spPr/>
    </dgm:pt>
    <dgm:pt modelId="{D417B7B0-5E03-4FD8-A03A-F1E3034420F8}" type="pres">
      <dgm:prSet presAssocID="{A6EB3BBB-FF04-47E2-A919-82AE09E8E39C}" presName="space" presStyleCnt="0"/>
      <dgm:spPr/>
    </dgm:pt>
    <dgm:pt modelId="{161D66B3-5AA7-44BE-A3F3-E92939AF971A}" type="pres">
      <dgm:prSet presAssocID="{2044230F-8301-4861-9BB9-EA040D634759}" presName="composite" presStyleCnt="0"/>
      <dgm:spPr/>
    </dgm:pt>
    <dgm:pt modelId="{49230222-944D-44E2-A030-C24777100795}" type="pres">
      <dgm:prSet presAssocID="{2044230F-8301-4861-9BB9-EA040D634759}" presName="parTx" presStyleLbl="alignNode1" presStyleIdx="1" presStyleCnt="4">
        <dgm:presLayoutVars>
          <dgm:chMax val="0"/>
          <dgm:chPref val="0"/>
        </dgm:presLayoutVars>
      </dgm:prSet>
      <dgm:spPr/>
    </dgm:pt>
    <dgm:pt modelId="{400F69CC-E898-4FC6-8AC6-5FE869014A60}" type="pres">
      <dgm:prSet presAssocID="{2044230F-8301-4861-9BB9-EA040D634759}" presName="desTx" presStyleLbl="alignAccFollowNode1" presStyleIdx="1" presStyleCnt="4">
        <dgm:presLayoutVars/>
      </dgm:prSet>
      <dgm:spPr/>
    </dgm:pt>
    <dgm:pt modelId="{91990680-249B-49D6-8480-83C15658EBD8}" type="pres">
      <dgm:prSet presAssocID="{4FEB6619-0E9A-4ED0-9618-9AA9FC9332FA}" presName="space" presStyleCnt="0"/>
      <dgm:spPr/>
    </dgm:pt>
    <dgm:pt modelId="{B83E01CE-71A3-4ADC-B5C2-AC1F801082E7}" type="pres">
      <dgm:prSet presAssocID="{E1242DA4-9828-420C-8846-6FDD0CEC3B8E}" presName="composite" presStyleCnt="0"/>
      <dgm:spPr/>
    </dgm:pt>
    <dgm:pt modelId="{038E9285-3424-467A-A5F2-C8F5515FE69D}" type="pres">
      <dgm:prSet presAssocID="{E1242DA4-9828-420C-8846-6FDD0CEC3B8E}" presName="parTx" presStyleLbl="alignNode1" presStyleIdx="2" presStyleCnt="4">
        <dgm:presLayoutVars>
          <dgm:chMax val="0"/>
          <dgm:chPref val="0"/>
        </dgm:presLayoutVars>
      </dgm:prSet>
      <dgm:spPr/>
    </dgm:pt>
    <dgm:pt modelId="{4D7055C3-60C0-4996-A167-70657630ED3C}" type="pres">
      <dgm:prSet presAssocID="{E1242DA4-9828-420C-8846-6FDD0CEC3B8E}" presName="desTx" presStyleLbl="alignAccFollowNode1" presStyleIdx="2" presStyleCnt="4">
        <dgm:presLayoutVars/>
      </dgm:prSet>
      <dgm:spPr/>
    </dgm:pt>
    <dgm:pt modelId="{D1611BE9-1363-4D62-9FD7-0795802D84ED}" type="pres">
      <dgm:prSet presAssocID="{F0D214FA-F4D7-4227-945E-E13AAA316358}" presName="space" presStyleCnt="0"/>
      <dgm:spPr/>
    </dgm:pt>
    <dgm:pt modelId="{C139E5F6-EFA4-4580-A64A-8D99E7136EC4}" type="pres">
      <dgm:prSet presAssocID="{BAFCE658-C9AF-4CF3-897E-87B7B1DF2A3E}" presName="composite" presStyleCnt="0"/>
      <dgm:spPr/>
    </dgm:pt>
    <dgm:pt modelId="{882076CF-4A6B-4485-8024-3587D0DB9EFD}" type="pres">
      <dgm:prSet presAssocID="{BAFCE658-C9AF-4CF3-897E-87B7B1DF2A3E}" presName="parTx" presStyleLbl="alignNode1" presStyleIdx="3" presStyleCnt="4">
        <dgm:presLayoutVars>
          <dgm:chMax val="0"/>
          <dgm:chPref val="0"/>
        </dgm:presLayoutVars>
      </dgm:prSet>
      <dgm:spPr/>
    </dgm:pt>
    <dgm:pt modelId="{C23E6B1E-A0DE-421D-8C7D-2FD5B09EDDE4}" type="pres">
      <dgm:prSet presAssocID="{BAFCE658-C9AF-4CF3-897E-87B7B1DF2A3E}" presName="desTx" presStyleLbl="alignAccFollowNode1" presStyleIdx="3" presStyleCnt="4">
        <dgm:presLayoutVars/>
      </dgm:prSet>
      <dgm:spPr/>
    </dgm:pt>
  </dgm:ptLst>
  <dgm:cxnLst>
    <dgm:cxn modelId="{60002505-1652-41A1-BE6D-B26CD984FBF7}" type="presOf" srcId="{A99C0E5E-A311-4212-AF35-8F6B12080270}" destId="{8D253084-248C-43E6-8467-95C786711852}" srcOrd="0" destOrd="0" presId="urn:microsoft.com/office/officeart/2016/7/layout/HorizontalActionList"/>
    <dgm:cxn modelId="{C0F0370B-BC5F-4DB0-A8E2-9B92B87BFEFD}" type="presOf" srcId="{A094F0CE-F7EB-44D8-B808-4DC1B1E07EF9}" destId="{C23E6B1E-A0DE-421D-8C7D-2FD5B09EDDE4}" srcOrd="0" destOrd="0" presId="urn:microsoft.com/office/officeart/2016/7/layout/HorizontalActionList"/>
    <dgm:cxn modelId="{EE53E012-9374-4347-830F-7AD6255159C3}" type="presOf" srcId="{21B0B822-3651-499E-BEF0-94E323D856AF}" destId="{3A8C986B-0A1B-4752-8C23-F27A9149C052}" srcOrd="0" destOrd="0" presId="urn:microsoft.com/office/officeart/2016/7/layout/HorizontalActionList"/>
    <dgm:cxn modelId="{33CA3013-3755-40E3-93D1-C776C20C227D}" type="presOf" srcId="{2044230F-8301-4861-9BB9-EA040D634759}" destId="{49230222-944D-44E2-A030-C24777100795}" srcOrd="0" destOrd="0" presId="urn:microsoft.com/office/officeart/2016/7/layout/HorizontalActionList"/>
    <dgm:cxn modelId="{C76A8929-67DB-4D21-94D7-E8D1DCA7C936}" srcId="{C6394616-850F-4221-BF1E-9DDF8F201618}" destId="{A99C0E5E-A311-4212-AF35-8F6B12080270}" srcOrd="0" destOrd="0" parTransId="{B3211E23-5B9E-45A2-8F60-4DC3003DE417}" sibTransId="{1C8C2E0C-D4A7-4F92-95B3-ADCA42939CF0}"/>
    <dgm:cxn modelId="{7AC7D230-5504-4178-9424-6F5A358EA233}" srcId="{E1242DA4-9828-420C-8846-6FDD0CEC3B8E}" destId="{65A0D501-42FF-45EB-B6B2-9A49A65AD19E}" srcOrd="0" destOrd="0" parTransId="{33B2125F-6FF5-4954-AEDC-D90277C7CF2B}" sibTransId="{ED73CC5A-FB58-4429-9B64-868C24D775EF}"/>
    <dgm:cxn modelId="{3C0C1445-665E-4A04-9B9D-19045B64137E}" type="presOf" srcId="{C6394616-850F-4221-BF1E-9DDF8F201618}" destId="{F80C4911-3989-4F3F-81B7-E1B4084CB964}" srcOrd="0" destOrd="0" presId="urn:microsoft.com/office/officeart/2016/7/layout/HorizontalActionList"/>
    <dgm:cxn modelId="{193D4667-159E-4D4D-912B-1EEDE6F14607}" srcId="{21B0B822-3651-499E-BEF0-94E323D856AF}" destId="{E1242DA4-9828-420C-8846-6FDD0CEC3B8E}" srcOrd="2" destOrd="0" parTransId="{65754368-FE02-486E-BB15-4B41A1E389AD}" sibTransId="{F0D214FA-F4D7-4227-945E-E13AAA316358}"/>
    <dgm:cxn modelId="{B0A2C147-8C39-41D1-811F-3B0B0DA81AAB}" srcId="{BAFCE658-C9AF-4CF3-897E-87B7B1DF2A3E}" destId="{A094F0CE-F7EB-44D8-B808-4DC1B1E07EF9}" srcOrd="0" destOrd="0" parTransId="{782C51C3-1D97-435B-B0E8-DCAAFEDAAEAF}" sibTransId="{9519AFCB-4AA4-44A7-A85F-ECFCCA382A0C}"/>
    <dgm:cxn modelId="{9439DB96-CFAC-4979-BB4A-F1F0EFDAD419}" srcId="{21B0B822-3651-499E-BEF0-94E323D856AF}" destId="{C6394616-850F-4221-BF1E-9DDF8F201618}" srcOrd="0" destOrd="0" parTransId="{5F957B4C-379B-4A22-BE0F-DE3E1764EAF6}" sibTransId="{A6EB3BBB-FF04-47E2-A919-82AE09E8E39C}"/>
    <dgm:cxn modelId="{B2FF28A0-954F-4AC5-A003-B80846C40C43}" srcId="{21B0B822-3651-499E-BEF0-94E323D856AF}" destId="{BAFCE658-C9AF-4CF3-897E-87B7B1DF2A3E}" srcOrd="3" destOrd="0" parTransId="{3C5D704C-CDA6-4ECA-81FF-608B312E6A72}" sibTransId="{3F9114B1-AE87-4AF6-AEF8-1B38433F6716}"/>
    <dgm:cxn modelId="{2A527ECD-96EA-4421-A898-D69E8D5F03B4}" srcId="{21B0B822-3651-499E-BEF0-94E323D856AF}" destId="{2044230F-8301-4861-9BB9-EA040D634759}" srcOrd="1" destOrd="0" parTransId="{CA5F80BA-EF20-48CB-9831-7986E1A70866}" sibTransId="{4FEB6619-0E9A-4ED0-9618-9AA9FC9332FA}"/>
    <dgm:cxn modelId="{C6F51BD3-F3D0-4CDB-ACE2-DD6892550166}" srcId="{2044230F-8301-4861-9BB9-EA040D634759}" destId="{265C411D-D647-449C-9640-0B188DDE4A70}" srcOrd="0" destOrd="0" parTransId="{EECAED9D-B10B-4245-8376-9F4813FD8062}" sibTransId="{E890DD36-19D7-4C95-8161-39C74AE31CC9}"/>
    <dgm:cxn modelId="{05FE78E8-0B49-4041-81EB-F1A6DD22DCB8}" type="presOf" srcId="{265C411D-D647-449C-9640-0B188DDE4A70}" destId="{400F69CC-E898-4FC6-8AC6-5FE869014A60}" srcOrd="0" destOrd="0" presId="urn:microsoft.com/office/officeart/2016/7/layout/HorizontalActionList"/>
    <dgm:cxn modelId="{BA4EB7ED-E451-49A4-9084-C8704F1EC29B}" type="presOf" srcId="{BAFCE658-C9AF-4CF3-897E-87B7B1DF2A3E}" destId="{882076CF-4A6B-4485-8024-3587D0DB9EFD}" srcOrd="0" destOrd="0" presId="urn:microsoft.com/office/officeart/2016/7/layout/HorizontalActionList"/>
    <dgm:cxn modelId="{5EE5DAF6-4D5A-459B-9A03-5ECD861DB113}" type="presOf" srcId="{65A0D501-42FF-45EB-B6B2-9A49A65AD19E}" destId="{4D7055C3-60C0-4996-A167-70657630ED3C}" srcOrd="0" destOrd="0" presId="urn:microsoft.com/office/officeart/2016/7/layout/HorizontalActionList"/>
    <dgm:cxn modelId="{C3464AF8-C954-42E4-A109-B4F7ED7AB8A5}" type="presOf" srcId="{E1242DA4-9828-420C-8846-6FDD0CEC3B8E}" destId="{038E9285-3424-467A-A5F2-C8F5515FE69D}" srcOrd="0" destOrd="0" presId="urn:microsoft.com/office/officeart/2016/7/layout/HorizontalActionList"/>
    <dgm:cxn modelId="{C8F5E948-B2FA-49EB-8FF9-6765F09173E3}" type="presParOf" srcId="{3A8C986B-0A1B-4752-8C23-F27A9149C052}" destId="{447DD451-5E1B-4FC0-821C-1E593120D3B5}" srcOrd="0" destOrd="0" presId="urn:microsoft.com/office/officeart/2016/7/layout/HorizontalActionList"/>
    <dgm:cxn modelId="{69D7F2D2-9458-4AD4-AD8B-54BBDA8BAA3C}" type="presParOf" srcId="{447DD451-5E1B-4FC0-821C-1E593120D3B5}" destId="{F80C4911-3989-4F3F-81B7-E1B4084CB964}" srcOrd="0" destOrd="0" presId="urn:microsoft.com/office/officeart/2016/7/layout/HorizontalActionList"/>
    <dgm:cxn modelId="{9764C987-75C7-497E-9C64-25EDB4C2D277}" type="presParOf" srcId="{447DD451-5E1B-4FC0-821C-1E593120D3B5}" destId="{8D253084-248C-43E6-8467-95C786711852}" srcOrd="1" destOrd="0" presId="urn:microsoft.com/office/officeart/2016/7/layout/HorizontalActionList"/>
    <dgm:cxn modelId="{1E5A497A-28C2-404D-A32B-2EEBC516234B}" type="presParOf" srcId="{3A8C986B-0A1B-4752-8C23-F27A9149C052}" destId="{D417B7B0-5E03-4FD8-A03A-F1E3034420F8}" srcOrd="1" destOrd="0" presId="urn:microsoft.com/office/officeart/2016/7/layout/HorizontalActionList"/>
    <dgm:cxn modelId="{E1742116-7F7F-4A34-922E-423521A56835}" type="presParOf" srcId="{3A8C986B-0A1B-4752-8C23-F27A9149C052}" destId="{161D66B3-5AA7-44BE-A3F3-E92939AF971A}" srcOrd="2" destOrd="0" presId="urn:microsoft.com/office/officeart/2016/7/layout/HorizontalActionList"/>
    <dgm:cxn modelId="{47D27C04-CD53-4EB2-B4A0-6DECE8CEFAF1}" type="presParOf" srcId="{161D66B3-5AA7-44BE-A3F3-E92939AF971A}" destId="{49230222-944D-44E2-A030-C24777100795}" srcOrd="0" destOrd="0" presId="urn:microsoft.com/office/officeart/2016/7/layout/HorizontalActionList"/>
    <dgm:cxn modelId="{EEE3608E-9FA3-4A6F-9469-12856FC22BBE}" type="presParOf" srcId="{161D66B3-5AA7-44BE-A3F3-E92939AF971A}" destId="{400F69CC-E898-4FC6-8AC6-5FE869014A60}" srcOrd="1" destOrd="0" presId="urn:microsoft.com/office/officeart/2016/7/layout/HorizontalActionList"/>
    <dgm:cxn modelId="{4F12E1C8-8A45-43A7-8B18-628502F23F6C}" type="presParOf" srcId="{3A8C986B-0A1B-4752-8C23-F27A9149C052}" destId="{91990680-249B-49D6-8480-83C15658EBD8}" srcOrd="3" destOrd="0" presId="urn:microsoft.com/office/officeart/2016/7/layout/HorizontalActionList"/>
    <dgm:cxn modelId="{B581D99E-A078-47CA-9E04-AF32AFDD87BD}" type="presParOf" srcId="{3A8C986B-0A1B-4752-8C23-F27A9149C052}" destId="{B83E01CE-71A3-4ADC-B5C2-AC1F801082E7}" srcOrd="4" destOrd="0" presId="urn:microsoft.com/office/officeart/2016/7/layout/HorizontalActionList"/>
    <dgm:cxn modelId="{EFE612F3-81C3-4E93-A296-60468DE27C51}" type="presParOf" srcId="{B83E01CE-71A3-4ADC-B5C2-AC1F801082E7}" destId="{038E9285-3424-467A-A5F2-C8F5515FE69D}" srcOrd="0" destOrd="0" presId="urn:microsoft.com/office/officeart/2016/7/layout/HorizontalActionList"/>
    <dgm:cxn modelId="{5F2EAC8A-AE56-4D19-813D-34B2CD20CE9B}" type="presParOf" srcId="{B83E01CE-71A3-4ADC-B5C2-AC1F801082E7}" destId="{4D7055C3-60C0-4996-A167-70657630ED3C}" srcOrd="1" destOrd="0" presId="urn:microsoft.com/office/officeart/2016/7/layout/HorizontalActionList"/>
    <dgm:cxn modelId="{9AE1728E-3F80-4A21-A5A6-FA8A0421D697}" type="presParOf" srcId="{3A8C986B-0A1B-4752-8C23-F27A9149C052}" destId="{D1611BE9-1363-4D62-9FD7-0795802D84ED}" srcOrd="5" destOrd="0" presId="urn:microsoft.com/office/officeart/2016/7/layout/HorizontalActionList"/>
    <dgm:cxn modelId="{363DAEB8-ED67-43F8-87DF-F4C07FE431E7}" type="presParOf" srcId="{3A8C986B-0A1B-4752-8C23-F27A9149C052}" destId="{C139E5F6-EFA4-4580-A64A-8D99E7136EC4}" srcOrd="6" destOrd="0" presId="urn:microsoft.com/office/officeart/2016/7/layout/HorizontalActionList"/>
    <dgm:cxn modelId="{A0D6BBFA-8902-4C48-AA91-27FC8E7D63E3}" type="presParOf" srcId="{C139E5F6-EFA4-4580-A64A-8D99E7136EC4}" destId="{882076CF-4A6B-4485-8024-3587D0DB9EFD}" srcOrd="0" destOrd="0" presId="urn:microsoft.com/office/officeart/2016/7/layout/HorizontalActionList"/>
    <dgm:cxn modelId="{41278E6C-C262-48F6-A1DD-9B9CF1F072EB}" type="presParOf" srcId="{C139E5F6-EFA4-4580-A64A-8D99E7136EC4}" destId="{C23E6B1E-A0DE-421D-8C7D-2FD5B09EDDE4}" srcOrd="1" destOrd="0" presId="urn:microsoft.com/office/officeart/2016/7/layout/HorizontalAc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40DE36-9879-45B3-8C54-8E965F3B8A45}">
      <dsp:nvSpPr>
        <dsp:cNvPr id="0" name=""/>
        <dsp:cNvSpPr/>
      </dsp:nvSpPr>
      <dsp:spPr>
        <a:xfrm>
          <a:off x="0" y="39687"/>
          <a:ext cx="3286125" cy="197167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Student Name:		</a:t>
          </a:r>
          <a:r>
            <a:rPr lang="en-US" sz="2800" kern="1200">
              <a:latin typeface="Arial" panose="020B0604020202020204" pitchFamily="34" charset="0"/>
              <a:cs typeface="Arial" panose="020B0604020202020204" pitchFamily="34" charset="0"/>
            </a:rPr>
            <a:t>Vijay Rani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0" y="39687"/>
        <a:ext cx="3286125" cy="1971675"/>
      </dsp:txXfrm>
    </dsp:sp>
    <dsp:sp modelId="{C7F5FE83-A2BD-4125-8168-5917777AAFDF}">
      <dsp:nvSpPr>
        <dsp:cNvPr id="0" name=""/>
        <dsp:cNvSpPr/>
      </dsp:nvSpPr>
      <dsp:spPr>
        <a:xfrm>
          <a:off x="3614737" y="39687"/>
          <a:ext cx="3286125" cy="197167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Student ID:		</a:t>
          </a:r>
          <a:r>
            <a:rPr lang="en-US" sz="2800" kern="1200">
              <a:latin typeface="Arial" panose="020B0604020202020204" pitchFamily="34" charset="0"/>
              <a:cs typeface="Arial" panose="020B0604020202020204" pitchFamily="34" charset="0"/>
            </a:rPr>
            <a:t>2432357</a:t>
          </a:r>
        </a:p>
      </dsp:txBody>
      <dsp:txXfrm>
        <a:off x="3614737" y="39687"/>
        <a:ext cx="3286125" cy="1971675"/>
      </dsp:txXfrm>
    </dsp:sp>
    <dsp:sp modelId="{19116C14-98BC-4615-A249-2767754C07F9}">
      <dsp:nvSpPr>
        <dsp:cNvPr id="0" name=""/>
        <dsp:cNvSpPr/>
      </dsp:nvSpPr>
      <dsp:spPr>
        <a:xfrm>
          <a:off x="7229475" y="39687"/>
          <a:ext cx="3286125" cy="197167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Lecturer’s Name: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latin typeface="Arial" panose="020B0604020202020204" pitchFamily="34" charset="0"/>
              <a:cs typeface="Arial" panose="020B0604020202020204" pitchFamily="34" charset="0"/>
            </a:rPr>
            <a:t>Chijioke</a:t>
          </a: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>
              <a:latin typeface="Arial" panose="020B0604020202020204" pitchFamily="34" charset="0"/>
              <a:cs typeface="Arial" panose="020B0604020202020204" pitchFamily="34" charset="0"/>
            </a:rPr>
            <a:t>Uba</a:t>
          </a: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2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29475" y="39687"/>
        <a:ext cx="3286125" cy="1971675"/>
      </dsp:txXfrm>
    </dsp:sp>
    <dsp:sp modelId="{72702CD9-143F-4BE3-A212-86EE36BD555E}">
      <dsp:nvSpPr>
        <dsp:cNvPr id="0" name=""/>
        <dsp:cNvSpPr/>
      </dsp:nvSpPr>
      <dsp:spPr>
        <a:xfrm>
          <a:off x="0" y="2339975"/>
          <a:ext cx="3286125" cy="197167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Module Code: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>
              <a:latin typeface="Arial" panose="020B0604020202020204" pitchFamily="34" charset="0"/>
              <a:cs typeface="Arial" panose="020B0604020202020204" pitchFamily="34" charset="0"/>
            </a:rPr>
            <a:t>LCLM 4004</a:t>
          </a:r>
        </a:p>
      </dsp:txBody>
      <dsp:txXfrm>
        <a:off x="0" y="2339975"/>
        <a:ext cx="3286125" cy="1971675"/>
      </dsp:txXfrm>
    </dsp:sp>
    <dsp:sp modelId="{462F8B3C-38D6-46D2-946D-9DCFEDAB14CB}">
      <dsp:nvSpPr>
        <dsp:cNvPr id="0" name=""/>
        <dsp:cNvSpPr/>
      </dsp:nvSpPr>
      <dsp:spPr>
        <a:xfrm>
          <a:off x="3614737" y="2339975"/>
          <a:ext cx="3286125" cy="197167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Module Name: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latin typeface="Arial" panose="020B0604020202020204" pitchFamily="34" charset="0"/>
              <a:cs typeface="Arial" panose="020B0604020202020204" pitchFamily="34" charset="0"/>
            </a:rPr>
            <a:t>Problem Solving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latin typeface="Arial" panose="020B0604020202020204" pitchFamily="34" charset="0"/>
              <a:cs typeface="Arial" panose="020B0604020202020204" pitchFamily="34" charset="0"/>
            </a:rPr>
            <a:t>&amp; Decision-Making</a:t>
          </a:r>
        </a:p>
      </dsp:txBody>
      <dsp:txXfrm>
        <a:off x="3614737" y="2339975"/>
        <a:ext cx="3286125" cy="1971675"/>
      </dsp:txXfrm>
    </dsp:sp>
    <dsp:sp modelId="{C0C7B9A8-7180-47DD-BF95-98AD1FD13664}">
      <dsp:nvSpPr>
        <dsp:cNvPr id="0" name=""/>
        <dsp:cNvSpPr/>
      </dsp:nvSpPr>
      <dsp:spPr>
        <a:xfrm>
          <a:off x="7229475" y="2339975"/>
          <a:ext cx="3286125" cy="197167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Component 1: 		</a:t>
          </a:r>
          <a:r>
            <a:rPr lang="en-US" sz="2800" kern="1200">
              <a:latin typeface="Arial" panose="020B0604020202020204" pitchFamily="34" charset="0"/>
              <a:cs typeface="Arial" panose="020B0604020202020204" pitchFamily="34" charset="0"/>
            </a:rPr>
            <a:t>Green Haven Florists</a:t>
          </a:r>
        </a:p>
      </dsp:txBody>
      <dsp:txXfrm>
        <a:off x="7229475" y="2339975"/>
        <a:ext cx="3286125" cy="19716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7968ED-19C9-415B-AF08-C0AF23F11938}">
      <dsp:nvSpPr>
        <dsp:cNvPr id="0" name=""/>
        <dsp:cNvSpPr/>
      </dsp:nvSpPr>
      <dsp:spPr>
        <a:xfrm>
          <a:off x="8716110" y="1265"/>
          <a:ext cx="1799153" cy="1670902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84EF6D-F345-4F08-AF55-04BD30EFD871}">
      <dsp:nvSpPr>
        <dsp:cNvPr id="0" name=""/>
        <dsp:cNvSpPr/>
      </dsp:nvSpPr>
      <dsp:spPr>
        <a:xfrm>
          <a:off x="336" y="1265"/>
          <a:ext cx="8715773" cy="167090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801" tIns="165048" rIns="23801" bIns="16504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>
              <a:latin typeface="Arial" panose="020B0604020202020204" pitchFamily="34" charset="0"/>
              <a:cs typeface="Arial" panose="020B0604020202020204" pitchFamily="34" charset="0"/>
            </a:rPr>
            <a:t>Good morning/afternoon. My name is Vijay and in my presentation today I will be covering a case-study about Green Haven Florists primarily discussing the problem confronting it 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6" y="1265"/>
        <a:ext cx="8715773" cy="1670902"/>
      </dsp:txXfrm>
    </dsp:sp>
    <dsp:sp modelId="{2785E52A-5799-4199-835C-23D37689BBC1}">
      <dsp:nvSpPr>
        <dsp:cNvPr id="0" name=""/>
        <dsp:cNvSpPr/>
      </dsp:nvSpPr>
      <dsp:spPr>
        <a:xfrm>
          <a:off x="1948377" y="1773687"/>
          <a:ext cx="8566927" cy="3258678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111" tIns="424409" rIns="151111" bIns="42440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1) 	Provide an overview of Green Haven Florists, the nature and 	scope of the problems they are facing.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2)	Apply the 5W2H model 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3)	Apply the PESTEL framework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4)	Apply the Cause-and-Effect model.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5)	And, finally, providing a summary of the key findings.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48377" y="1773687"/>
        <a:ext cx="8566927" cy="3258678"/>
      </dsp:txXfrm>
    </dsp:sp>
    <dsp:sp modelId="{646D34DC-526D-49CB-8C67-3A209C3DAE9C}">
      <dsp:nvSpPr>
        <dsp:cNvPr id="0" name=""/>
        <dsp:cNvSpPr/>
      </dsp:nvSpPr>
      <dsp:spPr>
        <a:xfrm>
          <a:off x="336" y="2136194"/>
          <a:ext cx="1947029" cy="253113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3030" tIns="165048" rIns="103030" bIns="16504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In my 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presentation</a:t>
          </a:r>
          <a:r>
            <a:rPr lang="en-GB" sz="2400" kern="1200" dirty="0"/>
            <a:t> I will:</a:t>
          </a:r>
          <a:endParaRPr lang="en-US" sz="2400" kern="1200" dirty="0"/>
        </a:p>
      </dsp:txBody>
      <dsp:txXfrm>
        <a:off x="336" y="2136194"/>
        <a:ext cx="1947029" cy="25311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1C0FE-366E-4C05-ADD1-9EBD319F8EEB}">
      <dsp:nvSpPr>
        <dsp:cNvPr id="0" name=""/>
        <dsp:cNvSpPr/>
      </dsp:nvSpPr>
      <dsp:spPr>
        <a:xfrm>
          <a:off x="358999" y="185547"/>
          <a:ext cx="584560" cy="58456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4BC461-58E5-42E2-96CD-A2E55072AC10}">
      <dsp:nvSpPr>
        <dsp:cNvPr id="0" name=""/>
        <dsp:cNvSpPr/>
      </dsp:nvSpPr>
      <dsp:spPr>
        <a:xfrm>
          <a:off x="1768" y="976977"/>
          <a:ext cx="1299023" cy="584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rial" panose="020B0604020202020204" pitchFamily="34" charset="0"/>
              <a:cs typeface="Arial" panose="020B0604020202020204" pitchFamily="34" charset="0"/>
            </a:rPr>
            <a:t>Green Haven Florists is a small, independent flower shop based in Norwich, UK. </a:t>
          </a:r>
          <a:endParaRPr lang="en-US" sz="1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68" y="976977"/>
        <a:ext cx="1299023" cy="584560"/>
      </dsp:txXfrm>
    </dsp:sp>
    <dsp:sp modelId="{B1600A03-2A60-44CD-9A97-4B5C2EC2853B}">
      <dsp:nvSpPr>
        <dsp:cNvPr id="0" name=""/>
        <dsp:cNvSpPr/>
      </dsp:nvSpPr>
      <dsp:spPr>
        <a:xfrm>
          <a:off x="1885352" y="185547"/>
          <a:ext cx="584560" cy="58456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25B662-7C6D-42DF-9728-E729BC12B0F9}">
      <dsp:nvSpPr>
        <dsp:cNvPr id="0" name=""/>
        <dsp:cNvSpPr/>
      </dsp:nvSpPr>
      <dsp:spPr>
        <a:xfrm>
          <a:off x="1528120" y="976977"/>
          <a:ext cx="1299023" cy="584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rial" panose="020B0604020202020204" pitchFamily="34" charset="0"/>
              <a:cs typeface="Arial" panose="020B0604020202020204" pitchFamily="34" charset="0"/>
            </a:rPr>
            <a:t>Founded in 2016 by two partners -  Liam and Priya Patel</a:t>
          </a:r>
          <a:endParaRPr lang="en-US" sz="1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28120" y="976977"/>
        <a:ext cx="1299023" cy="584560"/>
      </dsp:txXfrm>
    </dsp:sp>
    <dsp:sp modelId="{BC61D783-46E7-4148-8549-10E6B30233B6}">
      <dsp:nvSpPr>
        <dsp:cNvPr id="0" name=""/>
        <dsp:cNvSpPr/>
      </dsp:nvSpPr>
      <dsp:spPr>
        <a:xfrm>
          <a:off x="3411704" y="185547"/>
          <a:ext cx="584560" cy="58456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E84146-6CD8-4D67-8AE7-8D526DF6B19C}">
      <dsp:nvSpPr>
        <dsp:cNvPr id="0" name=""/>
        <dsp:cNvSpPr/>
      </dsp:nvSpPr>
      <dsp:spPr>
        <a:xfrm>
          <a:off x="3054473" y="976977"/>
          <a:ext cx="1299023" cy="584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rial" panose="020B0604020202020204" pitchFamily="34" charset="0"/>
              <a:cs typeface="Arial" panose="020B0604020202020204" pitchFamily="34" charset="0"/>
            </a:rPr>
            <a:t>Famous for their bespoke floral arrangements and eco-friendly packaging</a:t>
          </a:r>
          <a:endParaRPr lang="en-US" sz="1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54473" y="976977"/>
        <a:ext cx="1299023" cy="584560"/>
      </dsp:txXfrm>
    </dsp:sp>
    <dsp:sp modelId="{B89E2942-96CE-4099-851D-909D86B1E122}">
      <dsp:nvSpPr>
        <dsp:cNvPr id="0" name=""/>
        <dsp:cNvSpPr/>
      </dsp:nvSpPr>
      <dsp:spPr>
        <a:xfrm>
          <a:off x="358999" y="1886293"/>
          <a:ext cx="584560" cy="58456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5B322B-10FC-42BF-9891-E1B263B90937}">
      <dsp:nvSpPr>
        <dsp:cNvPr id="0" name=""/>
        <dsp:cNvSpPr/>
      </dsp:nvSpPr>
      <dsp:spPr>
        <a:xfrm>
          <a:off x="1768" y="2677724"/>
          <a:ext cx="1299023" cy="584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rial" panose="020B0604020202020204" pitchFamily="34" charset="0"/>
              <a:cs typeface="Arial" panose="020B0604020202020204" pitchFamily="34" charset="0"/>
            </a:rPr>
            <a:t>But over the past year, they experienced significant downturn in revenue and foot traffic, struggling to maintain enough profit</a:t>
          </a:r>
          <a:endParaRPr lang="en-US" sz="1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68" y="2677724"/>
        <a:ext cx="1299023" cy="584560"/>
      </dsp:txXfrm>
    </dsp:sp>
    <dsp:sp modelId="{3315B775-33BB-4EFE-B160-F7AAC7C0CE29}">
      <dsp:nvSpPr>
        <dsp:cNvPr id="0" name=""/>
        <dsp:cNvSpPr/>
      </dsp:nvSpPr>
      <dsp:spPr>
        <a:xfrm>
          <a:off x="1885352" y="1886293"/>
          <a:ext cx="584560" cy="58456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B308EC-9ABE-4208-A4BE-3A0ACF5EE83B}">
      <dsp:nvSpPr>
        <dsp:cNvPr id="0" name=""/>
        <dsp:cNvSpPr/>
      </dsp:nvSpPr>
      <dsp:spPr>
        <a:xfrm>
          <a:off x="1528120" y="2677724"/>
          <a:ext cx="1299023" cy="584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rial" panose="020B0604020202020204" pitchFamily="34" charset="0"/>
              <a:cs typeface="Arial" panose="020B0604020202020204" pitchFamily="34" charset="0"/>
            </a:rPr>
            <a:t>Facing problems from rising operational cost and increased competition from online delivery services</a:t>
          </a:r>
          <a:endParaRPr lang="en-US" sz="1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28120" y="2677724"/>
        <a:ext cx="1299023" cy="584560"/>
      </dsp:txXfrm>
    </dsp:sp>
    <dsp:sp modelId="{88183C26-D6C4-4D80-BE2C-6BDE255A4CC7}">
      <dsp:nvSpPr>
        <dsp:cNvPr id="0" name=""/>
        <dsp:cNvSpPr/>
      </dsp:nvSpPr>
      <dsp:spPr>
        <a:xfrm>
          <a:off x="3411704" y="1886293"/>
          <a:ext cx="584560" cy="58456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258EDD-D70A-4FD1-8D20-0C53EF6B0576}">
      <dsp:nvSpPr>
        <dsp:cNvPr id="0" name=""/>
        <dsp:cNvSpPr/>
      </dsp:nvSpPr>
      <dsp:spPr>
        <a:xfrm>
          <a:off x="3054473" y="2677724"/>
          <a:ext cx="1299023" cy="584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rial" panose="020B0604020202020204" pitchFamily="34" charset="0"/>
              <a:cs typeface="Arial" panose="020B0604020202020204" pitchFamily="34" charset="0"/>
            </a:rPr>
            <a:t>Facing challenges of adapting their business model to survive in changing retail environment.</a:t>
          </a:r>
          <a:endParaRPr lang="en-US" sz="1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54473" y="2677724"/>
        <a:ext cx="1299023" cy="5845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8F6EB2-9B76-48DD-AF8B-570883DCE7D6}">
      <dsp:nvSpPr>
        <dsp:cNvPr id="0" name=""/>
        <dsp:cNvSpPr/>
      </dsp:nvSpPr>
      <dsp:spPr>
        <a:xfrm>
          <a:off x="22479" y="152866"/>
          <a:ext cx="2500113" cy="250011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latin typeface="Arial"/>
              <a:cs typeface="Arial"/>
            </a:rPr>
            <a:t>What is a Pestel Framework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latin typeface="Arial"/>
              <a:cs typeface="Arial"/>
            </a:rPr>
            <a:t> </a:t>
          </a:r>
          <a:r>
            <a:rPr lang="en-GB" sz="1200" b="0" kern="1200" dirty="0">
              <a:latin typeface="Arial"/>
              <a:cs typeface="Arial"/>
            </a:rPr>
            <a:t>It</a:t>
          </a:r>
          <a:r>
            <a:rPr lang="en-US" sz="1200" kern="1200" dirty="0">
              <a:latin typeface="Arial"/>
              <a:cs typeface="Arial"/>
            </a:rPr>
            <a:t> is a strategic tool utilized by businesses to assess external macro-environmental factors influencing their operation </a:t>
          </a:r>
          <a:r>
            <a:rPr lang="en-GB" sz="800" b="0" i="0" kern="1200" dirty="0">
              <a:latin typeface="Arial" panose="020B0604020202020204" pitchFamily="34" charset="0"/>
              <a:cs typeface="Arial" panose="020B0604020202020204" pitchFamily="34" charset="0"/>
            </a:rPr>
            <a:t>(CIPD, 2025).</a:t>
          </a:r>
          <a:endParaRPr lang="en-US" sz="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8612" y="518999"/>
        <a:ext cx="1767847" cy="1767847"/>
      </dsp:txXfrm>
    </dsp:sp>
    <dsp:sp modelId="{A2FFF62C-2D55-4596-A394-D594B821EA46}">
      <dsp:nvSpPr>
        <dsp:cNvPr id="0" name=""/>
        <dsp:cNvSpPr/>
      </dsp:nvSpPr>
      <dsp:spPr>
        <a:xfrm rot="10800000">
          <a:off x="835016" y="2933462"/>
          <a:ext cx="875039" cy="332920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17BA829-39E1-445B-A526-0BDF57A61B8B}">
      <dsp:nvSpPr>
        <dsp:cNvPr id="0" name=""/>
        <dsp:cNvSpPr/>
      </dsp:nvSpPr>
      <dsp:spPr>
        <a:xfrm>
          <a:off x="2452" y="3528020"/>
          <a:ext cx="2540168" cy="260393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latin typeface="Arial"/>
              <a:cs typeface="Arial"/>
            </a:rPr>
            <a:t>Why is it used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1" kern="1200" dirty="0">
            <a:latin typeface="Arial"/>
            <a:cs typeface="Arial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latin typeface="Arial"/>
              <a:cs typeface="Arial"/>
            </a:rPr>
            <a:t>It helps businesses to recognize the potential change in policies and helps making the right  decision </a:t>
          </a:r>
          <a:r>
            <a:rPr lang="en-GB" sz="1200" b="0" i="0" kern="12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GB" sz="800" b="0" i="0" kern="1200" dirty="0">
              <a:latin typeface="Arial" panose="020B0604020202020204" pitchFamily="34" charset="0"/>
              <a:cs typeface="Arial" panose="020B0604020202020204" pitchFamily="34" charset="0"/>
            </a:rPr>
            <a:t>Shaw, 2021)</a:t>
          </a:r>
          <a:endParaRPr lang="en-GB" sz="8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4451" y="3909358"/>
        <a:ext cx="1796170" cy="1841260"/>
      </dsp:txXfrm>
    </dsp:sp>
    <dsp:sp modelId="{B0E8BF7D-3687-4B06-B4EE-389A1DB8D962}">
      <dsp:nvSpPr>
        <dsp:cNvPr id="0" name=""/>
        <dsp:cNvSpPr/>
      </dsp:nvSpPr>
      <dsp:spPr>
        <a:xfrm rot="5421208">
          <a:off x="2739559" y="4675278"/>
          <a:ext cx="875039" cy="332920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4090909-6EE5-4F5C-860E-5A61F0433AE6}">
      <dsp:nvSpPr>
        <dsp:cNvPr id="0" name=""/>
        <dsp:cNvSpPr/>
      </dsp:nvSpPr>
      <dsp:spPr>
        <a:xfrm>
          <a:off x="3792677" y="3577414"/>
          <a:ext cx="2966050" cy="2554542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latin typeface="Arial"/>
              <a:cs typeface="Arial"/>
            </a:rPr>
            <a:t>Where is it used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1" kern="1200" dirty="0">
            <a:latin typeface="Arial"/>
            <a:cs typeface="Arial"/>
          </a:endParaRPr>
        </a:p>
        <a:p>
          <a:pPr marL="0" lvl="0" indent="0" algn="ctr" defTabSz="5334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latin typeface="Arial"/>
              <a:cs typeface="Arial"/>
            </a:rPr>
            <a:t>It</a:t>
          </a:r>
          <a:r>
            <a:rPr lang="en-US" sz="1200" kern="1200" dirty="0">
              <a:latin typeface="Arial"/>
              <a:cs typeface="Arial"/>
            </a:rPr>
            <a:t> can use anywhere in </a:t>
          </a:r>
          <a:r>
            <a:rPr lang="en-GB" sz="1200" kern="1200" dirty="0">
              <a:latin typeface="Arial"/>
              <a:cs typeface="Arial"/>
            </a:rPr>
            <a:t>Marketing planning, Strategic planning, Market Research, Risk Assessment, Organisational change etc.</a:t>
          </a:r>
          <a:r>
            <a:rPr lang="en-US" sz="800" kern="12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GB" sz="800" b="0" i="0" kern="1200" dirty="0">
              <a:latin typeface="Arial" panose="020B0604020202020204" pitchFamily="34" charset="0"/>
              <a:cs typeface="Arial" panose="020B0604020202020204" pitchFamily="34" charset="0"/>
            </a:rPr>
            <a:t>PESTLE Analysis, 2018).</a:t>
          </a:r>
          <a:endParaRPr lang="en-US" sz="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27045" y="3951518"/>
        <a:ext cx="2097314" cy="1806334"/>
      </dsp:txXfrm>
    </dsp:sp>
    <dsp:sp modelId="{F3E27C33-AF82-4D6A-AE8B-5C7D332A9FDE}">
      <dsp:nvSpPr>
        <dsp:cNvPr id="0" name=""/>
        <dsp:cNvSpPr/>
      </dsp:nvSpPr>
      <dsp:spPr>
        <a:xfrm rot="21594606">
          <a:off x="4884702" y="3011661"/>
          <a:ext cx="875039" cy="332920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4E209EF-8331-46E3-B6A2-8D0496948C6F}">
      <dsp:nvSpPr>
        <dsp:cNvPr id="0" name=""/>
        <dsp:cNvSpPr/>
      </dsp:nvSpPr>
      <dsp:spPr>
        <a:xfrm>
          <a:off x="7760591" y="99655"/>
          <a:ext cx="2876301" cy="265681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latin typeface="Arial"/>
              <a:cs typeface="Arial"/>
            </a:rPr>
            <a:t>Benefits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1" kern="1200" dirty="0">
            <a:latin typeface="Arial"/>
            <a:cs typeface="Arial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200" b="0" i="0" kern="1200" dirty="0">
              <a:latin typeface="Arial" panose="020B0604020202020204" pitchFamily="34" charset="0"/>
              <a:cs typeface="Arial" panose="020B0604020202020204" pitchFamily="34" charset="0"/>
            </a:rPr>
            <a:t>It helps identify emerging trends, 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identify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opportunities, </a:t>
          </a:r>
          <a:r>
            <a:rPr lang="en-US" sz="1200" b="0" i="0" kern="1200" dirty="0">
              <a:latin typeface="Arial" panose="020B0604020202020204" pitchFamily="34" charset="0"/>
              <a:cs typeface="Arial" panose="020B0604020202020204" pitchFamily="34" charset="0"/>
            </a:rPr>
            <a:t>anticipate changes/threats, and assess the impact of external factors on business operations</a:t>
          </a:r>
          <a:r>
            <a:rPr lang="en-US" sz="1200" b="0" i="0" kern="1200" dirty="0"/>
            <a:t>.</a:t>
          </a:r>
          <a:r>
            <a:rPr lang="en-GB" sz="800" b="0" i="0" kern="1200" dirty="0"/>
            <a:t>(M.A, 2023).</a:t>
          </a:r>
          <a:endParaRPr lang="en-US" sz="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81816" y="488737"/>
        <a:ext cx="2033851" cy="1878651"/>
      </dsp:txXfrm>
    </dsp:sp>
    <dsp:sp modelId="{361B6D10-5C44-4B4B-B630-4CB07CC487FF}">
      <dsp:nvSpPr>
        <dsp:cNvPr id="0" name=""/>
        <dsp:cNvSpPr/>
      </dsp:nvSpPr>
      <dsp:spPr>
        <a:xfrm rot="10801066">
          <a:off x="8814041" y="2912763"/>
          <a:ext cx="875039" cy="332920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EED84F3-6E91-4439-9A38-293897099B1E}">
      <dsp:nvSpPr>
        <dsp:cNvPr id="0" name=""/>
        <dsp:cNvSpPr/>
      </dsp:nvSpPr>
      <dsp:spPr>
        <a:xfrm>
          <a:off x="7839456" y="3383228"/>
          <a:ext cx="2925061" cy="2544687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latin typeface="Arial" panose="020B0604020202020204" pitchFamily="34" charset="0"/>
              <a:cs typeface="Arial" panose="020B0604020202020204" pitchFamily="34" charset="0"/>
            </a:rPr>
            <a:t>Criticisms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dirty="0">
              <a:latin typeface="Arial" panose="020B0604020202020204" pitchFamily="34" charset="0"/>
              <a:cs typeface="Arial" panose="020B0604020202020204" pitchFamily="34" charset="0"/>
            </a:rPr>
            <a:t>It is time consuming  and 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it only examines macro-environmental factors. Ignores </a:t>
          </a:r>
          <a:r>
            <a:rPr lang="en-US" sz="1200" b="0" i="0" kern="1200" dirty="0">
              <a:latin typeface="Arial" panose="020B0604020202020204" pitchFamily="34" charset="0"/>
              <a:cs typeface="Arial" panose="020B0604020202020204" pitchFamily="34" charset="0"/>
            </a:rPr>
            <a:t>micro environment and the internal factors </a:t>
          </a:r>
          <a:r>
            <a:rPr lang="en-GB" sz="800" b="0" i="0" kern="1200" dirty="0">
              <a:latin typeface="Arial" panose="020B0604020202020204" pitchFamily="34" charset="0"/>
              <a:cs typeface="Arial" panose="020B0604020202020204" pitchFamily="34" charset="0"/>
            </a:rPr>
            <a:t>(Buye, 2021)</a:t>
          </a:r>
          <a:r>
            <a:rPr lang="en-GB" sz="1200" b="0" i="0" kern="1200" dirty="0"/>
            <a:t> </a:t>
          </a:r>
          <a:endParaRPr lang="en-US" sz="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267821" y="3755889"/>
        <a:ext cx="2068331" cy="1799365"/>
      </dsp:txXfrm>
    </dsp:sp>
    <dsp:sp modelId="{0BD94BE6-A8C0-45FD-A6AA-AB6A379C707A}">
      <dsp:nvSpPr>
        <dsp:cNvPr id="0" name=""/>
        <dsp:cNvSpPr/>
      </dsp:nvSpPr>
      <dsp:spPr>
        <a:xfrm rot="5353003">
          <a:off x="6815295" y="1167083"/>
          <a:ext cx="875039" cy="332920"/>
        </a:xfrm>
        <a:prstGeom prst="triangl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1A39236-3A8E-4537-9C8E-799D7C659757}">
      <dsp:nvSpPr>
        <dsp:cNvPr id="0" name=""/>
        <dsp:cNvSpPr/>
      </dsp:nvSpPr>
      <dsp:spPr>
        <a:xfrm>
          <a:off x="3814194" y="226813"/>
          <a:ext cx="2964609" cy="2554366"/>
        </a:xfrm>
        <a:prstGeom prst="ellipse">
          <a:avLst/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latin typeface="Arial" panose="020B0604020202020204" pitchFamily="34" charset="0"/>
              <a:cs typeface="Arial" panose="020B0604020202020204" pitchFamily="34" charset="0"/>
            </a:rPr>
            <a:t>How to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57150" lvl="1" indent="-57150" algn="ctr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>
              <a:latin typeface="Arial"/>
              <a:cs typeface="Arial"/>
            </a:rPr>
            <a:t>Identify the scope of the research</a:t>
          </a:r>
        </a:p>
        <a:p>
          <a:pPr marL="57150" lvl="1" indent="-57150" algn="ctr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>
              <a:latin typeface="Arial"/>
              <a:cs typeface="Arial"/>
            </a:rPr>
            <a:t>Gather the information</a:t>
          </a:r>
          <a:endParaRPr lang="en-US" sz="1100" kern="1200">
            <a:latin typeface="Arial"/>
            <a:cs typeface="Arial"/>
          </a:endParaRPr>
        </a:p>
        <a:p>
          <a:pPr marL="57150" lvl="1" indent="-57150" algn="ctr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>
              <a:latin typeface="Arial"/>
              <a:cs typeface="Arial"/>
            </a:rPr>
            <a:t>Analyse the findings. </a:t>
          </a:r>
          <a:endParaRPr lang="en-US" sz="1100" kern="1200">
            <a:latin typeface="Arial"/>
            <a:cs typeface="Arial"/>
          </a:endParaRPr>
        </a:p>
        <a:p>
          <a:pPr marL="57150" lvl="1" indent="-57150" algn="ctr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>
              <a:latin typeface="Arial"/>
              <a:cs typeface="Arial"/>
            </a:rPr>
            <a:t>Look for any potential risk to the </a:t>
          </a:r>
        </a:p>
        <a:p>
          <a:pPr marL="57150" lvl="1" indent="-57150" algn="ctr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>
              <a:latin typeface="Arial"/>
              <a:cs typeface="Arial"/>
            </a:rPr>
            <a:t>Identify the business options</a:t>
          </a:r>
        </a:p>
        <a:p>
          <a:pPr marL="57150" lvl="1" indent="-57150" algn="ctr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>
              <a:latin typeface="Arial"/>
              <a:cs typeface="Arial"/>
            </a:rPr>
            <a:t>Discuss the findings and potential impact</a:t>
          </a:r>
        </a:p>
        <a:p>
          <a:pPr marL="57150" lvl="1" indent="-57150" algn="ctr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>
              <a:latin typeface="Arial"/>
              <a:cs typeface="Arial"/>
            </a:rPr>
            <a:t>Decide what actions need to be taken </a:t>
          </a:r>
          <a:r>
            <a:rPr lang="en-US" sz="800" kern="1200" dirty="0">
              <a:latin typeface="Arial"/>
              <a:cs typeface="Arial"/>
            </a:rPr>
            <a:t>(</a:t>
          </a:r>
          <a:r>
            <a:rPr lang="en-GB" sz="800" kern="1200" dirty="0">
              <a:latin typeface="Arial"/>
              <a:cs typeface="Arial"/>
            </a:rPr>
            <a:t>CIPD, 2025).</a:t>
          </a:r>
          <a:endParaRPr lang="en-US" sz="800" kern="1200" dirty="0">
            <a:latin typeface="Arial"/>
            <a:cs typeface="Arial"/>
          </a:endParaRPr>
        </a:p>
      </dsp:txBody>
      <dsp:txXfrm>
        <a:off x="4248351" y="600891"/>
        <a:ext cx="2096295" cy="18062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0E52E5-3F18-4FC6-9D71-C99518CBF6FB}">
      <dsp:nvSpPr>
        <dsp:cNvPr id="0" name=""/>
        <dsp:cNvSpPr/>
      </dsp:nvSpPr>
      <dsp:spPr>
        <a:xfrm>
          <a:off x="0" y="4866018"/>
          <a:ext cx="8865635" cy="85859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latin typeface="Arial" panose="020B0604020202020204" pitchFamily="34" charset="0"/>
              <a:cs typeface="Arial" panose="020B0604020202020204" pitchFamily="34" charset="0"/>
            </a:rPr>
            <a:t>What are the disadvantages of this model?</a:t>
          </a:r>
          <a:endParaRPr lang="en-GB" sz="1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Arial" panose="020B0604020202020204" pitchFamily="34" charset="0"/>
              <a:cs typeface="Arial" panose="020B0604020202020204" pitchFamily="34" charset="0"/>
            </a:rPr>
            <a:t>			     Requires discipline and skill in order to create a useful diagram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Arial" panose="020B0604020202020204" pitchFamily="34" charset="0"/>
              <a:cs typeface="Arial" panose="020B0604020202020204" pitchFamily="34" charset="0"/>
            </a:rPr>
            <a:t>			     Does not provide measurable impacts of the causes .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Arial" panose="020B0604020202020204" pitchFamily="34" charset="0"/>
              <a:cs typeface="Arial" panose="020B0604020202020204" pitchFamily="34" charset="0"/>
            </a:rPr>
            <a:t>			     Too simplistic – and does not provide insight into complex correlations </a:t>
          </a:r>
          <a:r>
            <a:rPr lang="en-GB" sz="1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(Kumah et al., 2024).</a:t>
          </a:r>
          <a:endParaRPr lang="en-US" sz="1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866018"/>
        <a:ext cx="8865635" cy="858595"/>
      </dsp:txXfrm>
    </dsp:sp>
    <dsp:sp modelId="{EA8CC890-31C8-4536-99A8-1A082526BA96}">
      <dsp:nvSpPr>
        <dsp:cNvPr id="0" name=""/>
        <dsp:cNvSpPr/>
      </dsp:nvSpPr>
      <dsp:spPr>
        <a:xfrm rot="10800000">
          <a:off x="0" y="3441114"/>
          <a:ext cx="8865635" cy="1437782"/>
        </a:xfrm>
        <a:prstGeom prst="upArrowCallou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latin typeface="Arial" panose="020B0604020202020204" pitchFamily="34" charset="0"/>
              <a:cs typeface="Arial" panose="020B0604020202020204" pitchFamily="34" charset="0"/>
            </a:rPr>
            <a:t>What are the benefits of this model?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Arial" panose="020B0604020202020204" pitchFamily="34" charset="0"/>
              <a:cs typeface="Arial" panose="020B0604020202020204" pitchFamily="34" charset="0"/>
            </a:rPr>
            <a:t>			</a:t>
          </a:r>
          <a:r>
            <a:rPr lang="en-GB" sz="1000" kern="1200" dirty="0">
              <a:latin typeface="Arial" panose="020B0604020202020204" pitchFamily="34" charset="0"/>
              <a:cs typeface="Arial" panose="020B0604020202020204" pitchFamily="34" charset="0"/>
            </a:rPr>
            <a:t>      </a:t>
          </a:r>
          <a:r>
            <a:rPr lang="en-GB" sz="1000" b="0" i="0" kern="1200" dirty="0">
              <a:latin typeface="Arial" panose="020B0604020202020204" pitchFamily="34" charset="0"/>
              <a:cs typeface="Arial" panose="020B0604020202020204" pitchFamily="34" charset="0"/>
            </a:rPr>
            <a:t>Identifies Potential Problems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i="0" kern="1200" dirty="0">
              <a:latin typeface="Arial" panose="020B0604020202020204" pitchFamily="34" charset="0"/>
              <a:cs typeface="Arial" panose="020B0604020202020204" pitchFamily="34" charset="0"/>
            </a:rPr>
            <a:t>			      Enhances Process Efficiency (avatour.com, n.d.)</a:t>
          </a:r>
          <a:endParaRPr lang="en-US" sz="1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3441114"/>
        <a:ext cx="8865635" cy="934228"/>
      </dsp:txXfrm>
    </dsp:sp>
    <dsp:sp modelId="{381E1B68-FA70-4073-93C1-2A1CA73B3577}">
      <dsp:nvSpPr>
        <dsp:cNvPr id="0" name=""/>
        <dsp:cNvSpPr/>
      </dsp:nvSpPr>
      <dsp:spPr>
        <a:xfrm rot="10800000">
          <a:off x="0" y="2133473"/>
          <a:ext cx="8865635" cy="1320520"/>
        </a:xfrm>
        <a:prstGeom prst="upArrowCallou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latin typeface="Arial" panose="020B0604020202020204" pitchFamily="34" charset="0"/>
              <a:cs typeface="Arial" panose="020B0604020202020204" pitchFamily="34" charset="0"/>
            </a:rPr>
            <a:t>How is it used?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Arial" panose="020B0604020202020204" pitchFamily="34" charset="0"/>
              <a:cs typeface="Arial" panose="020B0604020202020204" pitchFamily="34" charset="0"/>
            </a:rPr>
            <a:t>			      Identifies </a:t>
          </a:r>
          <a:r>
            <a:rPr lang="en-GB" sz="1000" i="0" kern="1200" dirty="0">
              <a:latin typeface="Arial" panose="020B0604020202020204" pitchFamily="34" charset="0"/>
              <a:cs typeface="Arial" panose="020B0604020202020204" pitchFamily="34" charset="0"/>
            </a:rPr>
            <a:t>the </a:t>
          </a:r>
          <a:r>
            <a:rPr lang="en-GB" sz="1000" b="0" i="0" kern="1200" dirty="0">
              <a:latin typeface="Arial" panose="020B0604020202020204" pitchFamily="34" charset="0"/>
              <a:cs typeface="Arial" panose="020B0604020202020204" pitchFamily="34" charset="0"/>
            </a:rPr>
            <a:t>problem or effect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Arial" panose="020B0604020202020204" pitchFamily="34" charset="0"/>
              <a:cs typeface="Arial" panose="020B0604020202020204" pitchFamily="34" charset="0"/>
            </a:rPr>
            <a:t>			      Then establish relevant categories (such as method, machines, etc.). 								      		      For each categories then identify more specific factors that could be </a:t>
          </a:r>
          <a:r>
            <a:rPr lang="en-GB" sz="1000" i="0" kern="1200" dirty="0">
              <a:latin typeface="Arial" panose="020B0604020202020204" pitchFamily="34" charset="0"/>
              <a:cs typeface="Arial" panose="020B0604020202020204" pitchFamily="34" charset="0"/>
            </a:rPr>
            <a:t>the </a:t>
          </a:r>
          <a:r>
            <a:rPr lang="en-GB" sz="1000" b="0" i="0" kern="1200" dirty="0">
              <a:latin typeface="Arial" panose="020B0604020202020204" pitchFamily="34" charset="0"/>
              <a:cs typeface="Arial" panose="020B0604020202020204" pitchFamily="34" charset="0"/>
            </a:rPr>
            <a:t>causes of the effect or problem </a:t>
          </a:r>
          <a:r>
            <a:rPr lang="en-GB" sz="1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(Kumah et al., 2024).</a:t>
          </a:r>
          <a:endParaRPr lang="en-US" sz="1000" b="0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2133473"/>
        <a:ext cx="8865635" cy="858034"/>
      </dsp:txXfrm>
    </dsp:sp>
    <dsp:sp modelId="{8BE8FE00-0658-4BCB-950D-3E605A0428CE}">
      <dsp:nvSpPr>
        <dsp:cNvPr id="0" name=""/>
        <dsp:cNvSpPr/>
      </dsp:nvSpPr>
      <dsp:spPr>
        <a:xfrm rot="10800000">
          <a:off x="0" y="1083796"/>
          <a:ext cx="8865635" cy="1062556"/>
        </a:xfrm>
        <a:prstGeom prst="upArrowCallou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latin typeface="Arial" panose="020B0604020202020204" pitchFamily="34" charset="0"/>
              <a:cs typeface="Arial" panose="020B0604020202020204" pitchFamily="34" charset="0"/>
            </a:rPr>
            <a:t>Why is it used?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i="0" kern="1200" dirty="0">
              <a:latin typeface="Arial" panose="020B0604020202020204" pitchFamily="34" charset="0"/>
              <a:cs typeface="Arial" panose="020B0604020202020204" pitchFamily="34" charset="0"/>
            </a:rPr>
            <a:t>			    It helps to identify, organize, and analyze the potential root causes of a specific issue.</a:t>
          </a:r>
          <a:r>
            <a:rPr lang="en-GB" sz="1000" b="0" i="0" kern="1200" dirty="0">
              <a:latin typeface="Arial" panose="020B0604020202020204" pitchFamily="34" charset="0"/>
              <a:cs typeface="Arial" panose="020B0604020202020204" pitchFamily="34" charset="0"/>
            </a:rPr>
            <a:t> (Kumar, 2025)</a:t>
          </a:r>
          <a:r>
            <a:rPr lang="en-US" sz="1000" b="0" i="0" kern="1200" dirty="0">
              <a:latin typeface="Arial" panose="020B0604020202020204" pitchFamily="34" charset="0"/>
              <a:cs typeface="Arial" panose="020B0604020202020204" pitchFamily="34" charset="0"/>
            </a:rPr>
            <a:t> </a:t>
          </a:r>
          <a:endParaRPr lang="en-GB" sz="10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latin typeface="Arial" panose="020B0604020202020204" pitchFamily="34" charset="0"/>
              <a:cs typeface="Arial" panose="020B0604020202020204" pitchFamily="34" charset="0"/>
            </a:rPr>
            <a:t>			</a:t>
          </a:r>
          <a:endParaRPr lang="en-US" sz="1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083796"/>
        <a:ext cx="8865635" cy="690417"/>
      </dsp:txXfrm>
    </dsp:sp>
    <dsp:sp modelId="{2E89A0B1-C05E-487D-9B41-6B2B41AB0AFC}">
      <dsp:nvSpPr>
        <dsp:cNvPr id="0" name=""/>
        <dsp:cNvSpPr/>
      </dsp:nvSpPr>
      <dsp:spPr>
        <a:xfrm rot="10800000">
          <a:off x="0" y="3086"/>
          <a:ext cx="8865635" cy="1093588"/>
        </a:xfrm>
        <a:prstGeom prst="upArrowCallou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latin typeface="Arial" panose="020B0604020202020204" pitchFamily="34" charset="0"/>
              <a:cs typeface="Arial" panose="020B0604020202020204" pitchFamily="34" charset="0"/>
            </a:rPr>
            <a:t>What is the Cause-and Effect-model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>
              <a:latin typeface="Arial" panose="020B0604020202020204" pitchFamily="34" charset="0"/>
              <a:cs typeface="Arial" panose="020B0604020202020204" pitchFamily="34" charset="0"/>
            </a:rPr>
            <a:t>			    It is a tool that helps identify, sort, and display possible </a:t>
          </a:r>
          <a:r>
            <a:rPr lang="en-US" sz="1000" b="0" kern="1200" dirty="0">
              <a:latin typeface="Arial" panose="020B0604020202020204" pitchFamily="34" charset="0"/>
              <a:cs typeface="Arial" panose="020B0604020202020204" pitchFamily="34" charset="0"/>
            </a:rPr>
            <a:t>causes</a:t>
          </a:r>
          <a:r>
            <a:rPr lang="en-US" sz="1000" kern="1200" dirty="0">
              <a:latin typeface="Arial" panose="020B0604020202020204" pitchFamily="34" charset="0"/>
              <a:cs typeface="Arial" panose="020B0604020202020204" pitchFamily="34" charset="0"/>
            </a:rPr>
            <a:t> of a specific problem </a:t>
          </a:r>
          <a:r>
            <a:rPr lang="en-GB" sz="1000" kern="1200" dirty="0">
              <a:latin typeface="Arial" panose="020B0604020202020204" pitchFamily="34" charset="0"/>
              <a:cs typeface="Arial" panose="020B0604020202020204" pitchFamily="34" charset="0"/>
            </a:rPr>
            <a:t>(Site Owner, 2016)</a:t>
          </a:r>
          <a:endParaRPr lang="en-US" sz="1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3086"/>
        <a:ext cx="8865635" cy="71058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0C4911-3989-4F3F-81B7-E1B4084CB964}">
      <dsp:nvSpPr>
        <dsp:cNvPr id="0" name=""/>
        <dsp:cNvSpPr/>
      </dsp:nvSpPr>
      <dsp:spPr>
        <a:xfrm>
          <a:off x="6511" y="213620"/>
          <a:ext cx="2612033" cy="78360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6409" tIns="206409" rIns="206409" bIns="206409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Arial" panose="020B0604020202020204" pitchFamily="34" charset="0"/>
              <a:cs typeface="Arial" panose="020B0604020202020204" pitchFamily="34" charset="0"/>
            </a:rPr>
            <a:t>01</a:t>
          </a:r>
        </a:p>
      </dsp:txBody>
      <dsp:txXfrm>
        <a:off x="6511" y="213620"/>
        <a:ext cx="2612033" cy="783609"/>
      </dsp:txXfrm>
    </dsp:sp>
    <dsp:sp modelId="{8D253084-248C-43E6-8467-95C786711852}">
      <dsp:nvSpPr>
        <dsp:cNvPr id="0" name=""/>
        <dsp:cNvSpPr/>
      </dsp:nvSpPr>
      <dsp:spPr>
        <a:xfrm>
          <a:off x="6511" y="997230"/>
          <a:ext cx="2612033" cy="3140487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11" tIns="258011" rIns="258011" bIns="258011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Famous for bespoke floral arrangements and eco-friendly packaging	       </a:t>
          </a:r>
        </a:p>
      </dsp:txBody>
      <dsp:txXfrm>
        <a:off x="6511" y="997230"/>
        <a:ext cx="2612033" cy="3140487"/>
      </dsp:txXfrm>
    </dsp:sp>
    <dsp:sp modelId="{49230222-944D-44E2-A030-C24777100795}">
      <dsp:nvSpPr>
        <dsp:cNvPr id="0" name=""/>
        <dsp:cNvSpPr/>
      </dsp:nvSpPr>
      <dsp:spPr>
        <a:xfrm>
          <a:off x="2726439" y="213620"/>
          <a:ext cx="2612033" cy="783609"/>
        </a:xfrm>
        <a:prstGeom prst="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6409" tIns="206409" rIns="206409" bIns="206409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Arial" panose="020B0604020202020204" pitchFamily="34" charset="0"/>
              <a:cs typeface="Arial" panose="020B0604020202020204" pitchFamily="34" charset="0"/>
            </a:rPr>
            <a:t>02</a:t>
          </a:r>
        </a:p>
      </dsp:txBody>
      <dsp:txXfrm>
        <a:off x="2726439" y="213620"/>
        <a:ext cx="2612033" cy="783609"/>
      </dsp:txXfrm>
    </dsp:sp>
    <dsp:sp modelId="{400F69CC-E898-4FC6-8AC6-5FE869014A60}">
      <dsp:nvSpPr>
        <dsp:cNvPr id="0" name=""/>
        <dsp:cNvSpPr/>
      </dsp:nvSpPr>
      <dsp:spPr>
        <a:xfrm>
          <a:off x="2726439" y="997230"/>
          <a:ext cx="2612033" cy="3140487"/>
        </a:xfrm>
        <a:prstGeom prst="rect">
          <a:avLst/>
        </a:prstGeom>
        <a:solidFill>
          <a:schemeClr val="accent2">
            <a:tint val="40000"/>
            <a:alpha val="90000"/>
            <a:hueOff val="-283075"/>
            <a:satOff val="-25115"/>
            <a:lumOff val="-25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283075"/>
              <a:satOff val="-25115"/>
              <a:lumOff val="-25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11" tIns="258011" rIns="258011" bIns="258011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Experienced a significant downturn in revenue and foot traffic</a:t>
          </a:r>
        </a:p>
      </dsp:txBody>
      <dsp:txXfrm>
        <a:off x="2726439" y="997230"/>
        <a:ext cx="2612033" cy="3140487"/>
      </dsp:txXfrm>
    </dsp:sp>
    <dsp:sp modelId="{038E9285-3424-467A-A5F2-C8F5515FE69D}">
      <dsp:nvSpPr>
        <dsp:cNvPr id="0" name=""/>
        <dsp:cNvSpPr/>
      </dsp:nvSpPr>
      <dsp:spPr>
        <a:xfrm>
          <a:off x="5446367" y="213620"/>
          <a:ext cx="2612033" cy="783609"/>
        </a:xfrm>
        <a:prstGeom prst="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6409" tIns="206409" rIns="206409" bIns="206409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Arial" panose="020B0604020202020204" pitchFamily="34" charset="0"/>
              <a:cs typeface="Arial" panose="020B0604020202020204" pitchFamily="34" charset="0"/>
            </a:rPr>
            <a:t>03</a:t>
          </a:r>
        </a:p>
      </dsp:txBody>
      <dsp:txXfrm>
        <a:off x="5446367" y="213620"/>
        <a:ext cx="2612033" cy="783609"/>
      </dsp:txXfrm>
    </dsp:sp>
    <dsp:sp modelId="{4D7055C3-60C0-4996-A167-70657630ED3C}">
      <dsp:nvSpPr>
        <dsp:cNvPr id="0" name=""/>
        <dsp:cNvSpPr/>
      </dsp:nvSpPr>
      <dsp:spPr>
        <a:xfrm>
          <a:off x="5446367" y="997230"/>
          <a:ext cx="2612033" cy="3140487"/>
        </a:xfrm>
        <a:prstGeom prst="rect">
          <a:avLst/>
        </a:prstGeom>
        <a:solidFill>
          <a:schemeClr val="accent2">
            <a:tint val="40000"/>
            <a:alpha val="90000"/>
            <a:hueOff val="-566151"/>
            <a:satOff val="-50231"/>
            <a:lumOff val="-513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566151"/>
              <a:satOff val="-50231"/>
              <a:lumOff val="-5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11" tIns="258011" rIns="258011" bIns="258011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Sales declined mainly due to Internal &amp; external factors</a:t>
          </a:r>
        </a:p>
      </dsp:txBody>
      <dsp:txXfrm>
        <a:off x="5446367" y="997230"/>
        <a:ext cx="2612033" cy="3140487"/>
      </dsp:txXfrm>
    </dsp:sp>
    <dsp:sp modelId="{882076CF-4A6B-4485-8024-3587D0DB9EFD}">
      <dsp:nvSpPr>
        <dsp:cNvPr id="0" name=""/>
        <dsp:cNvSpPr/>
      </dsp:nvSpPr>
      <dsp:spPr>
        <a:xfrm>
          <a:off x="8166294" y="213620"/>
          <a:ext cx="2612033" cy="783609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6409" tIns="206409" rIns="206409" bIns="206409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Arial" panose="020B0604020202020204" pitchFamily="34" charset="0"/>
              <a:cs typeface="Arial" panose="020B0604020202020204" pitchFamily="34" charset="0"/>
            </a:rPr>
            <a:t>04</a:t>
          </a:r>
        </a:p>
      </dsp:txBody>
      <dsp:txXfrm>
        <a:off x="8166294" y="213620"/>
        <a:ext cx="2612033" cy="783609"/>
      </dsp:txXfrm>
    </dsp:sp>
    <dsp:sp modelId="{C23E6B1E-A0DE-421D-8C7D-2FD5B09EDDE4}">
      <dsp:nvSpPr>
        <dsp:cNvPr id="0" name=""/>
        <dsp:cNvSpPr/>
      </dsp:nvSpPr>
      <dsp:spPr>
        <a:xfrm>
          <a:off x="8166294" y="997230"/>
          <a:ext cx="2612033" cy="3140487"/>
        </a:xfrm>
        <a:prstGeom prst="rect">
          <a:avLst/>
        </a:prstGeom>
        <a:solidFill>
          <a:schemeClr val="accent2">
            <a:tint val="40000"/>
            <a:alpha val="90000"/>
            <a:hueOff val="-849226"/>
            <a:satOff val="-75346"/>
            <a:lumOff val="-76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9226"/>
              <a:satOff val="-75346"/>
              <a:lumOff val="-7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11" tIns="258011" rIns="258011" bIns="258011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Need to assess the root causes of their declining performance, understand the consumer behaviour, digital trends, and competitive threats &amp; and make strategic decisions</a:t>
          </a:r>
        </a:p>
      </dsp:txBody>
      <dsp:txXfrm>
        <a:off x="8166294" y="997230"/>
        <a:ext cx="2612033" cy="31404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6/7/layout/HorizontalActionList">
  <dgm:title val="Horizontal Action List"/>
  <dgm:desc val="Used to show non-sequential or grouped lists of information. Works well with large amounts of text. All text has the same level of emphasis, and direction is not implied."/>
  <dgm:catLst>
    <dgm:cat type="list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6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desTx"/>
      <dgm:constr type="primFontSz" for="des" forName="parTx" val="54"/>
      <dgm:constr type="primFontSz" for="des" forName="desTx" refType="primFontSz" refFor="des" refForName="parTx" op="lte" fact="0.75"/>
      <dgm:constr type="h" for="des" forName="desTx" op="equ"/>
      <dgm:constr type="w" for="ch" forName="space" op="equ" val="3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3"/>
            <dgm:constr type="h"/>
            <dgm:constr type="tMarg" refType="w" fact="0.224"/>
            <dgm:constr type="bMarg" refType="w" fact="0.224"/>
            <dgm:constr type="lMarg" refType="w" fact="0.224"/>
            <dgm:constr type="rMarg" refType="w" fact="0.224"/>
          </dgm:constrLst>
          <dgm:ruleLst>
            <dgm:rule type="h" val="INF" fact="NaN" max="NaN"/>
            <dgm:rule type="primFontSz" val="14" fact="NaN" max="NaN"/>
          </dgm:ruleLst>
        </dgm:layoutNode>
        <dgm:layoutNode name="desTx" styleLbl="alignAccFollowNode1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primFontSz" val="28"/>
            <dgm:constr type="tMarg" refType="w" fact="0.28"/>
            <dgm:constr type="bMarg" refType="w" fact="0.28"/>
            <dgm:constr type="lMarg" refType="w" fact="0.28"/>
            <dgm:constr type="rMarg" refType="w" fact="0.28"/>
          </dgm:constrLst>
          <dgm:ruleLst>
            <dgm:rule type="h" val="INF" fact="NaN" max="NaN"/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057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153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545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510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605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261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205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342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611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252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0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0628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hyperlink" Target="https://www.pexels.com/photo/selective-focus-photography-of-flower-shop-1601505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oakinnovation.com/blog/free-assessment/pestel-analysis" TargetMode="External"/><Relationship Id="rId3" Type="http://schemas.openxmlformats.org/officeDocument/2006/relationships/hyperlink" Target="https://www.researchgate.net/publication/349506325_Critical_examination_of_the_PESTEL_Analysis_Model" TargetMode="External"/><Relationship Id="rId7" Type="http://schemas.openxmlformats.org/officeDocument/2006/relationships/hyperlink" Target="https://www.projinsights.com/the-power-of-the-cause-and-effect-diagram/" TargetMode="External"/><Relationship Id="rId2" Type="http://schemas.openxmlformats.org/officeDocument/2006/relationships/hyperlink" Target="https://avatour.com/article/the-benefits-of-fishbone-diagram-in-continuous-improvemen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36401/JQSH-23-42" TargetMode="External"/><Relationship Id="rId11" Type="http://schemas.openxmlformats.org/officeDocument/2006/relationships/hyperlink" Target="https://www.presentation-process.com/complete-guide-cause-effect-diagrams-powerpoint" TargetMode="External"/><Relationship Id="rId5" Type="http://schemas.openxmlformats.org/officeDocument/2006/relationships/hyperlink" Target="https://www.freshproduce.com/resources/floral/2025-floral-industry-trends/" TargetMode="External"/><Relationship Id="rId10" Type="http://schemas.openxmlformats.org/officeDocument/2006/relationships/hyperlink" Target="https://swotandpestleanalysis.com/importance-of-pestle-analysis-uses-advantages-disadvantages/" TargetMode="External"/><Relationship Id="rId4" Type="http://schemas.openxmlformats.org/officeDocument/2006/relationships/hyperlink" Target="https://www.cipd.org/uk/knowledge/factsheets/pestle-analysis-factsheet/#what-is-a-pestle-analysis-used-for" TargetMode="External"/><Relationship Id="rId9" Type="http://schemas.openxmlformats.org/officeDocument/2006/relationships/hyperlink" Target="https://pestleanalysis.com/disadvantages-of-pestle-analysis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extBox 3">
            <a:extLst>
              <a:ext uri="{FF2B5EF4-FFF2-40B4-BE49-F238E27FC236}">
                <a16:creationId xmlns:a16="http://schemas.microsoft.com/office/drawing/2014/main" id="{B3CD9860-9E71-8A59-BAFC-5D9DFCD767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4958440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91222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3" descr="Close-up of folded paper&#10;&#10;AI-generated content may be incorrect.">
            <a:extLst>
              <a:ext uri="{FF2B5EF4-FFF2-40B4-BE49-F238E27FC236}">
                <a16:creationId xmlns:a16="http://schemas.microsoft.com/office/drawing/2014/main" id="{AF6567FD-A393-F575-9F05-5B2EF172759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</a:blip>
          <a:srcRect t="1150" b="14580"/>
          <a:stretch>
            <a:fillRect/>
          </a:stretch>
        </p:blipFill>
        <p:spPr>
          <a:xfrm>
            <a:off x="20" y="10643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02025"/>
            <a:ext cx="10515600" cy="1594995"/>
          </a:xfrm>
        </p:spPr>
        <p:txBody>
          <a:bodyPr>
            <a:normAutofit/>
          </a:bodyPr>
          <a:lstStyle/>
          <a:p>
            <a:r>
              <a:rPr lang="en-GB" sz="3600" b="1" u="sng" dirty="0">
                <a:latin typeface="Arial" panose="020B0604020202020204" pitchFamily="34" charset="0"/>
                <a:cs typeface="Arial" panose="020B0604020202020204" pitchFamily="34" charset="0"/>
              </a:rPr>
              <a:t>INTRODUCTION </a:t>
            </a:r>
            <a:endParaRPr lang="en-GB" sz="3600" b="1" u="sng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3" name="Content Placeholder 2">
            <a:extLst>
              <a:ext uri="{FF2B5EF4-FFF2-40B4-BE49-F238E27FC236}">
                <a16:creationId xmlns:a16="http://schemas.microsoft.com/office/drawing/2014/main" id="{80C6E7E2-94C8-08B3-B76D-B953E99E0C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5936513"/>
              </p:ext>
            </p:extLst>
          </p:nvPr>
        </p:nvGraphicFramePr>
        <p:xfrm>
          <a:off x="997688" y="1293997"/>
          <a:ext cx="10515600" cy="5032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752024"/>
            <a:ext cx="4355265" cy="1616203"/>
          </a:xfrm>
        </p:spPr>
        <p:txBody>
          <a:bodyPr anchor="b">
            <a:normAutofit/>
          </a:bodyPr>
          <a:lstStyle/>
          <a:p>
            <a:r>
              <a:rPr lang="en-GB" sz="3200" b="1" u="sng">
                <a:latin typeface="Arial" panose="020B0604020202020204" pitchFamily="34" charset="0"/>
                <a:cs typeface="Arial" panose="020B0604020202020204" pitchFamily="34" charset="0"/>
              </a:rPr>
              <a:t>An overview of Green Haven Florists </a:t>
            </a:r>
            <a:endParaRPr lang="en-GB" sz="3200" u="sng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3" descr="A blurry blue and green background&#10;&#10;AI-generated content may be incorrect.">
            <a:extLst>
              <a:ext uri="{FF2B5EF4-FFF2-40B4-BE49-F238E27FC236}">
                <a16:creationId xmlns:a16="http://schemas.microsoft.com/office/drawing/2014/main" id="{E56F1CA4-0E90-0717-E35F-0507CD51A5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252" r="29193" b="2"/>
          <a:stretch>
            <a:fillRect/>
          </a:stretch>
        </p:blipFill>
        <p:spPr>
          <a:xfrm>
            <a:off x="6219825" y="163043"/>
            <a:ext cx="6095999" cy="685799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AE3A741D-C19B-960A-5803-1C5887147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369424" y="3028872"/>
            <a:ext cx="1559464" cy="6106313"/>
          </a:xfrm>
          <a:prstGeom prst="rect">
            <a:avLst/>
          </a:prstGeom>
          <a:gradFill>
            <a:gsLst>
              <a:gs pos="0">
                <a:schemeClr val="accent5">
                  <a:alpha val="77000"/>
                </a:schemeClr>
              </a:gs>
              <a:gs pos="57000">
                <a:schemeClr val="accent5">
                  <a:lumMod val="60000"/>
                  <a:lumOff val="40000"/>
                  <a:alpha val="0"/>
                </a:schemeClr>
              </a:gs>
            </a:gsLst>
            <a:lin ang="11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C3A50E9-9119-7BC3-083B-2D84CCC78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15441" y="-3760"/>
            <a:ext cx="2176557" cy="6857999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40000">
                <a:schemeClr val="accent2">
                  <a:alpha val="0"/>
                </a:schemeClr>
              </a:gs>
            </a:gsLst>
            <a:lin ang="11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C39DE25-0E4E-0AA7-0932-1D78C2372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096000" y="5502302"/>
            <a:ext cx="6106314" cy="1359456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9000"/>
                </a:schemeClr>
              </a:gs>
              <a:gs pos="38000">
                <a:schemeClr val="accent5">
                  <a:lumMod val="60000"/>
                  <a:lumOff val="40000"/>
                  <a:alpha val="0"/>
                </a:schemeClr>
              </a:gs>
            </a:gsLst>
            <a:lin ang="4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D6EA299-0840-6DEA-E670-C49AEBC87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026892" y="2939627"/>
            <a:ext cx="3162908" cy="391461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6FD85823-C096-DDA5-37D4-341459D084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6286513"/>
              </p:ext>
            </p:extLst>
          </p:nvPr>
        </p:nvGraphicFramePr>
        <p:xfrm>
          <a:off x="876692" y="2533476"/>
          <a:ext cx="4355265" cy="3447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5" descr="A flower shop with many flowers&#10;&#10;AI-generated content may be incorrect.">
            <a:extLst>
              <a:ext uri="{FF2B5EF4-FFF2-40B4-BE49-F238E27FC236}">
                <a16:creationId xmlns:a16="http://schemas.microsoft.com/office/drawing/2014/main" id="{B85A429F-3F0F-9F5F-F386-4E245617EA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106316" y="3759"/>
            <a:ext cx="6209508" cy="7017274"/>
          </a:xfrm>
          <a:prstGeom prst="rect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651A529-2B45-4BD7-CCF2-1F64F70F4AAD}"/>
              </a:ext>
            </a:extLst>
          </p:cNvPr>
          <p:cNvSpPr txBox="1"/>
          <p:nvPr/>
        </p:nvSpPr>
        <p:spPr>
          <a:xfrm>
            <a:off x="446567" y="361515"/>
            <a:ext cx="87000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u="sng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 related issues confronting Green Haven Florists 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90F51E-724F-3D2B-2905-7D104379E173}"/>
              </a:ext>
            </a:extLst>
          </p:cNvPr>
          <p:cNvSpPr txBox="1"/>
          <p:nvPr/>
        </p:nvSpPr>
        <p:spPr>
          <a:xfrm>
            <a:off x="446567" y="723014"/>
            <a:ext cx="11557591" cy="3046988"/>
          </a:xfrm>
          <a:prstGeom prst="rect">
            <a:avLst/>
          </a:prstGeom>
          <a:solidFill>
            <a:schemeClr val="bg2"/>
          </a:solidFill>
        </p:spPr>
        <p:txBody>
          <a:bodyPr wrap="square" lIns="91440" tIns="45720" rIns="91440" bIns="45720" anchor="t">
            <a:spAutoFit/>
          </a:bodyPr>
          <a:lstStyle/>
          <a:p>
            <a:pPr marL="0" indent="0" algn="ctr"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en-GB" b="1" dirty="0">
                <a:solidFill>
                  <a:srgbClr val="FF0000"/>
                </a:solidFill>
                <a:latin typeface="Arial"/>
                <a:cs typeface="Arial"/>
              </a:rPr>
              <a:t>30% decline in their in-store sales </a:t>
            </a:r>
          </a:p>
          <a:p>
            <a:pPr marL="0" indent="0" algn="r">
              <a:buNone/>
            </a:pPr>
            <a:r>
              <a:rPr lang="en-GB" sz="1600" dirty="0">
                <a:latin typeface="Arial"/>
                <a:cs typeface="Arial"/>
              </a:rPr>
              <a:t>Let’s divide problem into two factors: internal and external/macro</a:t>
            </a:r>
            <a:r>
              <a:rPr lang="en-GB" dirty="0">
                <a:latin typeface="Arial"/>
                <a:cs typeface="Arial"/>
              </a:rPr>
              <a:t> </a:t>
            </a:r>
          </a:p>
          <a:p>
            <a:r>
              <a:rPr lang="en-GB" sz="1400" dirty="0">
                <a:latin typeface="Arial"/>
                <a:cs typeface="Arial"/>
              </a:rPr>
              <a:t>        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/>
                <a:cs typeface="Arial"/>
              </a:rPr>
              <a:t>    </a:t>
            </a:r>
            <a:r>
              <a:rPr lang="en-GB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Primarily relates to consumers’ behaviour,   </a:t>
            </a:r>
          </a:p>
          <a:p>
            <a:r>
              <a:rPr lang="en-GB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   their shopping style &amp; their basic 	</a:t>
            </a:r>
          </a:p>
          <a:p>
            <a:r>
              <a:rPr lang="en-GB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   preferences		</a:t>
            </a:r>
            <a:r>
              <a:rPr lang="en-GB" sz="1400" b="1" dirty="0">
                <a:latin typeface="Arial"/>
                <a:cs typeface="Arial"/>
              </a:rPr>
              <a:t>						            					   </a:t>
            </a:r>
          </a:p>
          <a:p>
            <a:r>
              <a:rPr lang="en-GB" sz="14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								  These relate to trade and regulation tariffs, </a:t>
            </a:r>
          </a:p>
          <a:p>
            <a:r>
              <a:rPr lang="en-GB" sz="14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																   political, economical, legal &amp; environmental 																   policies of any country.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/>
                <a:cs typeface="Arial"/>
              </a:rPr>
              <a:t>        </a:t>
            </a:r>
          </a:p>
        </p:txBody>
      </p:sp>
      <p:sp>
        <p:nvSpPr>
          <p:cNvPr id="7" name="Hexagon 6">
            <a:extLst>
              <a:ext uri="{FF2B5EF4-FFF2-40B4-BE49-F238E27FC236}">
                <a16:creationId xmlns:a16="http://schemas.microsoft.com/office/drawing/2014/main" id="{09F1523A-3402-7DEE-3C64-CB0675426B3D}"/>
              </a:ext>
            </a:extLst>
          </p:cNvPr>
          <p:cNvSpPr/>
          <p:nvPr/>
        </p:nvSpPr>
        <p:spPr>
          <a:xfrm>
            <a:off x="4013705" y="2215866"/>
            <a:ext cx="1921850" cy="1353134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2">
                <a:lumMod val="40000"/>
                <a:lumOff val="6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INTERNAL FACTORS</a:t>
            </a:r>
          </a:p>
        </p:txBody>
      </p:sp>
      <p:sp>
        <p:nvSpPr>
          <p:cNvPr id="8" name="Hexagon 7">
            <a:extLst>
              <a:ext uri="{FF2B5EF4-FFF2-40B4-BE49-F238E27FC236}">
                <a16:creationId xmlns:a16="http://schemas.microsoft.com/office/drawing/2014/main" id="{6B1397B7-3499-5266-6A43-3B55DBCA9E46}"/>
              </a:ext>
            </a:extLst>
          </p:cNvPr>
          <p:cNvSpPr/>
          <p:nvPr/>
        </p:nvSpPr>
        <p:spPr>
          <a:xfrm>
            <a:off x="5964406" y="2195593"/>
            <a:ext cx="1921850" cy="1353134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  <a:prstDash val="soli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EXTERNAL/MACRO FACTORS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DCA7FAA-59FA-65CA-8F16-A486FCF8035D}"/>
              </a:ext>
            </a:extLst>
          </p:cNvPr>
          <p:cNvCxnSpPr>
            <a:cxnSpLocks/>
          </p:cNvCxnSpPr>
          <p:nvPr/>
        </p:nvCxnSpPr>
        <p:spPr>
          <a:xfrm flipH="1">
            <a:off x="4880335" y="3593804"/>
            <a:ext cx="9" cy="2169043"/>
          </a:xfrm>
          <a:prstGeom prst="line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BC5A2E3-8916-E937-DF32-C2FD9008ADF5}"/>
              </a:ext>
            </a:extLst>
          </p:cNvPr>
          <p:cNvCxnSpPr>
            <a:cxnSpLocks/>
          </p:cNvCxnSpPr>
          <p:nvPr/>
        </p:nvCxnSpPr>
        <p:spPr>
          <a:xfrm flipH="1">
            <a:off x="6904065" y="3629241"/>
            <a:ext cx="7" cy="2133606"/>
          </a:xfrm>
          <a:prstGeom prst="line">
            <a:avLst/>
          </a:prstGeom>
          <a:ln w="285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CA02B586-4F76-5162-A6DD-3ACD1B44EEDC}"/>
              </a:ext>
            </a:extLst>
          </p:cNvPr>
          <p:cNvSpPr/>
          <p:nvPr/>
        </p:nvSpPr>
        <p:spPr>
          <a:xfrm>
            <a:off x="1013632" y="3678867"/>
            <a:ext cx="3866703" cy="214916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16362854-DC42-A433-78A3-542CE9FB2373}"/>
              </a:ext>
            </a:extLst>
          </p:cNvPr>
          <p:cNvSpPr/>
          <p:nvPr/>
        </p:nvSpPr>
        <p:spPr>
          <a:xfrm>
            <a:off x="967559" y="4327448"/>
            <a:ext cx="3912783" cy="187001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94493D68-AA67-3BD8-A04F-240FA17DCA27}"/>
              </a:ext>
            </a:extLst>
          </p:cNvPr>
          <p:cNvSpPr/>
          <p:nvPr/>
        </p:nvSpPr>
        <p:spPr>
          <a:xfrm>
            <a:off x="1020726" y="4871964"/>
            <a:ext cx="3859618" cy="187001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42FD9A3-D123-F35B-E79E-68D7CD86AD55}"/>
              </a:ext>
            </a:extLst>
          </p:cNvPr>
          <p:cNvSpPr txBox="1"/>
          <p:nvPr/>
        </p:nvSpPr>
        <p:spPr>
          <a:xfrm>
            <a:off x="879831" y="3435727"/>
            <a:ext cx="609777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/>
              <a:t> 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Closure of nearby businesses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FEB66F6-B124-E2AF-D50A-5615D765B9CA}"/>
              </a:ext>
            </a:extLst>
          </p:cNvPr>
          <p:cNvSpPr txBox="1"/>
          <p:nvPr/>
        </p:nvSpPr>
        <p:spPr>
          <a:xfrm>
            <a:off x="795666" y="4010213"/>
            <a:ext cx="609777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  Entry of new competitors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A35964B-4073-7429-D759-20E32D7351E2}"/>
              </a:ext>
            </a:extLst>
          </p:cNvPr>
          <p:cNvSpPr txBox="1"/>
          <p:nvPr/>
        </p:nvSpPr>
        <p:spPr>
          <a:xfrm>
            <a:off x="-162162" y="4498972"/>
            <a:ext cx="609777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		    Outdated website</a:t>
            </a:r>
          </a:p>
        </p:txBody>
      </p:sp>
      <p:sp>
        <p:nvSpPr>
          <p:cNvPr id="33" name="Star: 8 Points 32">
            <a:extLst>
              <a:ext uri="{FF2B5EF4-FFF2-40B4-BE49-F238E27FC236}">
                <a16:creationId xmlns:a16="http://schemas.microsoft.com/office/drawing/2014/main" id="{F34C88E2-D631-F4E2-A01B-8A5B0C49C263}"/>
              </a:ext>
            </a:extLst>
          </p:cNvPr>
          <p:cNvSpPr/>
          <p:nvPr/>
        </p:nvSpPr>
        <p:spPr>
          <a:xfrm>
            <a:off x="4093535" y="3593804"/>
            <a:ext cx="393405" cy="478483"/>
          </a:xfrm>
          <a:prstGeom prst="star8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34" name="Star: 8 Points 33">
            <a:extLst>
              <a:ext uri="{FF2B5EF4-FFF2-40B4-BE49-F238E27FC236}">
                <a16:creationId xmlns:a16="http://schemas.microsoft.com/office/drawing/2014/main" id="{5579735A-8616-521C-F274-433C1BEA727E}"/>
              </a:ext>
            </a:extLst>
          </p:cNvPr>
          <p:cNvSpPr/>
          <p:nvPr/>
        </p:nvSpPr>
        <p:spPr>
          <a:xfrm>
            <a:off x="4097078" y="4182147"/>
            <a:ext cx="393405" cy="478483"/>
          </a:xfrm>
          <a:prstGeom prst="star8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35" name="Star: 8 Points 34">
            <a:extLst>
              <a:ext uri="{FF2B5EF4-FFF2-40B4-BE49-F238E27FC236}">
                <a16:creationId xmlns:a16="http://schemas.microsoft.com/office/drawing/2014/main" id="{0710712A-AFEA-9299-EAB9-2BB4E73DC2A1}"/>
              </a:ext>
            </a:extLst>
          </p:cNvPr>
          <p:cNvSpPr/>
          <p:nvPr/>
        </p:nvSpPr>
        <p:spPr>
          <a:xfrm>
            <a:off x="4121881" y="4759837"/>
            <a:ext cx="393405" cy="478483"/>
          </a:xfrm>
          <a:prstGeom prst="star8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46" name="Arrow: Left 45">
            <a:extLst>
              <a:ext uri="{FF2B5EF4-FFF2-40B4-BE49-F238E27FC236}">
                <a16:creationId xmlns:a16="http://schemas.microsoft.com/office/drawing/2014/main" id="{B0939A1A-5C17-5F30-7ADD-84B9BA0C8BDB}"/>
              </a:ext>
            </a:extLst>
          </p:cNvPr>
          <p:cNvSpPr/>
          <p:nvPr/>
        </p:nvSpPr>
        <p:spPr>
          <a:xfrm>
            <a:off x="6904065" y="3837047"/>
            <a:ext cx="4770480" cy="221806"/>
          </a:xfrm>
          <a:prstGeom prst="lef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Rising production cost</a:t>
            </a:r>
          </a:p>
          <a:p>
            <a:pPr algn="ctr"/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Higher prices for fresh flowers</a:t>
            </a:r>
          </a:p>
        </p:txBody>
      </p:sp>
      <p:sp>
        <p:nvSpPr>
          <p:cNvPr id="47" name="Arrow: Left 46">
            <a:extLst>
              <a:ext uri="{FF2B5EF4-FFF2-40B4-BE49-F238E27FC236}">
                <a16:creationId xmlns:a16="http://schemas.microsoft.com/office/drawing/2014/main" id="{1E65A136-6581-705D-167A-07D2B0B444FB}"/>
              </a:ext>
            </a:extLst>
          </p:cNvPr>
          <p:cNvSpPr/>
          <p:nvPr/>
        </p:nvSpPr>
        <p:spPr>
          <a:xfrm>
            <a:off x="6865074" y="4414665"/>
            <a:ext cx="4770480" cy="221806"/>
          </a:xfrm>
          <a:prstGeom prst="lef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Arrow: Left 47">
            <a:extLst>
              <a:ext uri="{FF2B5EF4-FFF2-40B4-BE49-F238E27FC236}">
                <a16:creationId xmlns:a16="http://schemas.microsoft.com/office/drawing/2014/main" id="{9A6044DC-48C1-344A-31DE-443CFDE03DB7}"/>
              </a:ext>
            </a:extLst>
          </p:cNvPr>
          <p:cNvSpPr/>
          <p:nvPr/>
        </p:nvSpPr>
        <p:spPr>
          <a:xfrm>
            <a:off x="6868615" y="5002999"/>
            <a:ext cx="4770480" cy="221806"/>
          </a:xfrm>
          <a:prstGeom prst="lef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Supply chain disruption </a:t>
            </a:r>
          </a:p>
          <a:p>
            <a:pPr algn="ctr"/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Star: 8 Points 49">
            <a:extLst>
              <a:ext uri="{FF2B5EF4-FFF2-40B4-BE49-F238E27FC236}">
                <a16:creationId xmlns:a16="http://schemas.microsoft.com/office/drawing/2014/main" id="{06C50490-3D1E-2CD2-AC46-D93364D46A11}"/>
              </a:ext>
            </a:extLst>
          </p:cNvPr>
          <p:cNvSpPr/>
          <p:nvPr/>
        </p:nvSpPr>
        <p:spPr>
          <a:xfrm>
            <a:off x="7272670" y="3741261"/>
            <a:ext cx="427973" cy="488437"/>
          </a:xfrm>
          <a:prstGeom prst="star8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1" name="Star: 8 Points 50">
            <a:extLst>
              <a:ext uri="{FF2B5EF4-FFF2-40B4-BE49-F238E27FC236}">
                <a16:creationId xmlns:a16="http://schemas.microsoft.com/office/drawing/2014/main" id="{75B39A29-182D-4969-08D9-65282F6F5AC9}"/>
              </a:ext>
            </a:extLst>
          </p:cNvPr>
          <p:cNvSpPr/>
          <p:nvPr/>
        </p:nvSpPr>
        <p:spPr>
          <a:xfrm>
            <a:off x="7254948" y="4255175"/>
            <a:ext cx="427973" cy="488437"/>
          </a:xfrm>
          <a:prstGeom prst="star8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52" name="Star: 8 Points 51">
            <a:extLst>
              <a:ext uri="{FF2B5EF4-FFF2-40B4-BE49-F238E27FC236}">
                <a16:creationId xmlns:a16="http://schemas.microsoft.com/office/drawing/2014/main" id="{162612DA-9AF4-7916-6E4A-7A596ABE70AF}"/>
              </a:ext>
            </a:extLst>
          </p:cNvPr>
          <p:cNvSpPr/>
          <p:nvPr/>
        </p:nvSpPr>
        <p:spPr>
          <a:xfrm>
            <a:off x="7247861" y="4843499"/>
            <a:ext cx="427973" cy="488437"/>
          </a:xfrm>
          <a:prstGeom prst="star8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54" name="Arrow: Right 53">
            <a:extLst>
              <a:ext uri="{FF2B5EF4-FFF2-40B4-BE49-F238E27FC236}">
                <a16:creationId xmlns:a16="http://schemas.microsoft.com/office/drawing/2014/main" id="{592385A5-4430-0025-63B3-FCC00BB44938}"/>
              </a:ext>
            </a:extLst>
          </p:cNvPr>
          <p:cNvSpPr/>
          <p:nvPr/>
        </p:nvSpPr>
        <p:spPr>
          <a:xfrm>
            <a:off x="1013632" y="5566638"/>
            <a:ext cx="3859619" cy="21039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Consumers shift towards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online shopping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Arrow: Left 55">
            <a:extLst>
              <a:ext uri="{FF2B5EF4-FFF2-40B4-BE49-F238E27FC236}">
                <a16:creationId xmlns:a16="http://schemas.microsoft.com/office/drawing/2014/main" id="{922C2EEC-811E-2E5F-FF11-D7C2353BDE66}"/>
              </a:ext>
            </a:extLst>
          </p:cNvPr>
          <p:cNvSpPr/>
          <p:nvPr/>
        </p:nvSpPr>
        <p:spPr>
          <a:xfrm>
            <a:off x="6914685" y="5559444"/>
            <a:ext cx="4770480" cy="221806"/>
          </a:xfrm>
          <a:prstGeom prst="lef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High inflation rate</a:t>
            </a:r>
          </a:p>
          <a:p>
            <a:pPr algn="ctr"/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Star: 8 Points 56">
            <a:extLst>
              <a:ext uri="{FF2B5EF4-FFF2-40B4-BE49-F238E27FC236}">
                <a16:creationId xmlns:a16="http://schemas.microsoft.com/office/drawing/2014/main" id="{3DCD7F61-087F-4C9A-3A7A-F13A4AC190C6}"/>
              </a:ext>
            </a:extLst>
          </p:cNvPr>
          <p:cNvSpPr/>
          <p:nvPr/>
        </p:nvSpPr>
        <p:spPr>
          <a:xfrm>
            <a:off x="4125419" y="5390717"/>
            <a:ext cx="393405" cy="478483"/>
          </a:xfrm>
          <a:prstGeom prst="star8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58" name="Star: 8 Points 57">
            <a:extLst>
              <a:ext uri="{FF2B5EF4-FFF2-40B4-BE49-F238E27FC236}">
                <a16:creationId xmlns:a16="http://schemas.microsoft.com/office/drawing/2014/main" id="{1865333A-BE7F-0C9E-4AA8-4C50FAE8B34D}"/>
              </a:ext>
            </a:extLst>
          </p:cNvPr>
          <p:cNvSpPr/>
          <p:nvPr/>
        </p:nvSpPr>
        <p:spPr>
          <a:xfrm>
            <a:off x="7262039" y="5433243"/>
            <a:ext cx="393405" cy="478483"/>
          </a:xfrm>
          <a:prstGeom prst="star8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4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D36DF0A2-95F6-FD26-88EE-DA41CC45AD48}"/>
              </a:ext>
            </a:extLst>
          </p:cNvPr>
          <p:cNvSpPr txBox="1"/>
          <p:nvPr/>
        </p:nvSpPr>
        <p:spPr>
          <a:xfrm>
            <a:off x="6406125" y="6008535"/>
            <a:ext cx="53959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4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closer the ‘issue’ is to the Macro/External Environment, the </a:t>
            </a:r>
            <a:r>
              <a:rPr lang="en-GB" sz="14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</a:t>
            </a:r>
            <a:r>
              <a:rPr lang="en-GB" sz="14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control the business has. 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7961EFD8-4E01-DB83-D3D8-47318BCC9962}"/>
              </a:ext>
            </a:extLst>
          </p:cNvPr>
          <p:cNvSpPr txBox="1"/>
          <p:nvPr/>
        </p:nvSpPr>
        <p:spPr>
          <a:xfrm>
            <a:off x="955155" y="6033339"/>
            <a:ext cx="483069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closer the ‘issue’ is to the Internal Environment, the </a:t>
            </a:r>
            <a:r>
              <a:rPr lang="en-GB" sz="1400" b="1" u="sng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</a:t>
            </a:r>
            <a:r>
              <a:rPr lang="en-GB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control the  business has.</a:t>
            </a:r>
          </a:p>
          <a:p>
            <a:pPr marL="0" indent="0">
              <a:buNone/>
            </a:pP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3" name="Connector: Elbow 62">
            <a:extLst>
              <a:ext uri="{FF2B5EF4-FFF2-40B4-BE49-F238E27FC236}">
                <a16:creationId xmlns:a16="http://schemas.microsoft.com/office/drawing/2014/main" id="{98DCFB3C-CCEC-8B76-B0C8-709AFA2CBCC6}"/>
              </a:ext>
            </a:extLst>
          </p:cNvPr>
          <p:cNvCxnSpPr>
            <a:cxnSpLocks/>
          </p:cNvCxnSpPr>
          <p:nvPr/>
        </p:nvCxnSpPr>
        <p:spPr>
          <a:xfrm>
            <a:off x="2573079" y="2624866"/>
            <a:ext cx="1440626" cy="369332"/>
          </a:xfrm>
          <a:prstGeom prst="bentConnector3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17707711-8C9A-4629-7CC7-C48587CC743C}"/>
              </a:ext>
            </a:extLst>
          </p:cNvPr>
          <p:cNvCxnSpPr/>
          <p:nvPr/>
        </p:nvCxnSpPr>
        <p:spPr>
          <a:xfrm>
            <a:off x="7661655" y="2290297"/>
            <a:ext cx="1099572" cy="314683"/>
          </a:xfrm>
          <a:prstGeom prst="straightConnector1">
            <a:avLst/>
          </a:prstGeom>
          <a:ln w="19050">
            <a:solidFill>
              <a:schemeClr val="accent2">
                <a:lumMod val="40000"/>
                <a:lumOff val="6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2835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FC3D1E-29BB-7085-14E9-C9D59EDFCCF0}"/>
              </a:ext>
            </a:extLst>
          </p:cNvPr>
          <p:cNvSpPr/>
          <p:nvPr/>
        </p:nvSpPr>
        <p:spPr>
          <a:xfrm>
            <a:off x="552894" y="699542"/>
            <a:ext cx="2679404" cy="795762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</a:t>
            </a: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the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 occurring?</a:t>
            </a:r>
          </a:p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6321D3-10B1-C4CF-C709-650218EA624D}"/>
              </a:ext>
            </a:extLst>
          </p:cNvPr>
          <p:cNvSpPr txBox="1"/>
          <p:nvPr/>
        </p:nvSpPr>
        <p:spPr>
          <a:xfrm>
            <a:off x="338698" y="234434"/>
            <a:ext cx="55964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Nature and impact of sales decline at Green Havens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64829DC-BAC7-688D-1ACF-EE7F01835888}"/>
              </a:ext>
            </a:extLst>
          </p:cNvPr>
          <p:cNvSpPr/>
          <p:nvPr/>
        </p:nvSpPr>
        <p:spPr>
          <a:xfrm>
            <a:off x="552895" y="1581838"/>
            <a:ext cx="3317356" cy="728964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 the problem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 noticed?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043828-B839-E438-6409-0966CC4EEE94}"/>
              </a:ext>
            </a:extLst>
          </p:cNvPr>
          <p:cNvSpPr/>
          <p:nvPr/>
        </p:nvSpPr>
        <p:spPr>
          <a:xfrm>
            <a:off x="423163" y="4820097"/>
            <a:ext cx="5511939" cy="6604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serious is the problem?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C00E728-B62F-D521-489F-C558FB7F3E13}"/>
              </a:ext>
            </a:extLst>
          </p:cNvPr>
          <p:cNvSpPr/>
          <p:nvPr/>
        </p:nvSpPr>
        <p:spPr>
          <a:xfrm>
            <a:off x="475488" y="3187700"/>
            <a:ext cx="4436754" cy="640312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 is it having?</a:t>
            </a:r>
          </a:p>
          <a:p>
            <a:endParaRPr lang="en-GB" sz="2800" b="1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0B29C33-6FF6-3052-9EE9-FD0AF9792526}"/>
              </a:ext>
            </a:extLst>
          </p:cNvPr>
          <p:cNvSpPr/>
          <p:nvPr/>
        </p:nvSpPr>
        <p:spPr>
          <a:xfrm>
            <a:off x="433832" y="3988098"/>
            <a:ext cx="5020670" cy="6604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</a:t>
            </a: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 problem happening?</a:t>
            </a:r>
          </a:p>
          <a:p>
            <a:endParaRPr lang="en-GB" sz="28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2929FCC-5D55-E227-A34B-C205045799F1}"/>
              </a:ext>
            </a:extLst>
          </p:cNvPr>
          <p:cNvSpPr/>
          <p:nvPr/>
        </p:nvSpPr>
        <p:spPr>
          <a:xfrm>
            <a:off x="477521" y="2427767"/>
            <a:ext cx="3786136" cy="6604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impacted by the problem?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137DB0-9746-0F02-8646-6EF09312AFAA}"/>
              </a:ext>
            </a:extLst>
          </p:cNvPr>
          <p:cNvSpPr/>
          <p:nvPr/>
        </p:nvSpPr>
        <p:spPr>
          <a:xfrm>
            <a:off x="421131" y="5620197"/>
            <a:ext cx="5852078" cy="6604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much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money is being lost?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AEDD06-DC83-A7F3-1D9C-BA9D3FA171A6}"/>
              </a:ext>
            </a:extLst>
          </p:cNvPr>
          <p:cNvSpPr/>
          <p:nvPr/>
        </p:nvSpPr>
        <p:spPr>
          <a:xfrm>
            <a:off x="3232298" y="679878"/>
            <a:ext cx="7520176" cy="815425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Green Haven Florist at Norich, UK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EA4A199-5B66-2EC8-5D83-03CCC5E21410}"/>
              </a:ext>
            </a:extLst>
          </p:cNvPr>
          <p:cNvSpPr/>
          <p:nvPr/>
        </p:nvSpPr>
        <p:spPr>
          <a:xfrm>
            <a:off x="4263657" y="2431525"/>
            <a:ext cx="6488817" cy="660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Both Florist, the owner and  its Customers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5857129-BE63-94CE-F0A2-0249C449C3AB}"/>
              </a:ext>
            </a:extLst>
          </p:cNvPr>
          <p:cNvSpPr/>
          <p:nvPr/>
        </p:nvSpPr>
        <p:spPr>
          <a:xfrm>
            <a:off x="5454502" y="3977465"/>
            <a:ext cx="5311193" cy="6800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/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Rising cost due to supply chain disruptions &amp; inflation</a:t>
            </a:r>
          </a:p>
          <a:p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Strong Competition from online delivery services</a:t>
            </a: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46517AE-CA66-A431-6C53-5B6005D9D5E8}"/>
              </a:ext>
            </a:extLst>
          </p:cNvPr>
          <p:cNvSpPr/>
          <p:nvPr/>
        </p:nvSpPr>
        <p:spPr>
          <a:xfrm>
            <a:off x="5935102" y="4828249"/>
            <a:ext cx="4830592" cy="660400"/>
          </a:xfrm>
          <a:prstGeom prst="rect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Affected Sales badly &amp; Reduced Profitability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902DA63-CA6F-C8AE-E6B2-3523522D8960}"/>
              </a:ext>
            </a:extLst>
          </p:cNvPr>
          <p:cNvSpPr/>
          <p:nvPr/>
        </p:nvSpPr>
        <p:spPr>
          <a:xfrm>
            <a:off x="6273209" y="5624607"/>
            <a:ext cx="4492485" cy="660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30% sales affected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89EC372-7D87-DD9D-A7E2-EFE7CF965182}"/>
              </a:ext>
            </a:extLst>
          </p:cNvPr>
          <p:cNvSpPr/>
          <p:nvPr/>
        </p:nvSpPr>
        <p:spPr>
          <a:xfrm>
            <a:off x="4837814" y="3180621"/>
            <a:ext cx="5914659" cy="660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Struggling to maintain profitability &amp;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losing loyal customers &amp; their trust</a:t>
            </a: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B6B44A5-7DB7-C0BA-BD61-0B11EC32C377}"/>
              </a:ext>
            </a:extLst>
          </p:cNvPr>
          <p:cNvSpPr/>
          <p:nvPr/>
        </p:nvSpPr>
        <p:spPr>
          <a:xfrm>
            <a:off x="3774558" y="1568831"/>
            <a:ext cx="6977916" cy="77226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914400">
              <a:defRPr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months ago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7D5921F-EEC6-0459-804F-98030937965E}"/>
              </a:ext>
            </a:extLst>
          </p:cNvPr>
          <p:cNvSpPr txBox="1"/>
          <p:nvPr/>
        </p:nvSpPr>
        <p:spPr>
          <a:xfrm>
            <a:off x="8350398" y="272490"/>
            <a:ext cx="60977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u="sng" dirty="0">
                <a:latin typeface="Arial" panose="020B0604020202020204" pitchFamily="34" charset="0"/>
                <a:cs typeface="Arial" panose="020B0604020202020204" pitchFamily="34" charset="0"/>
              </a:rPr>
              <a:t>Application of 5W2H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9481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797"/>
            <a:ext cx="10515600" cy="814451"/>
          </a:xfrm>
        </p:spPr>
        <p:txBody>
          <a:bodyPr>
            <a:normAutofit/>
          </a:bodyPr>
          <a:lstStyle/>
          <a:p>
            <a:r>
              <a:rPr lang="en-GB" sz="2800" b="1" u="sng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PESTEL Framework </a:t>
            </a:r>
            <a:endParaRPr lang="en-GB" sz="2800" b="1" u="sng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4" name="Content Placeholder 2">
            <a:extLst>
              <a:ext uri="{FF2B5EF4-FFF2-40B4-BE49-F238E27FC236}">
                <a16:creationId xmlns:a16="http://schemas.microsoft.com/office/drawing/2014/main" id="{3143FB56-BC2E-1B62-92CB-754BC55CDD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7297574"/>
              </p:ext>
            </p:extLst>
          </p:nvPr>
        </p:nvGraphicFramePr>
        <p:xfrm>
          <a:off x="838200" y="770436"/>
          <a:ext cx="10975848" cy="61775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304" y="1481328"/>
            <a:ext cx="10839136" cy="5256353"/>
          </a:xfrm>
        </p:spPr>
        <p:txBody>
          <a:bodyPr>
            <a:normAutofit fontScale="85000" lnSpcReduction="20000"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Here is the tabular PESTLE analysis of </a:t>
            </a:r>
            <a:r>
              <a:rPr lang="en-GB" sz="2800" b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Olive Tree Bistr</a:t>
            </a:r>
            <a:r>
              <a:rPr lang="en-GB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   (Int’l Fresh Produce Association,2025)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08D2D3F-BBD3-F859-AF29-5BEF174F1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005555"/>
              </p:ext>
            </p:extLst>
          </p:nvPr>
        </p:nvGraphicFramePr>
        <p:xfrm>
          <a:off x="670560" y="329605"/>
          <a:ext cx="11003989" cy="5879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1574">
                  <a:extLst>
                    <a:ext uri="{9D8B030D-6E8A-4147-A177-3AD203B41FA5}">
                      <a16:colId xmlns:a16="http://schemas.microsoft.com/office/drawing/2014/main" val="1284065850"/>
                    </a:ext>
                  </a:extLst>
                </a:gridCol>
                <a:gridCol w="1832942">
                  <a:extLst>
                    <a:ext uri="{9D8B030D-6E8A-4147-A177-3AD203B41FA5}">
                      <a16:colId xmlns:a16="http://schemas.microsoft.com/office/drawing/2014/main" val="1858564028"/>
                    </a:ext>
                  </a:extLst>
                </a:gridCol>
                <a:gridCol w="1685603">
                  <a:extLst>
                    <a:ext uri="{9D8B030D-6E8A-4147-A177-3AD203B41FA5}">
                      <a16:colId xmlns:a16="http://schemas.microsoft.com/office/drawing/2014/main" val="1949424782"/>
                    </a:ext>
                  </a:extLst>
                </a:gridCol>
                <a:gridCol w="1973311">
                  <a:extLst>
                    <a:ext uri="{9D8B030D-6E8A-4147-A177-3AD203B41FA5}">
                      <a16:colId xmlns:a16="http://schemas.microsoft.com/office/drawing/2014/main" val="446382655"/>
                    </a:ext>
                  </a:extLst>
                </a:gridCol>
                <a:gridCol w="1487563">
                  <a:extLst>
                    <a:ext uri="{9D8B030D-6E8A-4147-A177-3AD203B41FA5}">
                      <a16:colId xmlns:a16="http://schemas.microsoft.com/office/drawing/2014/main" val="3644160467"/>
                    </a:ext>
                  </a:extLst>
                </a:gridCol>
                <a:gridCol w="1982996">
                  <a:extLst>
                    <a:ext uri="{9D8B030D-6E8A-4147-A177-3AD203B41FA5}">
                      <a16:colId xmlns:a16="http://schemas.microsoft.com/office/drawing/2014/main" val="66830876"/>
                    </a:ext>
                  </a:extLst>
                </a:gridCol>
              </a:tblGrid>
              <a:tr h="2767592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8800" dirty="0">
                          <a:solidFill>
                            <a:schemeClr val="bg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en-GB" sz="1600" dirty="0">
                        <a:solidFill>
                          <a:schemeClr val="bg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Political</a:t>
                      </a:r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8800" dirty="0">
                          <a:solidFill>
                            <a:schemeClr val="bg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en-GB" sz="1600" dirty="0">
                        <a:solidFill>
                          <a:schemeClr val="bg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Economical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4">
                            <a:lumMod val="5000"/>
                            <a:lumOff val="95000"/>
                          </a:schemeClr>
                        </a:gs>
                        <a:gs pos="74000">
                          <a:schemeClr val="accent4">
                            <a:lumMod val="45000"/>
                            <a:lumOff val="55000"/>
                          </a:schemeClr>
                        </a:gs>
                        <a:gs pos="83000">
                          <a:schemeClr val="accent4">
                            <a:lumMod val="45000"/>
                            <a:lumOff val="55000"/>
                          </a:schemeClr>
                        </a:gs>
                        <a:gs pos="100000">
                          <a:schemeClr val="accent4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88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n-GB" sz="8800" dirty="0">
                        <a:solidFill>
                          <a:schemeClr val="bg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Social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8800" b="1" dirty="0">
                          <a:solidFill>
                            <a:schemeClr val="bg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en-GB" sz="1600" b="1" dirty="0">
                        <a:solidFill>
                          <a:schemeClr val="bg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Technological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8800" dirty="0">
                          <a:solidFill>
                            <a:schemeClr val="bg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Legal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4">
                            <a:lumMod val="40000"/>
                            <a:lumOff val="60000"/>
                          </a:schemeClr>
                        </a:gs>
                        <a:gs pos="46000">
                          <a:schemeClr val="accent4">
                            <a:lumMod val="95000"/>
                            <a:lumOff val="5000"/>
                          </a:schemeClr>
                        </a:gs>
                        <a:gs pos="100000">
                          <a:schemeClr val="accent4">
                            <a:lumMod val="60000"/>
                          </a:schemeClr>
                        </a:gs>
                      </a:gsLst>
                      <a:path path="circle">
                        <a:fillToRect l="50000" t="130000" r="50000" b="-3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8800" dirty="0">
                          <a:solidFill>
                            <a:schemeClr val="bg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Environmental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6">
                            <a:lumMod val="67000"/>
                          </a:schemeClr>
                        </a:gs>
                        <a:gs pos="48000">
                          <a:schemeClr val="accent6">
                            <a:lumMod val="97000"/>
                            <a:lumOff val="3000"/>
                          </a:schemeClr>
                        </a:gs>
                        <a:gs pos="100000">
                          <a:schemeClr val="accent6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083540418"/>
                  </a:ext>
                </a:extLst>
              </a:tr>
              <a:tr h="3112218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Disruption in</a:t>
                      </a:r>
                      <a:r>
                        <a:rPr lang="en-US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global supply chains and raised costs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5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Trade &amp; tariff agreements </a:t>
                      </a:r>
                      <a:endParaRPr lang="en-GB" sz="15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Rising Production Costs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5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Inflation rate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5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Economic uncertainly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5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5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Employment rate</a:t>
                      </a:r>
                      <a:endParaRPr lang="en-GB" sz="15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sz="15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4">
                            <a:lumMod val="5000"/>
                            <a:lumOff val="95000"/>
                          </a:schemeClr>
                        </a:gs>
                        <a:gs pos="74000">
                          <a:schemeClr val="accent4">
                            <a:lumMod val="45000"/>
                            <a:lumOff val="55000"/>
                          </a:schemeClr>
                        </a:gs>
                        <a:gs pos="83000">
                          <a:schemeClr val="accent4">
                            <a:lumMod val="45000"/>
                            <a:lumOff val="55000"/>
                          </a:schemeClr>
                        </a:gs>
                        <a:gs pos="100000">
                          <a:schemeClr val="accent4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Income distribution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5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Lifestyle factors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5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GB" sz="15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Shifting in spending patterns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en-GB" sz="15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sz="15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5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Changes in information technology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US" sz="15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GB" sz="15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Online Retail Growth </a:t>
                      </a:r>
                      <a:endParaRPr lang="en-US" sz="15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5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5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Labeling &amp; Compliance </a:t>
                      </a:r>
                      <a:r>
                        <a:rPr lang="en-US" sz="15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Regulations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5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5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Taxation policy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5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sz="15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4">
                            <a:lumMod val="40000"/>
                            <a:lumOff val="60000"/>
                          </a:schemeClr>
                        </a:gs>
                        <a:gs pos="46000">
                          <a:schemeClr val="accent4">
                            <a:lumMod val="95000"/>
                            <a:lumOff val="5000"/>
                          </a:schemeClr>
                        </a:gs>
                        <a:gs pos="100000">
                          <a:schemeClr val="accent4">
                            <a:lumMod val="60000"/>
                          </a:schemeClr>
                        </a:gs>
                      </a:gsLst>
                      <a:path path="circle">
                        <a:fillToRect l="50000" t="130000" r="50000" b="-3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5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Eco-friendly packaging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US" sz="15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5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Climate Change Impact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US" sz="15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5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Regulations &amp; restrictions</a:t>
                      </a:r>
                      <a:endParaRPr lang="en-GB" sz="15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6">
                            <a:lumMod val="67000"/>
                          </a:schemeClr>
                        </a:gs>
                        <a:gs pos="48000">
                          <a:schemeClr val="accent6">
                            <a:lumMod val="97000"/>
                            <a:lumOff val="3000"/>
                          </a:schemeClr>
                        </a:gs>
                        <a:gs pos="100000">
                          <a:schemeClr val="accent6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6548912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234" y="957447"/>
            <a:ext cx="2363366" cy="4943105"/>
          </a:xfrm>
        </p:spPr>
        <p:txBody>
          <a:bodyPr anchor="ctr">
            <a:normAutofit/>
          </a:bodyPr>
          <a:lstStyle/>
          <a:p>
            <a:r>
              <a:rPr lang="en-GB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Cause-and-Effect model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B374F2-D6F0-6658-5F76-4B55188A19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9428154"/>
              </p:ext>
            </p:extLst>
          </p:nvPr>
        </p:nvGraphicFramePr>
        <p:xfrm>
          <a:off x="3022600" y="673100"/>
          <a:ext cx="8865635" cy="5727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505395B-EB6B-5ED1-186D-E017DA15A205}"/>
              </a:ext>
            </a:extLst>
          </p:cNvPr>
          <p:cNvSpPr txBox="1"/>
          <p:nvPr/>
        </p:nvSpPr>
        <p:spPr>
          <a:xfrm>
            <a:off x="545238" y="127593"/>
            <a:ext cx="11437655" cy="489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3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Fish Bone Diagram</a:t>
            </a:r>
            <a:endParaRPr lang="en-US" sz="23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3" name="Picture Placeholder 1">
            <a:extLst>
              <a:ext uri="{FF2B5EF4-FFF2-40B4-BE49-F238E27FC236}">
                <a16:creationId xmlns:a16="http://schemas.microsoft.com/office/drawing/2014/main" id="{840FCC59-7293-F581-9C58-57620B909A0A}"/>
              </a:ext>
            </a:extLst>
          </p:cNvPr>
          <p:cNvSpPr txBox="1">
            <a:spLocks/>
          </p:cNvSpPr>
          <p:nvPr/>
        </p:nvSpPr>
        <p:spPr>
          <a:xfrm>
            <a:off x="303276" y="616690"/>
            <a:ext cx="11679617" cy="5932966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  <a:p>
            <a:endParaRPr lang="en-GB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749D458-0661-F9C7-B725-A0815666C26A}"/>
              </a:ext>
            </a:extLst>
          </p:cNvPr>
          <p:cNvCxnSpPr>
            <a:cxnSpLocks/>
          </p:cNvCxnSpPr>
          <p:nvPr/>
        </p:nvCxnSpPr>
        <p:spPr>
          <a:xfrm>
            <a:off x="545238" y="3378634"/>
            <a:ext cx="9983703" cy="141691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4DAFF04E-8D70-6B7F-EBF0-14E46C698288}"/>
              </a:ext>
            </a:extLst>
          </p:cNvPr>
          <p:cNvSpPr txBox="1"/>
          <p:nvPr/>
        </p:nvSpPr>
        <p:spPr>
          <a:xfrm>
            <a:off x="608512" y="792975"/>
            <a:ext cx="1762358" cy="461665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C53D67C-2E78-F7A2-F1F4-86C2F40388C3}"/>
              </a:ext>
            </a:extLst>
          </p:cNvPr>
          <p:cNvSpPr txBox="1"/>
          <p:nvPr/>
        </p:nvSpPr>
        <p:spPr>
          <a:xfrm>
            <a:off x="3545260" y="750524"/>
            <a:ext cx="1762358" cy="461665"/>
          </a:xfrm>
          <a:prstGeom prst="rect">
            <a:avLst/>
          </a:prstGeom>
          <a:noFill/>
          <a:ln w="57150"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Machines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B9257E4-3E11-4718-B32E-1DEAA1C6A257}"/>
              </a:ext>
            </a:extLst>
          </p:cNvPr>
          <p:cNvSpPr txBox="1"/>
          <p:nvPr/>
        </p:nvSpPr>
        <p:spPr>
          <a:xfrm>
            <a:off x="6405359" y="791725"/>
            <a:ext cx="1780648" cy="461665"/>
          </a:xfrm>
          <a:prstGeom prst="rect">
            <a:avLst/>
          </a:prstGeom>
          <a:noFill/>
          <a:ln w="57150"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Consumer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892471B-AA85-C938-796C-C247E5CEE551}"/>
              </a:ext>
            </a:extLst>
          </p:cNvPr>
          <p:cNvSpPr txBox="1"/>
          <p:nvPr/>
        </p:nvSpPr>
        <p:spPr>
          <a:xfrm>
            <a:off x="587172" y="5922343"/>
            <a:ext cx="1780017" cy="461665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687C592-4C48-2A58-11B2-A72ACE4C74E2}"/>
              </a:ext>
            </a:extLst>
          </p:cNvPr>
          <p:cNvSpPr txBox="1"/>
          <p:nvPr/>
        </p:nvSpPr>
        <p:spPr>
          <a:xfrm>
            <a:off x="3503402" y="5974272"/>
            <a:ext cx="2365100" cy="461665"/>
          </a:xfrm>
          <a:prstGeom prst="rect">
            <a:avLst/>
          </a:prstGeom>
          <a:noFill/>
          <a:ln w="5715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Measurement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8BB62C05-12EB-0A1D-5BE9-F12CCE2E8822}"/>
              </a:ext>
            </a:extLst>
          </p:cNvPr>
          <p:cNvSpPr txBox="1"/>
          <p:nvPr/>
        </p:nvSpPr>
        <p:spPr>
          <a:xfrm>
            <a:off x="6385495" y="5948441"/>
            <a:ext cx="2365100" cy="46166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EEC475F5-1D83-C2E3-81A8-2A41A8B4A027}"/>
              </a:ext>
            </a:extLst>
          </p:cNvPr>
          <p:cNvSpPr txBox="1"/>
          <p:nvPr/>
        </p:nvSpPr>
        <p:spPr>
          <a:xfrm>
            <a:off x="10528941" y="3210770"/>
            <a:ext cx="1294252" cy="64633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Decline </a:t>
            </a:r>
          </a:p>
          <a:p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Sales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84D1154D-973A-074C-F068-F8885748839D}"/>
              </a:ext>
            </a:extLst>
          </p:cNvPr>
          <p:cNvSpPr txBox="1"/>
          <p:nvPr/>
        </p:nvSpPr>
        <p:spPr>
          <a:xfrm>
            <a:off x="7409839" y="5238027"/>
            <a:ext cx="2072838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Supply chain disruption &amp; inflation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5C3C0B2D-DADE-915C-A980-9A10ED615DC6}"/>
              </a:ext>
            </a:extLst>
          </p:cNvPr>
          <p:cNvSpPr txBox="1"/>
          <p:nvPr/>
        </p:nvSpPr>
        <p:spPr>
          <a:xfrm>
            <a:off x="7266596" y="1431984"/>
            <a:ext cx="1524001" cy="47004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Shifting in spending patterns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26408BEA-D870-FE3B-976A-C76ADD3F2D1F}"/>
              </a:ext>
            </a:extLst>
          </p:cNvPr>
          <p:cNvSpPr txBox="1"/>
          <p:nvPr/>
        </p:nvSpPr>
        <p:spPr>
          <a:xfrm>
            <a:off x="6249503" y="3730942"/>
            <a:ext cx="1452499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Closure of nearby businesses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6557F85A-3DAA-4F43-4AB8-41052900E216}"/>
              </a:ext>
            </a:extLst>
          </p:cNvPr>
          <p:cNvSpPr txBox="1"/>
          <p:nvPr/>
        </p:nvSpPr>
        <p:spPr>
          <a:xfrm>
            <a:off x="4514525" y="5144900"/>
            <a:ext cx="1996004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Increased competition from online flower delivery service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D5B15D85-335E-E3CF-9C5A-9A2BB5C55B4B}"/>
              </a:ext>
            </a:extLst>
          </p:cNvPr>
          <p:cNvSpPr txBox="1"/>
          <p:nvPr/>
        </p:nvSpPr>
        <p:spPr>
          <a:xfrm>
            <a:off x="2937572" y="4115306"/>
            <a:ext cx="1669999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Rising cost of fresh flowers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D44645B-1A70-92A1-627C-087076CF28E3}"/>
              </a:ext>
            </a:extLst>
          </p:cNvPr>
          <p:cNvSpPr txBox="1"/>
          <p:nvPr/>
        </p:nvSpPr>
        <p:spPr>
          <a:xfrm>
            <a:off x="1666556" y="5070219"/>
            <a:ext cx="182683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Unable to maintain </a:t>
            </a: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sustainable material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A5789E90-383A-ACBE-4684-DE72DB3206DF}"/>
              </a:ext>
            </a:extLst>
          </p:cNvPr>
          <p:cNvSpPr txBox="1"/>
          <p:nvPr/>
        </p:nvSpPr>
        <p:spPr>
          <a:xfrm>
            <a:off x="4415547" y="1524700"/>
            <a:ext cx="1463643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Outdated website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C92F58A-A258-B2B7-D611-C85A182A89B6}"/>
              </a:ext>
            </a:extLst>
          </p:cNvPr>
          <p:cNvSpPr txBox="1"/>
          <p:nvPr/>
        </p:nvSpPr>
        <p:spPr>
          <a:xfrm>
            <a:off x="5592713" y="2223231"/>
            <a:ext cx="1553975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Website difficult to navigate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A0B00441-309A-62B8-1C4E-F079FAB2DC95}"/>
              </a:ext>
            </a:extLst>
          </p:cNvPr>
          <p:cNvSpPr txBox="1"/>
          <p:nvPr/>
        </p:nvSpPr>
        <p:spPr>
          <a:xfrm>
            <a:off x="1495504" y="1404078"/>
            <a:ext cx="182683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Not keeping up with digital marketing trends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6EC35BCD-1547-140A-3766-E7A8E67A629C}"/>
              </a:ext>
            </a:extLst>
          </p:cNvPr>
          <p:cNvSpPr txBox="1"/>
          <p:nvPr/>
        </p:nvSpPr>
        <p:spPr>
          <a:xfrm>
            <a:off x="2453172" y="2000381"/>
            <a:ext cx="1496066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Increased on-line competition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78E81EB1-F387-784A-8844-FFA787A4BB59}"/>
              </a:ext>
            </a:extLst>
          </p:cNvPr>
          <p:cNvCxnSpPr>
            <a:cxnSpLocks/>
          </p:cNvCxnSpPr>
          <p:nvPr/>
        </p:nvCxnSpPr>
        <p:spPr>
          <a:xfrm>
            <a:off x="6405359" y="1277784"/>
            <a:ext cx="3056556" cy="2225920"/>
          </a:xfrm>
          <a:prstGeom prst="line">
            <a:avLst/>
          </a:prstGeom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>
            <a:extLst>
              <a:ext uri="{FF2B5EF4-FFF2-40B4-BE49-F238E27FC236}">
                <a16:creationId xmlns:a16="http://schemas.microsoft.com/office/drawing/2014/main" id="{57685FC6-7979-58CC-5ADE-800E3BFD2146}"/>
              </a:ext>
            </a:extLst>
          </p:cNvPr>
          <p:cNvSpPr txBox="1"/>
          <p:nvPr/>
        </p:nvSpPr>
        <p:spPr>
          <a:xfrm>
            <a:off x="8003786" y="2041580"/>
            <a:ext cx="1458129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Price sensitivity</a:t>
            </a:r>
          </a:p>
        </p:txBody>
      </p: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A1A41A77-0D22-15EE-96F7-915640A1316B}"/>
              </a:ext>
            </a:extLst>
          </p:cNvPr>
          <p:cNvCxnSpPr>
            <a:cxnSpLocks/>
          </p:cNvCxnSpPr>
          <p:nvPr/>
        </p:nvCxnSpPr>
        <p:spPr>
          <a:xfrm flipH="1">
            <a:off x="6496493" y="3552224"/>
            <a:ext cx="2965422" cy="236669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>
            <a:extLst>
              <a:ext uri="{FF2B5EF4-FFF2-40B4-BE49-F238E27FC236}">
                <a16:creationId xmlns:a16="http://schemas.microsoft.com/office/drawing/2014/main" id="{144710C7-934B-0E7A-7D64-7AA290269C8C}"/>
              </a:ext>
            </a:extLst>
          </p:cNvPr>
          <p:cNvSpPr txBox="1"/>
          <p:nvPr/>
        </p:nvSpPr>
        <p:spPr>
          <a:xfrm>
            <a:off x="8790597" y="2424348"/>
            <a:ext cx="1458129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Prefer discount &amp; subscription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E0365B68-BFE5-0C92-F145-330D00625BFA}"/>
              </a:ext>
            </a:extLst>
          </p:cNvPr>
          <p:cNvSpPr txBox="1"/>
          <p:nvPr/>
        </p:nvSpPr>
        <p:spPr>
          <a:xfrm>
            <a:off x="8114800" y="4604398"/>
            <a:ext cx="1793347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Trade policies &amp; higher import tariffs</a:t>
            </a:r>
          </a:p>
        </p:txBody>
      </p: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CB154FE9-4043-B7AD-A10A-2CCF86822B0F}"/>
              </a:ext>
            </a:extLst>
          </p:cNvPr>
          <p:cNvCxnSpPr>
            <a:cxnSpLocks/>
          </p:cNvCxnSpPr>
          <p:nvPr/>
        </p:nvCxnSpPr>
        <p:spPr>
          <a:xfrm flipH="1">
            <a:off x="3521032" y="3431023"/>
            <a:ext cx="3149467" cy="2512830"/>
          </a:xfrm>
          <a:prstGeom prst="line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F567A71A-D202-7715-8FF6-C34A4B0884F8}"/>
              </a:ext>
            </a:extLst>
          </p:cNvPr>
          <p:cNvCxnSpPr>
            <a:cxnSpLocks/>
          </p:cNvCxnSpPr>
          <p:nvPr/>
        </p:nvCxnSpPr>
        <p:spPr>
          <a:xfrm>
            <a:off x="3501247" y="1219751"/>
            <a:ext cx="3185383" cy="2225920"/>
          </a:xfrm>
          <a:prstGeom prst="line">
            <a:avLst/>
          </a:prstGeom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E9456829-16F1-2F28-01F2-073A0A4CC158}"/>
              </a:ext>
            </a:extLst>
          </p:cNvPr>
          <p:cNvCxnSpPr>
            <a:cxnSpLocks/>
          </p:cNvCxnSpPr>
          <p:nvPr/>
        </p:nvCxnSpPr>
        <p:spPr>
          <a:xfrm flipV="1">
            <a:off x="569555" y="3410533"/>
            <a:ext cx="3278952" cy="2450020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06795CE1-BDE3-E118-27BA-014A8C07A078}"/>
              </a:ext>
            </a:extLst>
          </p:cNvPr>
          <p:cNvCxnSpPr>
            <a:cxnSpLocks/>
          </p:cNvCxnSpPr>
          <p:nvPr/>
        </p:nvCxnSpPr>
        <p:spPr>
          <a:xfrm>
            <a:off x="609311" y="1237488"/>
            <a:ext cx="3239196" cy="2173045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>
            <a:extLst>
              <a:ext uri="{FF2B5EF4-FFF2-40B4-BE49-F238E27FC236}">
                <a16:creationId xmlns:a16="http://schemas.microsoft.com/office/drawing/2014/main" id="{B0CE27DA-0291-83C7-81A9-118E82C3B8E6}"/>
              </a:ext>
            </a:extLst>
          </p:cNvPr>
          <p:cNvSpPr txBox="1"/>
          <p:nvPr/>
        </p:nvSpPr>
        <p:spPr>
          <a:xfrm>
            <a:off x="5460071" y="4395406"/>
            <a:ext cx="1452499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Rising operational cost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4D544DDE-63CD-866D-19AB-86497B66EDD4}"/>
              </a:ext>
            </a:extLst>
          </p:cNvPr>
          <p:cNvSpPr txBox="1"/>
          <p:nvPr/>
        </p:nvSpPr>
        <p:spPr>
          <a:xfrm>
            <a:off x="8998720" y="3938648"/>
            <a:ext cx="1452500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Entry of new competitors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759CE071-4210-0FBD-7DB2-9AC13E44FEF2}"/>
              </a:ext>
            </a:extLst>
          </p:cNvPr>
          <p:cNvSpPr txBox="1"/>
          <p:nvPr/>
        </p:nvSpPr>
        <p:spPr>
          <a:xfrm>
            <a:off x="3386823" y="2674150"/>
            <a:ext cx="1496066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Unable to adapt  business model</a:t>
            </a:r>
          </a:p>
        </p:txBody>
      </p:sp>
    </p:spTree>
    <p:extLst>
      <p:ext uri="{BB962C8B-B14F-4D97-AF65-F5344CB8AC3E}">
        <p14:creationId xmlns:p14="http://schemas.microsoft.com/office/powerpoint/2010/main" val="1780730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3885975-BC0C-478A-7B14-DA38A0E5D35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3479" b="1225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  <a:pattFill prst="pct5">
            <a:fgClr>
              <a:schemeClr val="bg2"/>
            </a:fgClr>
            <a:bgClr>
              <a:schemeClr val="bg1"/>
            </a:bgClr>
          </a:pattFill>
          <a:ln>
            <a:solidFill>
              <a:schemeClr val="bg2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Key Findings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5D2D266C-5F8A-E03E-C73C-ED02BD7E1C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2083709"/>
              </p:ext>
            </p:extLst>
          </p:nvPr>
        </p:nvGraphicFramePr>
        <p:xfrm>
          <a:off x="838200" y="1825625"/>
          <a:ext cx="1078484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925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" y="850392"/>
            <a:ext cx="10972800" cy="592531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Avatour.com. (n.d.). 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Benefits of Fishbone Diagram in Continuous Improvement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Available at: 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https://avatour.com/article/the-benefits-of-fishbone-diagram-in-continuous-improvement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Buye, R. (2021). 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examination of the PESTEL Analysis Model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ResearchGate. Available at: 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https://www.researchgate.net/publication/349506325_Critical_examination_of_the_PESTEL_Analysis_Model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CIPD (2023). </a:t>
            </a:r>
            <a:r>
              <a:rPr lang="en-GB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CIPD | PESTLE Analysis</a:t>
            </a:r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CIPD.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https://www.cipd.org/uk/knowledge/factsheets/pestle-analysis-factsheet/#what-is-a-pestle-analysis-used-for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Fresh Produce Association. (2025). </a:t>
            </a:r>
            <a:r>
              <a:rPr lang="en-GB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Floral Industry Trends</a:t>
            </a:r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https://www.freshproduce.com/resources/floral/2025-floral-industry-trends/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Kumah, A., Nwogu, C.N., Issah, A.-R., Obot, E., </a:t>
            </a:r>
            <a:r>
              <a:rPr lang="en-GB" sz="1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Kanamitie</a:t>
            </a:r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D.T., Sifa, J.S. and Aidoo, L.A. (2024). Cause-and-Effect (Fishbone) Diagram: a Tool for Generating and Organizing Quality Improvement Ideas. </a:t>
            </a:r>
            <a:r>
              <a:rPr lang="en-GB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Innovations Journals</a:t>
            </a:r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[online] 7(2), pp.85–87. </a:t>
            </a:r>
            <a:r>
              <a:rPr lang="en-GB" sz="1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</a:t>
            </a:r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https://doi.org/10.36401/JQSH-23-42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Kumar, V. (2025). 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Power of the Cause and Effect Diagram - Project Review Insights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Available at: 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https://www.projinsights.com/the-power-of-the-cause-and-effect-diagram/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M.A, C.F.B.A. (2023). </a:t>
            </a:r>
            <a:r>
              <a:rPr lang="en-GB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PESTEL Analysis: A Strategic Planning Framework</a:t>
            </a:r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Oak Innovation. Available at: </a:t>
            </a:r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https://www.oakinnovation.com/blog/free-assessment/pestel-analysis</a:t>
            </a:r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PESTLE Analysis. (2018). 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frustrating disadvantages of PESTLE analysis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Available at: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https://pestleanalysis.com/disadvantages-of-pestle-analysis/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Shaw, A.A. (2021). 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Importance of Pestle Analysis/Uses/Advantages &amp; Disadvantages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SWOT &amp; PESTLE Analysis. Available at: 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https://swotandpestleanalysis.com/importance-of-pestle-analysis-uses-advantages-disadvantages/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Site Owner (2016). 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Creative Ways To Present Cause Effect Diagrams in PowerPoint - Presentation Process.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https://www.presentation-process.com/complete-guide-cause-effect-diagrams-powerpoint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US" sz="1400" dirty="0"/>
            </a:br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GB" sz="1400" dirty="0"/>
            </a:br>
            <a:br>
              <a:rPr lang="en-US" sz="1400" dirty="0"/>
            </a:b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US" sz="1400" dirty="0"/>
            </a:br>
            <a:b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b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br>
              <a:rPr lang="en-US" sz="1400" dirty="0"/>
            </a:b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b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400" dirty="0">
              <a:solidFill>
                <a:srgbClr val="FF0000"/>
              </a:solidFill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GB" sz="1400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51455"/>
            <a:ext cx="10515600" cy="15700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Thank you all for patiently listening to my presentation</a:t>
            </a:r>
          </a:p>
        </p:txBody>
      </p:sp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21" y="1495426"/>
            <a:ext cx="10584679" cy="468153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Questions &amp; Answers on Collaboration ...">
            <a:extLst>
              <a:ext uri="{FF2B5EF4-FFF2-40B4-BE49-F238E27FC236}">
                <a16:creationId xmlns:a16="http://schemas.microsoft.com/office/drawing/2014/main" id="{BC1C6B8B-3E57-B212-0064-3A197FA35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871" y="2087592"/>
            <a:ext cx="6551427" cy="2737628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F472D76CF0A40888B78A9EA0200F3" ma:contentTypeVersion="8" ma:contentTypeDescription="Create a new document." ma:contentTypeScope="" ma:versionID="a8eac0a0cf35691c15004f0dd5bde203">
  <xsd:schema xmlns:xsd="http://www.w3.org/2001/XMLSchema" xmlns:xs="http://www.w3.org/2001/XMLSchema" xmlns:p="http://schemas.microsoft.com/office/2006/metadata/properties" xmlns:ns2="3e4d8a5d-01f3-43bc-a8af-65fd9717c730" targetNamespace="http://schemas.microsoft.com/office/2006/metadata/properties" ma:root="true" ma:fieldsID="3917609a5edacb8f5c90364ee40942c1" ns2:_="">
    <xsd:import namespace="3e4d8a5d-01f3-43bc-a8af-65fd9717c7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4d8a5d-01f3-43bc-a8af-65fd9717c7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A555A84-5542-4C22-B1A5-EDBFC0292E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4d8a5d-01f3-43bc-a8af-65fd9717c7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5CCAF22-9EA3-4C2F-9092-C861B73393C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17632</TotalTime>
  <Words>1627</Words>
  <Application>Microsoft Office PowerPoint</Application>
  <PresentationFormat>Widescreen</PresentationFormat>
  <Paragraphs>278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Office 2013 - 2022 Theme</vt:lpstr>
      <vt:lpstr>PowerPoint Presentation</vt:lpstr>
      <vt:lpstr>INTRODUCTION </vt:lpstr>
      <vt:lpstr>An overview of Green Haven Florists </vt:lpstr>
      <vt:lpstr>PowerPoint Presentation</vt:lpstr>
      <vt:lpstr>PowerPoint Presentation</vt:lpstr>
      <vt:lpstr>PESTEL Framework </vt:lpstr>
      <vt:lpstr>PowerPoint Presentation</vt:lpstr>
      <vt:lpstr>Cause-and-Effect model</vt:lpstr>
      <vt:lpstr>PowerPoint Presentation</vt:lpstr>
      <vt:lpstr>Key Findings</vt:lpstr>
      <vt:lpstr>Reference List: 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lastModifiedBy>vijay.rani33@hotmail.com</cp:lastModifiedBy>
  <cp:revision>86</cp:revision>
  <dcterms:created xsi:type="dcterms:W3CDTF">2024-01-29T11:42:05Z</dcterms:created>
  <dcterms:modified xsi:type="dcterms:W3CDTF">2025-10-11T14:16:06Z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0x0101009EFF472D76CF0A40888B78A9EA0200F3</vt:lpwstr>
  </property>
</Properties>
</file>