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1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AEC5AC-3095-4EEC-BC6A-A94442A3A518}" v="2" dt="2022-10-15T20:51:18.092"/>
    <p1510:client id="{8A6BB486-2C70-0B7B-F4EC-DED292079FEB}" v="43" dt="2022-10-16T22:02:59.7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B0998-49FC-4C06-9AE2-1F4B4D4C8C4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85CFA-44A4-4F05-BB6B-710D9BC74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212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585CFA-44A4-4F05-BB6B-710D9BC747B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073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592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872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74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41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379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6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884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909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808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054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385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4865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628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030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341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312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78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5377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oworld.raspberrypi.org/articles/HW06-why-we-need-to-talk-about-ethics-in-technology" TargetMode="External"/><Relationship Id="rId2" Type="http://schemas.openxmlformats.org/officeDocument/2006/relationships/hyperlink" Target="https://www.researchgate.net/post/Why-ethical-use-of-technology-is-importa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1339D018-EB29-E167-F7EB-46F65EDF2A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122"/>
          <a:stretch/>
        </p:blipFill>
        <p:spPr>
          <a:xfrm>
            <a:off x="-1" y="-2"/>
            <a:ext cx="1219199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9582" y="521595"/>
            <a:ext cx="5696097" cy="1691904"/>
          </a:xfrm>
        </p:spPr>
        <p:txBody>
          <a:bodyPr>
            <a:normAutofit fontScale="90000"/>
          </a:bodyPr>
          <a:lstStyle/>
          <a:p>
            <a:r>
              <a:rPr lang="en-GB" sz="2900" b="1"/>
              <a:t>IS THERE A NEED TO PROVIDE TRAINING ON HOW TO USE TECHOLOGY TO COLLABORATE AT UWTSD ?</a:t>
            </a:r>
            <a:endParaRPr lang="en-US" sz="290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575949" y="3250215"/>
            <a:ext cx="5577650" cy="2414159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Module title</a:t>
            </a:r>
            <a:r>
              <a:rPr lang="en-GB"/>
              <a:t>: Digital Skills and Research Methods </a:t>
            </a:r>
            <a:r>
              <a:rPr lang="en-GB" b="1"/>
              <a:t>Module code</a:t>
            </a:r>
            <a:r>
              <a:rPr lang="en-GB"/>
              <a:t>: LCHS4002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b="1"/>
              <a:t>Lecturer</a:t>
            </a:r>
            <a:r>
              <a:rPr lang="en-GB" b="1" i="1"/>
              <a:t>: </a:t>
            </a:r>
            <a:r>
              <a:rPr lang="en-GB"/>
              <a:t>Matthew Brian</a:t>
            </a: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Angel Smith 2213330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Sherine Thompson 2212415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Ivana </a:t>
            </a:r>
            <a:r>
              <a:rPr lang="en-GB" i="1" err="1"/>
              <a:t>Konjevod</a:t>
            </a:r>
            <a:r>
              <a:rPr lang="en-GB" i="1"/>
              <a:t> 2217492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 i="1"/>
          </a:p>
          <a:p>
            <a:endParaRPr lang="en-GB" i="1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C811960-FEC4-3130-DEDC-6153AD3CF1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83" r="25908" b="-3"/>
          <a:stretch/>
        </p:blipFill>
        <p:spPr>
          <a:xfrm>
            <a:off x="1286934" y="1254281"/>
            <a:ext cx="3364187" cy="4254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95542-817C-31D5-784C-241A29424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 u="sng"/>
              <a:t>Reason for choosing this question </a:t>
            </a:r>
            <a:endParaRPr lang="en-US" sz="28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5D5DC-7F48-00F7-1FDE-0DC57BA0E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i="1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We want to know</a:t>
            </a:r>
          </a:p>
          <a:p>
            <a:pP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PEOPLE'S OPINIONS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MOST COMMON SOCIAL MEDIA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DIFFERENT TRAINING AVAILABLE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THE BEST WAY TO IMPROVE PEOPLE'S DIGITAL SKILLS  </a:t>
            </a:r>
          </a:p>
          <a:p>
            <a:pPr>
              <a:buClr>
                <a:srgbClr val="FFFFFF"/>
              </a:buCl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Clr>
                <a:srgbClr val="FFFFFF"/>
              </a:buClr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D1B6BBD-DF00-176B-7902-D2E8BB474B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4630994" y="1323669"/>
            <a:ext cx="6916633" cy="389062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29E792-AE06-C928-FE3F-47303C63FECD}"/>
              </a:ext>
            </a:extLst>
          </p:cNvPr>
          <p:cNvSpPr txBox="1"/>
          <p:nvPr/>
        </p:nvSpPr>
        <p:spPr>
          <a:xfrm>
            <a:off x="9748860" y="6224327"/>
            <a:ext cx="2085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Ivana </a:t>
            </a:r>
            <a:r>
              <a:rPr lang="en-GB" err="1"/>
              <a:t>Konjevod</a:t>
            </a:r>
          </a:p>
        </p:txBody>
      </p:sp>
    </p:spTree>
    <p:extLst>
      <p:ext uri="{BB962C8B-B14F-4D97-AF65-F5344CB8AC3E}">
        <p14:creationId xmlns:p14="http://schemas.microsoft.com/office/powerpoint/2010/main" val="25806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26560-95B4-982F-5717-CA6234536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tx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rPr>
              <a:t>We are living in a digital age where students shuffle between learning and social and communication platforms constantly.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FA1BD4-DE5A-4B6F-70AD-04C7C207A1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/>
              <a:t>The Best Digital Collaboration Tools For Students</a:t>
            </a:r>
            <a:endParaRPr lang="en-US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Microsoft office 365 (word, excel, outlook...)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Skype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Zoom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Google drive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Microsoft teams 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US" b="1"/>
          </a:p>
        </p:txBody>
      </p:sp>
      <p:pic>
        <p:nvPicPr>
          <p:cNvPr id="5" name="Picture 5" descr="Group of students working in library">
            <a:extLst>
              <a:ext uri="{FF2B5EF4-FFF2-40B4-BE49-F238E27FC236}">
                <a16:creationId xmlns:a16="http://schemas.microsoft.com/office/drawing/2014/main" id="{7506E162-7E65-777F-D51B-A728E7DB43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12020" b="-2"/>
          <a:stretch/>
        </p:blipFill>
        <p:spPr>
          <a:xfrm>
            <a:off x="4630994" y="645106"/>
            <a:ext cx="6916633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A89DDD-3776-3A9D-8A4A-D3B59ED2D2B1}"/>
              </a:ext>
            </a:extLst>
          </p:cNvPr>
          <p:cNvSpPr txBox="1"/>
          <p:nvPr/>
        </p:nvSpPr>
        <p:spPr>
          <a:xfrm>
            <a:off x="10013949" y="6381750"/>
            <a:ext cx="2695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Ivana </a:t>
            </a:r>
            <a:r>
              <a:rPr lang="en-GB" err="1"/>
              <a:t>Konjevod</a:t>
            </a:r>
          </a:p>
        </p:txBody>
      </p:sp>
    </p:spTree>
    <p:extLst>
      <p:ext uri="{BB962C8B-B14F-4D97-AF65-F5344CB8AC3E}">
        <p14:creationId xmlns:p14="http://schemas.microsoft.com/office/powerpoint/2010/main" val="587238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B6D53-DC81-91CE-FE56-FA7F8852D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why digital skills are important for students 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E63BF-F9D1-313F-A6D8-37CD1B031E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2" y="2416791"/>
            <a:ext cx="10324531" cy="361324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finding, reviewing, organising and sharing information effectively </a:t>
            </a: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handling data appropriately and establishing good data security practices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using different online resources and tools to help you study remotely and engage effectively with your learning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being able to communicate and collaborate in a digital setting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understanding how to protect yourself, other students and colleagues, to stay safe in the digital environment</a:t>
            </a:r>
            <a:endParaRPr lang="en-GB" dirty="0" err="1"/>
          </a:p>
          <a:p>
            <a:pPr>
              <a:buClr>
                <a:srgbClr val="FFFFFF"/>
              </a:buClr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Clr>
                <a:srgbClr val="FFFFFF"/>
              </a:buClr>
              <a:buNone/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 algn="r">
              <a:buNone/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   Ivana </a:t>
            </a:r>
            <a:r>
              <a:rPr lang="en-GB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Konjevod</a:t>
            </a: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  <a:buFont typeface="Courier New"/>
              <a:buChar char="o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6536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A06E70-2A44-AF1E-8D0E-B56C183B8085}"/>
              </a:ext>
            </a:extLst>
          </p:cNvPr>
          <p:cNvSpPr txBox="1"/>
          <p:nvPr/>
        </p:nvSpPr>
        <p:spPr>
          <a:xfrm>
            <a:off x="1117170" y="891152"/>
            <a:ext cx="7116466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200">
              <a:latin typeface="Consolas"/>
            </a:endParaRPr>
          </a:p>
          <a:p>
            <a:r>
              <a:rPr lang="en-GB" sz="3200">
                <a:latin typeface="Consolas"/>
              </a:rPr>
              <a:t>Are students confident in using technology</a:t>
            </a:r>
            <a:r>
              <a:rPr lang="en-GB" sz="3200"/>
              <a:t> ?</a:t>
            </a:r>
            <a:endParaRPr lang="en-GB"/>
          </a:p>
          <a:p>
            <a:endParaRPr lang="en-GB" sz="3200"/>
          </a:p>
          <a:p>
            <a:endParaRPr lang="en-GB" sz="3200"/>
          </a:p>
          <a:p>
            <a:r>
              <a:rPr lang="en-GB" sz="1600"/>
              <a:t>Strongly agree?     agree?    disagree?   strongly disagree?</a:t>
            </a:r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104281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9BFCA-96B0-15FD-0DA5-8E4FEF234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Why do </a:t>
            </a:r>
            <a:r>
              <a:rPr lang="en-GB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uwtsd</a:t>
            </a:r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collaborate with the university?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99382-EC25-16CC-71CF-04C4FF562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283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4A945-5607-8A28-E5EC-6DC25B9BA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894CF-614A-9403-47C9-851B4DE0A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2819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Ethical use of technology is important as it ensures that the use of technology is not misused which would end up harming people, the environment and also society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3FA4DA-07E2-BFC4-7559-9AAD7DC15EA2}"/>
              </a:ext>
            </a:extLst>
          </p:cNvPr>
          <p:cNvSpPr txBox="1"/>
          <p:nvPr/>
        </p:nvSpPr>
        <p:spPr>
          <a:xfrm>
            <a:off x="10000275" y="6211669"/>
            <a:ext cx="2094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Sherine Thompson</a:t>
            </a:r>
          </a:p>
        </p:txBody>
      </p:sp>
    </p:spTree>
    <p:extLst>
      <p:ext uri="{BB962C8B-B14F-4D97-AF65-F5344CB8AC3E}">
        <p14:creationId xmlns:p14="http://schemas.microsoft.com/office/powerpoint/2010/main" val="3923543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7CF4D-61F2-C498-09A3-B4A8B55CF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 in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D4B9E-F243-84E1-79EF-27E004648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Misuse of personal information – one of the primary issues in technology is personal information. As we visit sites on the internet we enter personal information which are deemed valuable to businesses </a:t>
            </a:r>
          </a:p>
          <a:p>
            <a:r>
              <a:rPr lang="en-GB" dirty="0"/>
              <a:t>Use of Artificial Intelligence – Artificial intelligence is a great way to show that the world is advancing and showing its potential but sometimes they do feel as if they are crossing an ethical line.</a:t>
            </a:r>
          </a:p>
          <a:p>
            <a:r>
              <a:rPr lang="en-GB" dirty="0"/>
              <a:t>Ethical Practices in technology – Ethical technology is all about ensuring that there is more of a moral compass between technology and its users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B12625-8B84-FD0D-FEED-AD076E3AABE6}"/>
              </a:ext>
            </a:extLst>
          </p:cNvPr>
          <p:cNvSpPr txBox="1"/>
          <p:nvPr/>
        </p:nvSpPr>
        <p:spPr>
          <a:xfrm>
            <a:off x="10264877" y="6211669"/>
            <a:ext cx="2084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Sherine Thompson</a:t>
            </a:r>
          </a:p>
        </p:txBody>
      </p:sp>
    </p:spTree>
    <p:extLst>
      <p:ext uri="{BB962C8B-B14F-4D97-AF65-F5344CB8AC3E}">
        <p14:creationId xmlns:p14="http://schemas.microsoft.com/office/powerpoint/2010/main" val="153705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C2DB5-6ABE-E7CE-37D3-A0616592D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2ADC6-E4C3-AB85-C8BB-B072C27EA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Why ethical use of technology is important? | ResearchGate</a:t>
            </a:r>
            <a:r>
              <a:rPr lang="en-GB" dirty="0"/>
              <a:t> – October 15th, 2022</a:t>
            </a:r>
          </a:p>
          <a:p>
            <a:r>
              <a:rPr lang="en-GB" dirty="0">
                <a:hlinkClick r:id="rId3"/>
              </a:rPr>
              <a:t>Why we need to talk about ethics in technology — Hello World (raspberrypi.org)</a:t>
            </a:r>
            <a:r>
              <a:rPr lang="en-GB" dirty="0"/>
              <a:t> – October 15</a:t>
            </a:r>
            <a:r>
              <a:rPr lang="en-GB" baseline="30000" dirty="0"/>
              <a:t>th</a:t>
            </a:r>
            <a:r>
              <a:rPr lang="en-GB" dirty="0"/>
              <a:t>, 2022</a:t>
            </a:r>
            <a:endParaRPr lang="en-GB" baseline="30000" dirty="0"/>
          </a:p>
        </p:txBody>
      </p:sp>
    </p:spTree>
    <p:extLst>
      <p:ext uri="{BB962C8B-B14F-4D97-AF65-F5344CB8AC3E}">
        <p14:creationId xmlns:p14="http://schemas.microsoft.com/office/powerpoint/2010/main" val="575776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390</Words>
  <Application>Microsoft Office PowerPoint</Application>
  <PresentationFormat>Widescreen</PresentationFormat>
  <Paragraphs>60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Century Gothic</vt:lpstr>
      <vt:lpstr>Consolas</vt:lpstr>
      <vt:lpstr>Courier New</vt:lpstr>
      <vt:lpstr>Wingdings</vt:lpstr>
      <vt:lpstr>Wingdings,Sans-Serif</vt:lpstr>
      <vt:lpstr>Mesh</vt:lpstr>
      <vt:lpstr>IS THERE A NEED TO PROVIDE TRAINING ON HOW TO USE TECHOLOGY TO COLLABORATE AT UWTSD ?</vt:lpstr>
      <vt:lpstr>Reason for choosing this question </vt:lpstr>
      <vt:lpstr>We are living in a digital age where students shuffle between learning and social and communication platforms constantly.</vt:lpstr>
      <vt:lpstr>why digital skills are important for students ?</vt:lpstr>
      <vt:lpstr>PowerPoint Presentation</vt:lpstr>
      <vt:lpstr>Why do uwtsd collaborate with the university? </vt:lpstr>
      <vt:lpstr>Ethical concerns </vt:lpstr>
      <vt:lpstr>Ethical Concerns in Technology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Diana Willsher</dc:creator>
  <cp:lastModifiedBy>Diana Willsher</cp:lastModifiedBy>
  <cp:revision>17</cp:revision>
  <dcterms:created xsi:type="dcterms:W3CDTF">2022-10-07T14:18:28Z</dcterms:created>
  <dcterms:modified xsi:type="dcterms:W3CDTF">2022-11-17T09:16:25Z</dcterms:modified>
</cp:coreProperties>
</file>