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3" r:id="rId1"/>
  </p:sldMasterIdLst>
  <p:notesMasterIdLst>
    <p:notesMasterId r:id="rId13"/>
  </p:notesMasterIdLst>
  <p:sldIdLst>
    <p:sldId id="256" r:id="rId2"/>
    <p:sldId id="257" r:id="rId3"/>
    <p:sldId id="258" r:id="rId4"/>
    <p:sldId id="259" r:id="rId5"/>
    <p:sldId id="260" r:id="rId6"/>
    <p:sldId id="262" r:id="rId7"/>
    <p:sldId id="267" r:id="rId8"/>
    <p:sldId id="268" r:id="rId9"/>
    <p:sldId id="264" r:id="rId10"/>
    <p:sldId id="265" r:id="rId11"/>
    <p:sldId id="266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048DC42-0057-BABB-8946-D5624E7CE942}" v="114" dt="2025-11-05T11:27:20.035"/>
    <p1510:client id="{233AB355-49C4-43BC-EFE0-33F40662F17E}" v="166" dt="2025-11-05T11:14:20.505"/>
    <p1510:client id="{4D022CD6-B4B5-CDB4-0143-B43444A34CA2}" v="1875" dt="2025-11-05T13:31:10.17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Denise Natalie McFarlane (2441388)" userId="S::2441388@student.uwtsd.ac.uk::2ea40ee5-8308-4ca1-aaca-ca7aabaa924b" providerId="AD" clId="Web-{4D022CD6-B4B5-CDB4-0143-B43444A34CA2}"/>
    <pc:docChg chg="modSld">
      <pc:chgData name="Denise Natalie McFarlane (2441388)" userId="S::2441388@student.uwtsd.ac.uk::2ea40ee5-8308-4ca1-aaca-ca7aabaa924b" providerId="AD" clId="Web-{4D022CD6-B4B5-CDB4-0143-B43444A34CA2}" dt="2025-11-05T13:31:10.178" v="1849" actId="1076"/>
      <pc:docMkLst>
        <pc:docMk/>
      </pc:docMkLst>
      <pc:sldChg chg="modSp">
        <pc:chgData name="Denise Natalie McFarlane (2441388)" userId="S::2441388@student.uwtsd.ac.uk::2ea40ee5-8308-4ca1-aaca-ca7aabaa924b" providerId="AD" clId="Web-{4D022CD6-B4B5-CDB4-0143-B43444A34CA2}" dt="2025-11-05T11:31:03.202" v="74" actId="20577"/>
        <pc:sldMkLst>
          <pc:docMk/>
          <pc:sldMk cId="2563627717" sldId="256"/>
        </pc:sldMkLst>
        <pc:spChg chg="mod">
          <ac:chgData name="Denise Natalie McFarlane (2441388)" userId="S::2441388@student.uwtsd.ac.uk::2ea40ee5-8308-4ca1-aaca-ca7aabaa924b" providerId="AD" clId="Web-{4D022CD6-B4B5-CDB4-0143-B43444A34CA2}" dt="2025-11-05T11:31:03.202" v="74" actId="20577"/>
          <ac:spMkLst>
            <pc:docMk/>
            <pc:sldMk cId="2563627717" sldId="256"/>
            <ac:spMk id="2" creationId="{13877589-7B87-1810-7D1A-B5A2048E3490}"/>
          </ac:spMkLst>
        </pc:spChg>
      </pc:sldChg>
      <pc:sldChg chg="modSp">
        <pc:chgData name="Denise Natalie McFarlane (2441388)" userId="S::2441388@student.uwtsd.ac.uk::2ea40ee5-8308-4ca1-aaca-ca7aabaa924b" providerId="AD" clId="Web-{4D022CD6-B4B5-CDB4-0143-B43444A34CA2}" dt="2025-11-05T12:02:37.578" v="720" actId="20577"/>
        <pc:sldMkLst>
          <pc:docMk/>
          <pc:sldMk cId="2715806010" sldId="257"/>
        </pc:sldMkLst>
        <pc:spChg chg="mod">
          <ac:chgData name="Denise Natalie McFarlane (2441388)" userId="S::2441388@student.uwtsd.ac.uk::2ea40ee5-8308-4ca1-aaca-ca7aabaa924b" providerId="AD" clId="Web-{4D022CD6-B4B5-CDB4-0143-B43444A34CA2}" dt="2025-11-05T12:02:37.578" v="720" actId="20577"/>
          <ac:spMkLst>
            <pc:docMk/>
            <pc:sldMk cId="2715806010" sldId="257"/>
            <ac:spMk id="3" creationId="{3986ECFC-4802-880F-CAC4-59F9E04E17F0}"/>
          </ac:spMkLst>
        </pc:spChg>
      </pc:sldChg>
      <pc:sldChg chg="addSp delSp modSp">
        <pc:chgData name="Denise Natalie McFarlane (2441388)" userId="S::2441388@student.uwtsd.ac.uk::2ea40ee5-8308-4ca1-aaca-ca7aabaa924b" providerId="AD" clId="Web-{4D022CD6-B4B5-CDB4-0143-B43444A34CA2}" dt="2025-11-05T13:31:07.756" v="1848" actId="1076"/>
        <pc:sldMkLst>
          <pc:docMk/>
          <pc:sldMk cId="2897957523" sldId="258"/>
        </pc:sldMkLst>
        <pc:spChg chg="mod">
          <ac:chgData name="Denise Natalie McFarlane (2441388)" userId="S::2441388@student.uwtsd.ac.uk::2ea40ee5-8308-4ca1-aaca-ca7aabaa924b" providerId="AD" clId="Web-{4D022CD6-B4B5-CDB4-0143-B43444A34CA2}" dt="2025-11-05T13:24:00.476" v="1785" actId="20577"/>
          <ac:spMkLst>
            <pc:docMk/>
            <pc:sldMk cId="2897957523" sldId="258"/>
            <ac:spMk id="3" creationId="{028A8359-438A-7EDF-F235-AE5BAE7FB208}"/>
          </ac:spMkLst>
        </pc:spChg>
        <pc:spChg chg="add del mod">
          <ac:chgData name="Denise Natalie McFarlane (2441388)" userId="S::2441388@student.uwtsd.ac.uk::2ea40ee5-8308-4ca1-aaca-ca7aabaa924b" providerId="AD" clId="Web-{4D022CD6-B4B5-CDB4-0143-B43444A34CA2}" dt="2025-11-05T13:05:28.068" v="1727"/>
          <ac:spMkLst>
            <pc:docMk/>
            <pc:sldMk cId="2897957523" sldId="258"/>
            <ac:spMk id="4" creationId="{F801AE03-5DAF-4A26-D875-554AF82BF602}"/>
          </ac:spMkLst>
        </pc:spChg>
        <pc:picChg chg="add mod">
          <ac:chgData name="Denise Natalie McFarlane (2441388)" userId="S::2441388@student.uwtsd.ac.uk::2ea40ee5-8308-4ca1-aaca-ca7aabaa924b" providerId="AD" clId="Web-{4D022CD6-B4B5-CDB4-0143-B43444A34CA2}" dt="2025-11-05T13:31:07.756" v="1848" actId="1076"/>
          <ac:picMkLst>
            <pc:docMk/>
            <pc:sldMk cId="2897957523" sldId="258"/>
            <ac:picMk id="5" creationId="{FDDF8140-9C94-93C0-6FEB-481D21B160D9}"/>
          </ac:picMkLst>
        </pc:picChg>
      </pc:sldChg>
      <pc:sldChg chg="addSp modSp">
        <pc:chgData name="Denise Natalie McFarlane (2441388)" userId="S::2441388@student.uwtsd.ac.uk::2ea40ee5-8308-4ca1-aaca-ca7aabaa924b" providerId="AD" clId="Web-{4D022CD6-B4B5-CDB4-0143-B43444A34CA2}" dt="2025-11-05T13:31:10.178" v="1849" actId="1076"/>
        <pc:sldMkLst>
          <pc:docMk/>
          <pc:sldMk cId="1748499028" sldId="259"/>
        </pc:sldMkLst>
        <pc:spChg chg="mod">
          <ac:chgData name="Denise Natalie McFarlane (2441388)" userId="S::2441388@student.uwtsd.ac.uk::2ea40ee5-8308-4ca1-aaca-ca7aabaa924b" providerId="AD" clId="Web-{4D022CD6-B4B5-CDB4-0143-B43444A34CA2}" dt="2025-11-05T12:22:03.875" v="1088" actId="20577"/>
          <ac:spMkLst>
            <pc:docMk/>
            <pc:sldMk cId="1748499028" sldId="259"/>
            <ac:spMk id="3" creationId="{F9C1CCB3-874D-5E4A-629C-E7AA4A8AB46C}"/>
          </ac:spMkLst>
        </pc:spChg>
        <pc:picChg chg="add mod">
          <ac:chgData name="Denise Natalie McFarlane (2441388)" userId="S::2441388@student.uwtsd.ac.uk::2ea40ee5-8308-4ca1-aaca-ca7aabaa924b" providerId="AD" clId="Web-{4D022CD6-B4B5-CDB4-0143-B43444A34CA2}" dt="2025-11-05T13:31:10.178" v="1849" actId="1076"/>
          <ac:picMkLst>
            <pc:docMk/>
            <pc:sldMk cId="1748499028" sldId="259"/>
            <ac:picMk id="4" creationId="{3F496ADD-DD16-6772-0087-1C302DFCE49B}"/>
          </ac:picMkLst>
        </pc:picChg>
      </pc:sldChg>
      <pc:sldChg chg="modSp">
        <pc:chgData name="Denise Natalie McFarlane (2441388)" userId="S::2441388@student.uwtsd.ac.uk::2ea40ee5-8308-4ca1-aaca-ca7aabaa924b" providerId="AD" clId="Web-{4D022CD6-B4B5-CDB4-0143-B43444A34CA2}" dt="2025-11-05T13:24:55.417" v="1789" actId="14100"/>
        <pc:sldMkLst>
          <pc:docMk/>
          <pc:sldMk cId="1424087263" sldId="260"/>
        </pc:sldMkLst>
        <pc:spChg chg="mod">
          <ac:chgData name="Denise Natalie McFarlane (2441388)" userId="S::2441388@student.uwtsd.ac.uk::2ea40ee5-8308-4ca1-aaca-ca7aabaa924b" providerId="AD" clId="Web-{4D022CD6-B4B5-CDB4-0143-B43444A34CA2}" dt="2025-11-05T13:24:55.417" v="1789" actId="14100"/>
          <ac:spMkLst>
            <pc:docMk/>
            <pc:sldMk cId="1424087263" sldId="260"/>
            <ac:spMk id="3" creationId="{E73EC453-8E6E-AAA5-639A-7F2EB8FCDBC5}"/>
          </ac:spMkLst>
        </pc:spChg>
      </pc:sldChg>
      <pc:sldChg chg="modSp">
        <pc:chgData name="Denise Natalie McFarlane (2441388)" userId="S::2441388@student.uwtsd.ac.uk::2ea40ee5-8308-4ca1-aaca-ca7aabaa924b" providerId="AD" clId="Web-{4D022CD6-B4B5-CDB4-0143-B43444A34CA2}" dt="2025-11-05T12:15:36.935" v="1017" actId="20577"/>
        <pc:sldMkLst>
          <pc:docMk/>
          <pc:sldMk cId="1382716628" sldId="262"/>
        </pc:sldMkLst>
        <pc:spChg chg="mod">
          <ac:chgData name="Denise Natalie McFarlane (2441388)" userId="S::2441388@student.uwtsd.ac.uk::2ea40ee5-8308-4ca1-aaca-ca7aabaa924b" providerId="AD" clId="Web-{4D022CD6-B4B5-CDB4-0143-B43444A34CA2}" dt="2025-11-05T12:15:36.935" v="1017" actId="20577"/>
          <ac:spMkLst>
            <pc:docMk/>
            <pc:sldMk cId="1382716628" sldId="262"/>
            <ac:spMk id="3" creationId="{87B96C4E-C633-AD44-2B5D-616D8D99EE4D}"/>
          </ac:spMkLst>
        </pc:spChg>
      </pc:sldChg>
      <pc:sldChg chg="modSp">
        <pc:chgData name="Denise Natalie McFarlane (2441388)" userId="S::2441388@student.uwtsd.ac.uk::2ea40ee5-8308-4ca1-aaca-ca7aabaa924b" providerId="AD" clId="Web-{4D022CD6-B4B5-CDB4-0143-B43444A34CA2}" dt="2025-11-05T13:26:18.811" v="1839" actId="20577"/>
        <pc:sldMkLst>
          <pc:docMk/>
          <pc:sldMk cId="3970473306" sldId="264"/>
        </pc:sldMkLst>
        <pc:spChg chg="mod">
          <ac:chgData name="Denise Natalie McFarlane (2441388)" userId="S::2441388@student.uwtsd.ac.uk::2ea40ee5-8308-4ca1-aaca-ca7aabaa924b" providerId="AD" clId="Web-{4D022CD6-B4B5-CDB4-0143-B43444A34CA2}" dt="2025-11-05T13:26:18.811" v="1839" actId="20577"/>
          <ac:spMkLst>
            <pc:docMk/>
            <pc:sldMk cId="3970473306" sldId="264"/>
            <ac:spMk id="3" creationId="{4A53051C-8483-F6FD-7AB5-FC885653EC99}"/>
          </ac:spMkLst>
        </pc:spChg>
      </pc:sldChg>
      <pc:sldChg chg="modSp">
        <pc:chgData name="Denise Natalie McFarlane (2441388)" userId="S::2441388@student.uwtsd.ac.uk::2ea40ee5-8308-4ca1-aaca-ca7aabaa924b" providerId="AD" clId="Web-{4D022CD6-B4B5-CDB4-0143-B43444A34CA2}" dt="2025-11-05T13:30:18.271" v="1845" actId="14100"/>
        <pc:sldMkLst>
          <pc:docMk/>
          <pc:sldMk cId="359125969" sldId="265"/>
        </pc:sldMkLst>
        <pc:spChg chg="mod">
          <ac:chgData name="Denise Natalie McFarlane (2441388)" userId="S::2441388@student.uwtsd.ac.uk::2ea40ee5-8308-4ca1-aaca-ca7aabaa924b" providerId="AD" clId="Web-{4D022CD6-B4B5-CDB4-0143-B43444A34CA2}" dt="2025-11-05T13:30:18.271" v="1845" actId="14100"/>
          <ac:spMkLst>
            <pc:docMk/>
            <pc:sldMk cId="359125969" sldId="265"/>
            <ac:spMk id="3" creationId="{5F8D0C3B-0DFC-3E5A-28D7-AC7CD95B6A10}"/>
          </ac:spMkLst>
        </pc:spChg>
      </pc:sldChg>
      <pc:sldChg chg="modSp">
        <pc:chgData name="Denise Natalie McFarlane (2441388)" userId="S::2441388@student.uwtsd.ac.uk::2ea40ee5-8308-4ca1-aaca-ca7aabaa924b" providerId="AD" clId="Web-{4D022CD6-B4B5-CDB4-0143-B43444A34CA2}" dt="2025-11-05T13:24:55.464" v="1790" actId="20577"/>
        <pc:sldMkLst>
          <pc:docMk/>
          <pc:sldMk cId="1917974163" sldId="267"/>
        </pc:sldMkLst>
        <pc:spChg chg="mod">
          <ac:chgData name="Denise Natalie McFarlane (2441388)" userId="S::2441388@student.uwtsd.ac.uk::2ea40ee5-8308-4ca1-aaca-ca7aabaa924b" providerId="AD" clId="Web-{4D022CD6-B4B5-CDB4-0143-B43444A34CA2}" dt="2025-11-05T12:22:14.484" v="1090" actId="14100"/>
          <ac:spMkLst>
            <pc:docMk/>
            <pc:sldMk cId="1917974163" sldId="267"/>
            <ac:spMk id="2" creationId="{631727AA-2A4B-7459-64F6-8CB68974F0E3}"/>
          </ac:spMkLst>
        </pc:spChg>
        <pc:spChg chg="mod">
          <ac:chgData name="Denise Natalie McFarlane (2441388)" userId="S::2441388@student.uwtsd.ac.uk::2ea40ee5-8308-4ca1-aaca-ca7aabaa924b" providerId="AD" clId="Web-{4D022CD6-B4B5-CDB4-0143-B43444A34CA2}" dt="2025-11-05T13:24:55.464" v="1790" actId="20577"/>
          <ac:spMkLst>
            <pc:docMk/>
            <pc:sldMk cId="1917974163" sldId="267"/>
            <ac:spMk id="3" creationId="{C71705AF-A114-46D3-808C-4A69D3AE5A69}"/>
          </ac:spMkLst>
        </pc:spChg>
      </pc:sldChg>
      <pc:sldChg chg="modSp">
        <pc:chgData name="Denise Natalie McFarlane (2441388)" userId="S::2441388@student.uwtsd.ac.uk::2ea40ee5-8308-4ca1-aaca-ca7aabaa924b" providerId="AD" clId="Web-{4D022CD6-B4B5-CDB4-0143-B43444A34CA2}" dt="2025-11-05T13:24:56.261" v="1791" actId="14100"/>
        <pc:sldMkLst>
          <pc:docMk/>
          <pc:sldMk cId="3645478630" sldId="268"/>
        </pc:sldMkLst>
        <pc:spChg chg="mod">
          <ac:chgData name="Denise Natalie McFarlane (2441388)" userId="S::2441388@student.uwtsd.ac.uk::2ea40ee5-8308-4ca1-aaca-ca7aabaa924b" providerId="AD" clId="Web-{4D022CD6-B4B5-CDB4-0143-B43444A34CA2}" dt="2025-11-05T12:03:20.876" v="722" actId="20577"/>
          <ac:spMkLst>
            <pc:docMk/>
            <pc:sldMk cId="3645478630" sldId="268"/>
            <ac:spMk id="167" creationId="{8A722889-8965-44A2-6AB6-1F54A298DF49}"/>
          </ac:spMkLst>
        </pc:spChg>
        <pc:spChg chg="mod">
          <ac:chgData name="Denise Natalie McFarlane (2441388)" userId="S::2441388@student.uwtsd.ac.uk::2ea40ee5-8308-4ca1-aaca-ca7aabaa924b" providerId="AD" clId="Web-{4D022CD6-B4B5-CDB4-0143-B43444A34CA2}" dt="2025-11-05T12:23:46.141" v="1108" actId="14100"/>
          <ac:spMkLst>
            <pc:docMk/>
            <pc:sldMk cId="3645478630" sldId="268"/>
            <ac:spMk id="189" creationId="{EBF78D59-316B-D97C-85F2-3DE8D131E24B}"/>
          </ac:spMkLst>
        </pc:spChg>
        <pc:cxnChg chg="mod">
          <ac:chgData name="Denise Natalie McFarlane (2441388)" userId="S::2441388@student.uwtsd.ac.uk::2ea40ee5-8308-4ca1-aaca-ca7aabaa924b" providerId="AD" clId="Web-{4D022CD6-B4B5-CDB4-0143-B43444A34CA2}" dt="2025-11-05T13:24:56.261" v="1791" actId="14100"/>
          <ac:cxnSpMkLst>
            <pc:docMk/>
            <pc:sldMk cId="3645478630" sldId="268"/>
            <ac:cxnSpMk id="6" creationId="{0832556A-9FE2-8164-18C3-2812CC5784AC}"/>
          </ac:cxnSpMkLst>
        </pc:cxnChg>
      </pc:sldChg>
    </pc:docChg>
  </pc:docChgLst>
  <pc:docChgLst>
    <pc:chgData name="Denise Natalie McFarlane (2441388)" userId="S::2441388@student.uwtsd.ac.uk::2ea40ee5-8308-4ca1-aaca-ca7aabaa924b" providerId="AD" clId="Web-{233AB355-49C4-43BC-EFE0-33F40662F17E}"/>
    <pc:docChg chg="mod modSld addMainMaster delMainMaster">
      <pc:chgData name="Denise Natalie McFarlane (2441388)" userId="S::2441388@student.uwtsd.ac.uk::2ea40ee5-8308-4ca1-aaca-ca7aabaa924b" providerId="AD" clId="Web-{233AB355-49C4-43BC-EFE0-33F40662F17E}" dt="2025-11-05T11:14:20.505" v="163" actId="20577"/>
      <pc:docMkLst>
        <pc:docMk/>
      </pc:docMkLst>
      <pc:sldChg chg="modSp mod modClrScheme chgLayout">
        <pc:chgData name="Denise Natalie McFarlane (2441388)" userId="S::2441388@student.uwtsd.ac.uk::2ea40ee5-8308-4ca1-aaca-ca7aabaa924b" providerId="AD" clId="Web-{233AB355-49C4-43BC-EFE0-33F40662F17E}" dt="2025-11-05T11:01:13.316" v="122" actId="20577"/>
        <pc:sldMkLst>
          <pc:docMk/>
          <pc:sldMk cId="2563627717" sldId="256"/>
        </pc:sldMkLst>
        <pc:spChg chg="mod ord">
          <ac:chgData name="Denise Natalie McFarlane (2441388)" userId="S::2441388@student.uwtsd.ac.uk::2ea40ee5-8308-4ca1-aaca-ca7aabaa924b" providerId="AD" clId="Web-{233AB355-49C4-43BC-EFE0-33F40662F17E}" dt="2025-11-05T11:01:13.316" v="122" actId="20577"/>
          <ac:spMkLst>
            <pc:docMk/>
            <pc:sldMk cId="2563627717" sldId="256"/>
            <ac:spMk id="2" creationId="{13877589-7B87-1810-7D1A-B5A2048E3490}"/>
          </ac:spMkLst>
        </pc:spChg>
      </pc:sldChg>
      <pc:sldChg chg="modSp mod modClrScheme chgLayout">
        <pc:chgData name="Denise Natalie McFarlane (2441388)" userId="S::2441388@student.uwtsd.ac.uk::2ea40ee5-8308-4ca1-aaca-ca7aabaa924b" providerId="AD" clId="Web-{233AB355-49C4-43BC-EFE0-33F40662F17E}" dt="2025-11-05T10:42:26.338" v="0"/>
        <pc:sldMkLst>
          <pc:docMk/>
          <pc:sldMk cId="2715806010" sldId="257"/>
        </pc:sldMkLst>
        <pc:spChg chg="mod ord">
          <ac:chgData name="Denise Natalie McFarlane (2441388)" userId="S::2441388@student.uwtsd.ac.uk::2ea40ee5-8308-4ca1-aaca-ca7aabaa924b" providerId="AD" clId="Web-{233AB355-49C4-43BC-EFE0-33F40662F17E}" dt="2025-11-05T10:42:26.338" v="0"/>
          <ac:spMkLst>
            <pc:docMk/>
            <pc:sldMk cId="2715806010" sldId="257"/>
            <ac:spMk id="2" creationId="{84E262C7-2C0D-83A7-4B68-88CCFBE724BB}"/>
          </ac:spMkLst>
        </pc:spChg>
        <pc:spChg chg="mod ord">
          <ac:chgData name="Denise Natalie McFarlane (2441388)" userId="S::2441388@student.uwtsd.ac.uk::2ea40ee5-8308-4ca1-aaca-ca7aabaa924b" providerId="AD" clId="Web-{233AB355-49C4-43BC-EFE0-33F40662F17E}" dt="2025-11-05T10:42:26.338" v="0"/>
          <ac:spMkLst>
            <pc:docMk/>
            <pc:sldMk cId="2715806010" sldId="257"/>
            <ac:spMk id="3" creationId="{3986ECFC-4802-880F-CAC4-59F9E04E17F0}"/>
          </ac:spMkLst>
        </pc:spChg>
      </pc:sldChg>
      <pc:sldChg chg="modSp mod modClrScheme chgLayout">
        <pc:chgData name="Denise Natalie McFarlane (2441388)" userId="S::2441388@student.uwtsd.ac.uk::2ea40ee5-8308-4ca1-aaca-ca7aabaa924b" providerId="AD" clId="Web-{233AB355-49C4-43BC-EFE0-33F40662F17E}" dt="2025-11-05T10:42:26.338" v="0"/>
        <pc:sldMkLst>
          <pc:docMk/>
          <pc:sldMk cId="2897957523" sldId="258"/>
        </pc:sldMkLst>
        <pc:spChg chg="mod ord">
          <ac:chgData name="Denise Natalie McFarlane (2441388)" userId="S::2441388@student.uwtsd.ac.uk::2ea40ee5-8308-4ca1-aaca-ca7aabaa924b" providerId="AD" clId="Web-{233AB355-49C4-43BC-EFE0-33F40662F17E}" dt="2025-11-05T10:42:26.338" v="0"/>
          <ac:spMkLst>
            <pc:docMk/>
            <pc:sldMk cId="2897957523" sldId="258"/>
            <ac:spMk id="2" creationId="{4351C092-CB50-5179-72FB-94CBECED5425}"/>
          </ac:spMkLst>
        </pc:spChg>
        <pc:spChg chg="mod ord">
          <ac:chgData name="Denise Natalie McFarlane (2441388)" userId="S::2441388@student.uwtsd.ac.uk::2ea40ee5-8308-4ca1-aaca-ca7aabaa924b" providerId="AD" clId="Web-{233AB355-49C4-43BC-EFE0-33F40662F17E}" dt="2025-11-05T10:42:26.338" v="0"/>
          <ac:spMkLst>
            <pc:docMk/>
            <pc:sldMk cId="2897957523" sldId="258"/>
            <ac:spMk id="3" creationId="{028A8359-438A-7EDF-F235-AE5BAE7FB208}"/>
          </ac:spMkLst>
        </pc:spChg>
      </pc:sldChg>
      <pc:sldChg chg="modSp mod modClrScheme chgLayout">
        <pc:chgData name="Denise Natalie McFarlane (2441388)" userId="S::2441388@student.uwtsd.ac.uk::2ea40ee5-8308-4ca1-aaca-ca7aabaa924b" providerId="AD" clId="Web-{233AB355-49C4-43BC-EFE0-33F40662F17E}" dt="2025-11-05T10:48:11.453" v="8" actId="20577"/>
        <pc:sldMkLst>
          <pc:docMk/>
          <pc:sldMk cId="1748499028" sldId="259"/>
        </pc:sldMkLst>
        <pc:spChg chg="mod ord">
          <ac:chgData name="Denise Natalie McFarlane (2441388)" userId="S::2441388@student.uwtsd.ac.uk::2ea40ee5-8308-4ca1-aaca-ca7aabaa924b" providerId="AD" clId="Web-{233AB355-49C4-43BC-EFE0-33F40662F17E}" dt="2025-11-05T10:42:26.338" v="0"/>
          <ac:spMkLst>
            <pc:docMk/>
            <pc:sldMk cId="1748499028" sldId="259"/>
            <ac:spMk id="2" creationId="{61C7DAA2-C26F-4546-8B0F-C81CFB47F842}"/>
          </ac:spMkLst>
        </pc:spChg>
        <pc:spChg chg="mod ord">
          <ac:chgData name="Denise Natalie McFarlane (2441388)" userId="S::2441388@student.uwtsd.ac.uk::2ea40ee5-8308-4ca1-aaca-ca7aabaa924b" providerId="AD" clId="Web-{233AB355-49C4-43BC-EFE0-33F40662F17E}" dt="2025-11-05T10:48:11.453" v="8" actId="20577"/>
          <ac:spMkLst>
            <pc:docMk/>
            <pc:sldMk cId="1748499028" sldId="259"/>
            <ac:spMk id="3" creationId="{F9C1CCB3-874D-5E4A-629C-E7AA4A8AB46C}"/>
          </ac:spMkLst>
        </pc:spChg>
      </pc:sldChg>
      <pc:sldChg chg="modSp mod modClrScheme chgLayout">
        <pc:chgData name="Denise Natalie McFarlane (2441388)" userId="S::2441388@student.uwtsd.ac.uk::2ea40ee5-8308-4ca1-aaca-ca7aabaa924b" providerId="AD" clId="Web-{233AB355-49C4-43BC-EFE0-33F40662F17E}" dt="2025-11-05T11:03:12.381" v="126" actId="14100"/>
        <pc:sldMkLst>
          <pc:docMk/>
          <pc:sldMk cId="1424087263" sldId="260"/>
        </pc:sldMkLst>
        <pc:spChg chg="mod ord">
          <ac:chgData name="Denise Natalie McFarlane (2441388)" userId="S::2441388@student.uwtsd.ac.uk::2ea40ee5-8308-4ca1-aaca-ca7aabaa924b" providerId="AD" clId="Web-{233AB355-49C4-43BC-EFE0-33F40662F17E}" dt="2025-11-05T10:42:26.338" v="0"/>
          <ac:spMkLst>
            <pc:docMk/>
            <pc:sldMk cId="1424087263" sldId="260"/>
            <ac:spMk id="2" creationId="{3DD839E5-539A-6BA2-F020-0AEF28846AB2}"/>
          </ac:spMkLst>
        </pc:spChg>
        <pc:spChg chg="mod ord">
          <ac:chgData name="Denise Natalie McFarlane (2441388)" userId="S::2441388@student.uwtsd.ac.uk::2ea40ee5-8308-4ca1-aaca-ca7aabaa924b" providerId="AD" clId="Web-{233AB355-49C4-43BC-EFE0-33F40662F17E}" dt="2025-11-05T11:03:12.381" v="126" actId="14100"/>
          <ac:spMkLst>
            <pc:docMk/>
            <pc:sldMk cId="1424087263" sldId="260"/>
            <ac:spMk id="3" creationId="{E73EC453-8E6E-AAA5-639A-7F2EB8FCDBC5}"/>
          </ac:spMkLst>
        </pc:spChg>
      </pc:sldChg>
      <pc:sldChg chg="addSp delSp modSp mod modClrScheme chgLayout">
        <pc:chgData name="Denise Natalie McFarlane (2441388)" userId="S::2441388@student.uwtsd.ac.uk::2ea40ee5-8308-4ca1-aaca-ca7aabaa924b" providerId="AD" clId="Web-{233AB355-49C4-43BC-EFE0-33F40662F17E}" dt="2025-11-05T11:14:20.505" v="163" actId="20577"/>
        <pc:sldMkLst>
          <pc:docMk/>
          <pc:sldMk cId="1382716628" sldId="262"/>
        </pc:sldMkLst>
        <pc:spChg chg="mod ord">
          <ac:chgData name="Denise Natalie McFarlane (2441388)" userId="S::2441388@student.uwtsd.ac.uk::2ea40ee5-8308-4ca1-aaca-ca7aabaa924b" providerId="AD" clId="Web-{233AB355-49C4-43BC-EFE0-33F40662F17E}" dt="2025-11-05T10:42:26.338" v="0"/>
          <ac:spMkLst>
            <pc:docMk/>
            <pc:sldMk cId="1382716628" sldId="262"/>
            <ac:spMk id="2" creationId="{536300BE-D96C-22F6-553D-690EEFFC5D51}"/>
          </ac:spMkLst>
        </pc:spChg>
        <pc:spChg chg="mod ord">
          <ac:chgData name="Denise Natalie McFarlane (2441388)" userId="S::2441388@student.uwtsd.ac.uk::2ea40ee5-8308-4ca1-aaca-ca7aabaa924b" providerId="AD" clId="Web-{233AB355-49C4-43BC-EFE0-33F40662F17E}" dt="2025-11-05T11:14:20.505" v="163" actId="20577"/>
          <ac:spMkLst>
            <pc:docMk/>
            <pc:sldMk cId="1382716628" sldId="262"/>
            <ac:spMk id="3" creationId="{87B96C4E-C633-AD44-2B5D-616D8D99EE4D}"/>
          </ac:spMkLst>
        </pc:spChg>
        <pc:spChg chg="add del">
          <ac:chgData name="Denise Natalie McFarlane (2441388)" userId="S::2441388@student.uwtsd.ac.uk::2ea40ee5-8308-4ca1-aaca-ca7aabaa924b" providerId="AD" clId="Web-{233AB355-49C4-43BC-EFE0-33F40662F17E}" dt="2025-11-05T11:14:09.989" v="149"/>
          <ac:spMkLst>
            <pc:docMk/>
            <pc:sldMk cId="1382716628" sldId="262"/>
            <ac:spMk id="4" creationId="{90BFB986-664E-490D-1A8E-4B5453AD8221}"/>
          </ac:spMkLst>
        </pc:spChg>
      </pc:sldChg>
      <pc:sldChg chg="modSp mod modClrScheme chgLayout">
        <pc:chgData name="Denise Natalie McFarlane (2441388)" userId="S::2441388@student.uwtsd.ac.uk::2ea40ee5-8308-4ca1-aaca-ca7aabaa924b" providerId="AD" clId="Web-{233AB355-49C4-43BC-EFE0-33F40662F17E}" dt="2025-11-05T10:42:26.338" v="0"/>
        <pc:sldMkLst>
          <pc:docMk/>
          <pc:sldMk cId="3970473306" sldId="264"/>
        </pc:sldMkLst>
        <pc:spChg chg="mod ord">
          <ac:chgData name="Denise Natalie McFarlane (2441388)" userId="S::2441388@student.uwtsd.ac.uk::2ea40ee5-8308-4ca1-aaca-ca7aabaa924b" providerId="AD" clId="Web-{233AB355-49C4-43BC-EFE0-33F40662F17E}" dt="2025-11-05T10:42:26.338" v="0"/>
          <ac:spMkLst>
            <pc:docMk/>
            <pc:sldMk cId="3970473306" sldId="264"/>
            <ac:spMk id="2" creationId="{42D99987-98D1-706D-2E63-5B8DDBF317C6}"/>
          </ac:spMkLst>
        </pc:spChg>
        <pc:spChg chg="mod ord">
          <ac:chgData name="Denise Natalie McFarlane (2441388)" userId="S::2441388@student.uwtsd.ac.uk::2ea40ee5-8308-4ca1-aaca-ca7aabaa924b" providerId="AD" clId="Web-{233AB355-49C4-43BC-EFE0-33F40662F17E}" dt="2025-11-05T10:42:26.338" v="0"/>
          <ac:spMkLst>
            <pc:docMk/>
            <pc:sldMk cId="3970473306" sldId="264"/>
            <ac:spMk id="3" creationId="{4A53051C-8483-F6FD-7AB5-FC885653EC99}"/>
          </ac:spMkLst>
        </pc:spChg>
      </pc:sldChg>
      <pc:sldChg chg="modSp mod modClrScheme chgLayout">
        <pc:chgData name="Denise Natalie McFarlane (2441388)" userId="S::2441388@student.uwtsd.ac.uk::2ea40ee5-8308-4ca1-aaca-ca7aabaa924b" providerId="AD" clId="Web-{233AB355-49C4-43BC-EFE0-33F40662F17E}" dt="2025-11-05T10:42:26.338" v="0"/>
        <pc:sldMkLst>
          <pc:docMk/>
          <pc:sldMk cId="359125969" sldId="265"/>
        </pc:sldMkLst>
        <pc:spChg chg="mod ord">
          <ac:chgData name="Denise Natalie McFarlane (2441388)" userId="S::2441388@student.uwtsd.ac.uk::2ea40ee5-8308-4ca1-aaca-ca7aabaa924b" providerId="AD" clId="Web-{233AB355-49C4-43BC-EFE0-33F40662F17E}" dt="2025-11-05T10:42:26.338" v="0"/>
          <ac:spMkLst>
            <pc:docMk/>
            <pc:sldMk cId="359125969" sldId="265"/>
            <ac:spMk id="2" creationId="{E07B30E9-9073-E60E-A7A9-048C6F3D6925}"/>
          </ac:spMkLst>
        </pc:spChg>
        <pc:spChg chg="mod ord">
          <ac:chgData name="Denise Natalie McFarlane (2441388)" userId="S::2441388@student.uwtsd.ac.uk::2ea40ee5-8308-4ca1-aaca-ca7aabaa924b" providerId="AD" clId="Web-{233AB355-49C4-43BC-EFE0-33F40662F17E}" dt="2025-11-05T10:42:26.338" v="0"/>
          <ac:spMkLst>
            <pc:docMk/>
            <pc:sldMk cId="359125969" sldId="265"/>
            <ac:spMk id="3" creationId="{5F8D0C3B-0DFC-3E5A-28D7-AC7CD95B6A10}"/>
          </ac:spMkLst>
        </pc:spChg>
      </pc:sldChg>
      <pc:sldChg chg="delSp modSp mod modClrScheme delDesignElem chgLayout">
        <pc:chgData name="Denise Natalie McFarlane (2441388)" userId="S::2441388@student.uwtsd.ac.uk::2ea40ee5-8308-4ca1-aaca-ca7aabaa924b" providerId="AD" clId="Web-{233AB355-49C4-43BC-EFE0-33F40662F17E}" dt="2025-11-05T10:42:26.338" v="0"/>
        <pc:sldMkLst>
          <pc:docMk/>
          <pc:sldMk cId="2850782885" sldId="266"/>
        </pc:sldMkLst>
        <pc:spChg chg="mod ord">
          <ac:chgData name="Denise Natalie McFarlane (2441388)" userId="S::2441388@student.uwtsd.ac.uk::2ea40ee5-8308-4ca1-aaca-ca7aabaa924b" providerId="AD" clId="Web-{233AB355-49C4-43BC-EFE0-33F40662F17E}" dt="2025-11-05T10:42:26.338" v="0"/>
          <ac:spMkLst>
            <pc:docMk/>
            <pc:sldMk cId="2850782885" sldId="266"/>
            <ac:spMk id="2" creationId="{522107DF-28D1-AECE-299A-375E6A01AF85}"/>
          </ac:spMkLst>
        </pc:spChg>
        <pc:spChg chg="del">
          <ac:chgData name="Denise Natalie McFarlane (2441388)" userId="S::2441388@student.uwtsd.ac.uk::2ea40ee5-8308-4ca1-aaca-ca7aabaa924b" providerId="AD" clId="Web-{233AB355-49C4-43BC-EFE0-33F40662F17E}" dt="2025-11-05T10:42:26.338" v="0"/>
          <ac:spMkLst>
            <pc:docMk/>
            <pc:sldMk cId="2850782885" sldId="266"/>
            <ac:spMk id="1067" creationId="{97A5CE44-9D07-4AD7-B94C-7C93513677DA}"/>
          </ac:spMkLst>
        </pc:spChg>
        <pc:spChg chg="del">
          <ac:chgData name="Denise Natalie McFarlane (2441388)" userId="S::2441388@student.uwtsd.ac.uk::2ea40ee5-8308-4ca1-aaca-ca7aabaa924b" providerId="AD" clId="Web-{233AB355-49C4-43BC-EFE0-33F40662F17E}" dt="2025-11-05T10:42:26.338" v="0"/>
          <ac:spMkLst>
            <pc:docMk/>
            <pc:sldMk cId="2850782885" sldId="266"/>
            <ac:spMk id="1069" creationId="{1A703601-C9B7-448F-B403-01CBCB088B29}"/>
          </ac:spMkLst>
        </pc:spChg>
        <pc:spChg chg="del">
          <ac:chgData name="Denise Natalie McFarlane (2441388)" userId="S::2441388@student.uwtsd.ac.uk::2ea40ee5-8308-4ca1-aaca-ca7aabaa924b" providerId="AD" clId="Web-{233AB355-49C4-43BC-EFE0-33F40662F17E}" dt="2025-11-05T10:42:26.338" v="0"/>
          <ac:spMkLst>
            <pc:docMk/>
            <pc:sldMk cId="2850782885" sldId="266"/>
            <ac:spMk id="1099" creationId="{E15F4FDF-1B24-4F56-AF01-4D0645A83005}"/>
          </ac:spMkLst>
        </pc:spChg>
        <pc:spChg chg="del">
          <ac:chgData name="Denise Natalie McFarlane (2441388)" userId="S::2441388@student.uwtsd.ac.uk::2ea40ee5-8308-4ca1-aaca-ca7aabaa924b" providerId="AD" clId="Web-{233AB355-49C4-43BC-EFE0-33F40662F17E}" dt="2025-11-05T10:42:26.338" v="0"/>
          <ac:spMkLst>
            <pc:docMk/>
            <pc:sldMk cId="2850782885" sldId="266"/>
            <ac:spMk id="1101" creationId="{4FD76CDA-1C6B-40B2-9A61-FD38CE1B4DCF}"/>
          </ac:spMkLst>
        </pc:spChg>
        <pc:spChg chg="del">
          <ac:chgData name="Denise Natalie McFarlane (2441388)" userId="S::2441388@student.uwtsd.ac.uk::2ea40ee5-8308-4ca1-aaca-ca7aabaa924b" providerId="AD" clId="Web-{233AB355-49C4-43BC-EFE0-33F40662F17E}" dt="2025-11-05T10:42:26.338" v="0"/>
          <ac:spMkLst>
            <pc:docMk/>
            <pc:sldMk cId="2850782885" sldId="266"/>
            <ac:spMk id="1123" creationId="{DE91395A-2D18-4AF6-A0AC-AAA7189FED11}"/>
          </ac:spMkLst>
        </pc:spChg>
        <pc:spChg chg="del">
          <ac:chgData name="Denise Natalie McFarlane (2441388)" userId="S::2441388@student.uwtsd.ac.uk::2ea40ee5-8308-4ca1-aaca-ca7aabaa924b" providerId="AD" clId="Web-{233AB355-49C4-43BC-EFE0-33F40662F17E}" dt="2025-11-05T10:42:26.338" v="0"/>
          <ac:spMkLst>
            <pc:docMk/>
            <pc:sldMk cId="2850782885" sldId="266"/>
            <ac:spMk id="1124" creationId="{7BD08880-457D-4C62-A3B5-6A9B0878C7E9}"/>
          </ac:spMkLst>
        </pc:spChg>
        <pc:grpChg chg="del">
          <ac:chgData name="Denise Natalie McFarlane (2441388)" userId="S::2441388@student.uwtsd.ac.uk::2ea40ee5-8308-4ca1-aaca-ca7aabaa924b" providerId="AD" clId="Web-{233AB355-49C4-43BC-EFE0-33F40662F17E}" dt="2025-11-05T10:42:26.338" v="0"/>
          <ac:grpSpMkLst>
            <pc:docMk/>
            <pc:sldMk cId="2850782885" sldId="266"/>
            <ac:grpSpMk id="1068" creationId="{7398C59F-5A18-487B-91D6-B955AACF2E50}"/>
          </ac:grpSpMkLst>
        </pc:grpChg>
        <pc:grpChg chg="del">
          <ac:chgData name="Denise Natalie McFarlane (2441388)" userId="S::2441388@student.uwtsd.ac.uk::2ea40ee5-8308-4ca1-aaca-ca7aabaa924b" providerId="AD" clId="Web-{233AB355-49C4-43BC-EFE0-33F40662F17E}" dt="2025-11-05T10:42:26.338" v="0"/>
          <ac:grpSpMkLst>
            <pc:docMk/>
            <pc:sldMk cId="2850782885" sldId="266"/>
            <ac:grpSpMk id="1085" creationId="{B28C8CE4-C5A6-4B6C-B428-1D2852C394FC}"/>
          </ac:grpSpMkLst>
        </pc:grpChg>
        <pc:grpChg chg="del">
          <ac:chgData name="Denise Natalie McFarlane (2441388)" userId="S::2441388@student.uwtsd.ac.uk::2ea40ee5-8308-4ca1-aaca-ca7aabaa924b" providerId="AD" clId="Web-{233AB355-49C4-43BC-EFE0-33F40662F17E}" dt="2025-11-05T10:42:26.338" v="0"/>
          <ac:grpSpMkLst>
            <pc:docMk/>
            <pc:sldMk cId="2850782885" sldId="266"/>
            <ac:grpSpMk id="1110" creationId="{520234FB-542E-4550-9C2F-1B56FD41A1CA}"/>
          </ac:grpSpMkLst>
        </pc:grpChg>
      </pc:sldChg>
      <pc:sldChg chg="modSp mod modClrScheme chgLayout">
        <pc:chgData name="Denise Natalie McFarlane (2441388)" userId="S::2441388@student.uwtsd.ac.uk::2ea40ee5-8308-4ca1-aaca-ca7aabaa924b" providerId="AD" clId="Web-{233AB355-49C4-43BC-EFE0-33F40662F17E}" dt="2025-11-05T10:42:26.338" v="0"/>
        <pc:sldMkLst>
          <pc:docMk/>
          <pc:sldMk cId="1917974163" sldId="267"/>
        </pc:sldMkLst>
        <pc:spChg chg="mod ord">
          <ac:chgData name="Denise Natalie McFarlane (2441388)" userId="S::2441388@student.uwtsd.ac.uk::2ea40ee5-8308-4ca1-aaca-ca7aabaa924b" providerId="AD" clId="Web-{233AB355-49C4-43BC-EFE0-33F40662F17E}" dt="2025-11-05T10:42:26.338" v="0"/>
          <ac:spMkLst>
            <pc:docMk/>
            <pc:sldMk cId="1917974163" sldId="267"/>
            <ac:spMk id="2" creationId="{631727AA-2A4B-7459-64F6-8CB68974F0E3}"/>
          </ac:spMkLst>
        </pc:spChg>
        <pc:spChg chg="mod ord">
          <ac:chgData name="Denise Natalie McFarlane (2441388)" userId="S::2441388@student.uwtsd.ac.uk::2ea40ee5-8308-4ca1-aaca-ca7aabaa924b" providerId="AD" clId="Web-{233AB355-49C4-43BC-EFE0-33F40662F17E}" dt="2025-11-05T10:42:26.338" v="0"/>
          <ac:spMkLst>
            <pc:docMk/>
            <pc:sldMk cId="1917974163" sldId="267"/>
            <ac:spMk id="3" creationId="{C71705AF-A114-46D3-808C-4A69D3AE5A69}"/>
          </ac:spMkLst>
        </pc:spChg>
      </pc:sldChg>
      <pc:sldChg chg="modSp mod modClrScheme chgLayout">
        <pc:chgData name="Denise Natalie McFarlane (2441388)" userId="S::2441388@student.uwtsd.ac.uk::2ea40ee5-8308-4ca1-aaca-ca7aabaa924b" providerId="AD" clId="Web-{233AB355-49C4-43BC-EFE0-33F40662F17E}" dt="2025-11-05T10:42:26.338" v="0"/>
        <pc:sldMkLst>
          <pc:docMk/>
          <pc:sldMk cId="3645478630" sldId="268"/>
        </pc:sldMkLst>
        <pc:spChg chg="mod ord">
          <ac:chgData name="Denise Natalie McFarlane (2441388)" userId="S::2441388@student.uwtsd.ac.uk::2ea40ee5-8308-4ca1-aaca-ca7aabaa924b" providerId="AD" clId="Web-{233AB355-49C4-43BC-EFE0-33F40662F17E}" dt="2025-11-05T10:42:26.338" v="0"/>
          <ac:spMkLst>
            <pc:docMk/>
            <pc:sldMk cId="3645478630" sldId="268"/>
            <ac:spMk id="2" creationId="{3FC915AA-9AD6-9DEC-20C0-9E11999F2E2F}"/>
          </ac:spMkLst>
        </pc:spChg>
        <pc:spChg chg="mod ord">
          <ac:chgData name="Denise Natalie McFarlane (2441388)" userId="S::2441388@student.uwtsd.ac.uk::2ea40ee5-8308-4ca1-aaca-ca7aabaa924b" providerId="AD" clId="Web-{233AB355-49C4-43BC-EFE0-33F40662F17E}" dt="2025-11-05T10:42:26.338" v="0"/>
          <ac:spMkLst>
            <pc:docMk/>
            <pc:sldMk cId="3645478630" sldId="268"/>
            <ac:spMk id="3" creationId="{6ED3E622-CB09-1362-15C9-BF616871B4C4}"/>
          </ac:spMkLst>
        </pc:spChg>
      </pc:sldChg>
      <pc:sldMasterChg chg="del delSldLayout">
        <pc:chgData name="Denise Natalie McFarlane (2441388)" userId="S::2441388@student.uwtsd.ac.uk::2ea40ee5-8308-4ca1-aaca-ca7aabaa924b" providerId="AD" clId="Web-{233AB355-49C4-43BC-EFE0-33F40662F17E}" dt="2025-11-05T10:42:26.338" v="0"/>
        <pc:sldMasterMkLst>
          <pc:docMk/>
          <pc:sldMasterMk cId="1120100589" sldId="2147483696"/>
        </pc:sldMasterMkLst>
        <pc:sldLayoutChg chg="del">
          <pc:chgData name="Denise Natalie McFarlane (2441388)" userId="S::2441388@student.uwtsd.ac.uk::2ea40ee5-8308-4ca1-aaca-ca7aabaa924b" providerId="AD" clId="Web-{233AB355-49C4-43BC-EFE0-33F40662F17E}" dt="2025-11-05T10:42:26.338" v="0"/>
          <pc:sldLayoutMkLst>
            <pc:docMk/>
            <pc:sldMasterMk cId="1120100589" sldId="2147483696"/>
            <pc:sldLayoutMk cId="1967269816" sldId="2147483697"/>
          </pc:sldLayoutMkLst>
        </pc:sldLayoutChg>
        <pc:sldLayoutChg chg="del">
          <pc:chgData name="Denise Natalie McFarlane (2441388)" userId="S::2441388@student.uwtsd.ac.uk::2ea40ee5-8308-4ca1-aaca-ca7aabaa924b" providerId="AD" clId="Web-{233AB355-49C4-43BC-EFE0-33F40662F17E}" dt="2025-11-05T10:42:26.338" v="0"/>
          <pc:sldLayoutMkLst>
            <pc:docMk/>
            <pc:sldMasterMk cId="1120100589" sldId="2147483696"/>
            <pc:sldLayoutMk cId="912075388" sldId="2147483698"/>
          </pc:sldLayoutMkLst>
        </pc:sldLayoutChg>
        <pc:sldLayoutChg chg="del">
          <pc:chgData name="Denise Natalie McFarlane (2441388)" userId="S::2441388@student.uwtsd.ac.uk::2ea40ee5-8308-4ca1-aaca-ca7aabaa924b" providerId="AD" clId="Web-{233AB355-49C4-43BC-EFE0-33F40662F17E}" dt="2025-11-05T10:42:26.338" v="0"/>
          <pc:sldLayoutMkLst>
            <pc:docMk/>
            <pc:sldMasterMk cId="1120100589" sldId="2147483696"/>
            <pc:sldLayoutMk cId="3368496847" sldId="2147483699"/>
          </pc:sldLayoutMkLst>
        </pc:sldLayoutChg>
        <pc:sldLayoutChg chg="del">
          <pc:chgData name="Denise Natalie McFarlane (2441388)" userId="S::2441388@student.uwtsd.ac.uk::2ea40ee5-8308-4ca1-aaca-ca7aabaa924b" providerId="AD" clId="Web-{233AB355-49C4-43BC-EFE0-33F40662F17E}" dt="2025-11-05T10:42:26.338" v="0"/>
          <pc:sldLayoutMkLst>
            <pc:docMk/>
            <pc:sldMasterMk cId="1120100589" sldId="2147483696"/>
            <pc:sldLayoutMk cId="3969675130" sldId="2147483700"/>
          </pc:sldLayoutMkLst>
        </pc:sldLayoutChg>
        <pc:sldLayoutChg chg="del">
          <pc:chgData name="Denise Natalie McFarlane (2441388)" userId="S::2441388@student.uwtsd.ac.uk::2ea40ee5-8308-4ca1-aaca-ca7aabaa924b" providerId="AD" clId="Web-{233AB355-49C4-43BC-EFE0-33F40662F17E}" dt="2025-11-05T10:42:26.338" v="0"/>
          <pc:sldLayoutMkLst>
            <pc:docMk/>
            <pc:sldMasterMk cId="1120100589" sldId="2147483696"/>
            <pc:sldLayoutMk cId="388148502" sldId="2147483701"/>
          </pc:sldLayoutMkLst>
        </pc:sldLayoutChg>
        <pc:sldLayoutChg chg="del">
          <pc:chgData name="Denise Natalie McFarlane (2441388)" userId="S::2441388@student.uwtsd.ac.uk::2ea40ee5-8308-4ca1-aaca-ca7aabaa924b" providerId="AD" clId="Web-{233AB355-49C4-43BC-EFE0-33F40662F17E}" dt="2025-11-05T10:42:26.338" v="0"/>
          <pc:sldLayoutMkLst>
            <pc:docMk/>
            <pc:sldMasterMk cId="1120100589" sldId="2147483696"/>
            <pc:sldLayoutMk cId="738159436" sldId="2147483702"/>
          </pc:sldLayoutMkLst>
        </pc:sldLayoutChg>
        <pc:sldLayoutChg chg="del">
          <pc:chgData name="Denise Natalie McFarlane (2441388)" userId="S::2441388@student.uwtsd.ac.uk::2ea40ee5-8308-4ca1-aaca-ca7aabaa924b" providerId="AD" clId="Web-{233AB355-49C4-43BC-EFE0-33F40662F17E}" dt="2025-11-05T10:42:26.338" v="0"/>
          <pc:sldLayoutMkLst>
            <pc:docMk/>
            <pc:sldMasterMk cId="1120100589" sldId="2147483696"/>
            <pc:sldLayoutMk cId="2598621081" sldId="2147483703"/>
          </pc:sldLayoutMkLst>
        </pc:sldLayoutChg>
        <pc:sldLayoutChg chg="del">
          <pc:chgData name="Denise Natalie McFarlane (2441388)" userId="S::2441388@student.uwtsd.ac.uk::2ea40ee5-8308-4ca1-aaca-ca7aabaa924b" providerId="AD" clId="Web-{233AB355-49C4-43BC-EFE0-33F40662F17E}" dt="2025-11-05T10:42:26.338" v="0"/>
          <pc:sldLayoutMkLst>
            <pc:docMk/>
            <pc:sldMasterMk cId="1120100589" sldId="2147483696"/>
            <pc:sldLayoutMk cId="265800431" sldId="2147483704"/>
          </pc:sldLayoutMkLst>
        </pc:sldLayoutChg>
        <pc:sldLayoutChg chg="del">
          <pc:chgData name="Denise Natalie McFarlane (2441388)" userId="S::2441388@student.uwtsd.ac.uk::2ea40ee5-8308-4ca1-aaca-ca7aabaa924b" providerId="AD" clId="Web-{233AB355-49C4-43BC-EFE0-33F40662F17E}" dt="2025-11-05T10:42:26.338" v="0"/>
          <pc:sldLayoutMkLst>
            <pc:docMk/>
            <pc:sldMasterMk cId="1120100589" sldId="2147483696"/>
            <pc:sldLayoutMk cId="384638241" sldId="2147483705"/>
          </pc:sldLayoutMkLst>
        </pc:sldLayoutChg>
        <pc:sldLayoutChg chg="del">
          <pc:chgData name="Denise Natalie McFarlane (2441388)" userId="S::2441388@student.uwtsd.ac.uk::2ea40ee5-8308-4ca1-aaca-ca7aabaa924b" providerId="AD" clId="Web-{233AB355-49C4-43BC-EFE0-33F40662F17E}" dt="2025-11-05T10:42:26.338" v="0"/>
          <pc:sldLayoutMkLst>
            <pc:docMk/>
            <pc:sldMasterMk cId="1120100589" sldId="2147483696"/>
            <pc:sldLayoutMk cId="3199545148" sldId="2147483706"/>
          </pc:sldLayoutMkLst>
        </pc:sldLayoutChg>
        <pc:sldLayoutChg chg="del">
          <pc:chgData name="Denise Natalie McFarlane (2441388)" userId="S::2441388@student.uwtsd.ac.uk::2ea40ee5-8308-4ca1-aaca-ca7aabaa924b" providerId="AD" clId="Web-{233AB355-49C4-43BC-EFE0-33F40662F17E}" dt="2025-11-05T10:42:26.338" v="0"/>
          <pc:sldLayoutMkLst>
            <pc:docMk/>
            <pc:sldMasterMk cId="1120100589" sldId="2147483696"/>
            <pc:sldLayoutMk cId="2633325336" sldId="2147483707"/>
          </pc:sldLayoutMkLst>
        </pc:sldLayoutChg>
        <pc:sldLayoutChg chg="del">
          <pc:chgData name="Denise Natalie McFarlane (2441388)" userId="S::2441388@student.uwtsd.ac.uk::2ea40ee5-8308-4ca1-aaca-ca7aabaa924b" providerId="AD" clId="Web-{233AB355-49C4-43BC-EFE0-33F40662F17E}" dt="2025-11-05T10:42:26.338" v="0"/>
          <pc:sldLayoutMkLst>
            <pc:docMk/>
            <pc:sldMasterMk cId="1120100589" sldId="2147483696"/>
            <pc:sldLayoutMk cId="1398725192" sldId="2147483708"/>
          </pc:sldLayoutMkLst>
        </pc:sldLayoutChg>
        <pc:sldLayoutChg chg="del">
          <pc:chgData name="Denise Natalie McFarlane (2441388)" userId="S::2441388@student.uwtsd.ac.uk::2ea40ee5-8308-4ca1-aaca-ca7aabaa924b" providerId="AD" clId="Web-{233AB355-49C4-43BC-EFE0-33F40662F17E}" dt="2025-11-05T10:42:26.338" v="0"/>
          <pc:sldLayoutMkLst>
            <pc:docMk/>
            <pc:sldMasterMk cId="1120100589" sldId="2147483696"/>
            <pc:sldLayoutMk cId="443217069" sldId="2147483709"/>
          </pc:sldLayoutMkLst>
        </pc:sldLayoutChg>
        <pc:sldLayoutChg chg="del">
          <pc:chgData name="Denise Natalie McFarlane (2441388)" userId="S::2441388@student.uwtsd.ac.uk::2ea40ee5-8308-4ca1-aaca-ca7aabaa924b" providerId="AD" clId="Web-{233AB355-49C4-43BC-EFE0-33F40662F17E}" dt="2025-11-05T10:42:26.338" v="0"/>
          <pc:sldLayoutMkLst>
            <pc:docMk/>
            <pc:sldMasterMk cId="1120100589" sldId="2147483696"/>
            <pc:sldLayoutMk cId="3360070084" sldId="2147483710"/>
          </pc:sldLayoutMkLst>
        </pc:sldLayoutChg>
        <pc:sldLayoutChg chg="del">
          <pc:chgData name="Denise Natalie McFarlane (2441388)" userId="S::2441388@student.uwtsd.ac.uk::2ea40ee5-8308-4ca1-aaca-ca7aabaa924b" providerId="AD" clId="Web-{233AB355-49C4-43BC-EFE0-33F40662F17E}" dt="2025-11-05T10:42:26.338" v="0"/>
          <pc:sldLayoutMkLst>
            <pc:docMk/>
            <pc:sldMasterMk cId="1120100589" sldId="2147483696"/>
            <pc:sldLayoutMk cId="2401311562" sldId="2147483711"/>
          </pc:sldLayoutMkLst>
        </pc:sldLayoutChg>
        <pc:sldLayoutChg chg="del">
          <pc:chgData name="Denise Natalie McFarlane (2441388)" userId="S::2441388@student.uwtsd.ac.uk::2ea40ee5-8308-4ca1-aaca-ca7aabaa924b" providerId="AD" clId="Web-{233AB355-49C4-43BC-EFE0-33F40662F17E}" dt="2025-11-05T10:42:26.338" v="0"/>
          <pc:sldLayoutMkLst>
            <pc:docMk/>
            <pc:sldMasterMk cId="1120100589" sldId="2147483696"/>
            <pc:sldLayoutMk cId="1786804904" sldId="2147483712"/>
          </pc:sldLayoutMkLst>
        </pc:sldLayoutChg>
      </pc:sldMasterChg>
      <pc:sldMasterChg chg="add addSldLayout modSldLayout">
        <pc:chgData name="Denise Natalie McFarlane (2441388)" userId="S::2441388@student.uwtsd.ac.uk::2ea40ee5-8308-4ca1-aaca-ca7aabaa924b" providerId="AD" clId="Web-{233AB355-49C4-43BC-EFE0-33F40662F17E}" dt="2025-11-05T10:42:26.338" v="0"/>
        <pc:sldMasterMkLst>
          <pc:docMk/>
          <pc:sldMasterMk cId="4108227179" sldId="2147483713"/>
        </pc:sldMasterMkLst>
        <pc:sldLayoutChg chg="add mod replId">
          <pc:chgData name="Denise Natalie McFarlane (2441388)" userId="S::2441388@student.uwtsd.ac.uk::2ea40ee5-8308-4ca1-aaca-ca7aabaa924b" providerId="AD" clId="Web-{233AB355-49C4-43BC-EFE0-33F40662F17E}" dt="2025-11-05T10:42:26.338" v="0"/>
          <pc:sldLayoutMkLst>
            <pc:docMk/>
            <pc:sldMasterMk cId="4108227179" sldId="2147483713"/>
            <pc:sldLayoutMk cId="1921922468" sldId="2147483714"/>
          </pc:sldLayoutMkLst>
        </pc:sldLayoutChg>
        <pc:sldLayoutChg chg="add mod replId">
          <pc:chgData name="Denise Natalie McFarlane (2441388)" userId="S::2441388@student.uwtsd.ac.uk::2ea40ee5-8308-4ca1-aaca-ca7aabaa924b" providerId="AD" clId="Web-{233AB355-49C4-43BC-EFE0-33F40662F17E}" dt="2025-11-05T10:42:26.338" v="0"/>
          <pc:sldLayoutMkLst>
            <pc:docMk/>
            <pc:sldMasterMk cId="4108227179" sldId="2147483713"/>
            <pc:sldLayoutMk cId="3761719179" sldId="2147483715"/>
          </pc:sldLayoutMkLst>
        </pc:sldLayoutChg>
        <pc:sldLayoutChg chg="add mod replId">
          <pc:chgData name="Denise Natalie McFarlane (2441388)" userId="S::2441388@student.uwtsd.ac.uk::2ea40ee5-8308-4ca1-aaca-ca7aabaa924b" providerId="AD" clId="Web-{233AB355-49C4-43BC-EFE0-33F40662F17E}" dt="2025-11-05T10:42:26.338" v="0"/>
          <pc:sldLayoutMkLst>
            <pc:docMk/>
            <pc:sldMasterMk cId="4108227179" sldId="2147483713"/>
            <pc:sldLayoutMk cId="2380699097" sldId="2147483716"/>
          </pc:sldLayoutMkLst>
        </pc:sldLayoutChg>
        <pc:sldLayoutChg chg="add mod replId">
          <pc:chgData name="Denise Natalie McFarlane (2441388)" userId="S::2441388@student.uwtsd.ac.uk::2ea40ee5-8308-4ca1-aaca-ca7aabaa924b" providerId="AD" clId="Web-{233AB355-49C4-43BC-EFE0-33F40662F17E}" dt="2025-11-05T10:42:26.338" v="0"/>
          <pc:sldLayoutMkLst>
            <pc:docMk/>
            <pc:sldMasterMk cId="4108227179" sldId="2147483713"/>
            <pc:sldLayoutMk cId="174746438" sldId="2147483717"/>
          </pc:sldLayoutMkLst>
        </pc:sldLayoutChg>
        <pc:sldLayoutChg chg="add mod replId">
          <pc:chgData name="Denise Natalie McFarlane (2441388)" userId="S::2441388@student.uwtsd.ac.uk::2ea40ee5-8308-4ca1-aaca-ca7aabaa924b" providerId="AD" clId="Web-{233AB355-49C4-43BC-EFE0-33F40662F17E}" dt="2025-11-05T10:42:26.338" v="0"/>
          <pc:sldLayoutMkLst>
            <pc:docMk/>
            <pc:sldMasterMk cId="4108227179" sldId="2147483713"/>
            <pc:sldLayoutMk cId="3968004090" sldId="2147483718"/>
          </pc:sldLayoutMkLst>
        </pc:sldLayoutChg>
        <pc:sldLayoutChg chg="add mod replId">
          <pc:chgData name="Denise Natalie McFarlane (2441388)" userId="S::2441388@student.uwtsd.ac.uk::2ea40ee5-8308-4ca1-aaca-ca7aabaa924b" providerId="AD" clId="Web-{233AB355-49C4-43BC-EFE0-33F40662F17E}" dt="2025-11-05T10:42:26.338" v="0"/>
          <pc:sldLayoutMkLst>
            <pc:docMk/>
            <pc:sldMasterMk cId="4108227179" sldId="2147483713"/>
            <pc:sldLayoutMk cId="1360903235" sldId="2147483719"/>
          </pc:sldLayoutMkLst>
        </pc:sldLayoutChg>
        <pc:sldLayoutChg chg="add mod replId">
          <pc:chgData name="Denise Natalie McFarlane (2441388)" userId="S::2441388@student.uwtsd.ac.uk::2ea40ee5-8308-4ca1-aaca-ca7aabaa924b" providerId="AD" clId="Web-{233AB355-49C4-43BC-EFE0-33F40662F17E}" dt="2025-11-05T10:42:26.338" v="0"/>
          <pc:sldLayoutMkLst>
            <pc:docMk/>
            <pc:sldMasterMk cId="4108227179" sldId="2147483713"/>
            <pc:sldLayoutMk cId="3698880125" sldId="2147483720"/>
          </pc:sldLayoutMkLst>
        </pc:sldLayoutChg>
        <pc:sldLayoutChg chg="add mod replId">
          <pc:chgData name="Denise Natalie McFarlane (2441388)" userId="S::2441388@student.uwtsd.ac.uk::2ea40ee5-8308-4ca1-aaca-ca7aabaa924b" providerId="AD" clId="Web-{233AB355-49C4-43BC-EFE0-33F40662F17E}" dt="2025-11-05T10:42:26.338" v="0"/>
          <pc:sldLayoutMkLst>
            <pc:docMk/>
            <pc:sldMasterMk cId="4108227179" sldId="2147483713"/>
            <pc:sldLayoutMk cId="2781446818" sldId="2147483721"/>
          </pc:sldLayoutMkLst>
        </pc:sldLayoutChg>
        <pc:sldLayoutChg chg="add mod replId">
          <pc:chgData name="Denise Natalie McFarlane (2441388)" userId="S::2441388@student.uwtsd.ac.uk::2ea40ee5-8308-4ca1-aaca-ca7aabaa924b" providerId="AD" clId="Web-{233AB355-49C4-43BC-EFE0-33F40662F17E}" dt="2025-11-05T10:42:26.338" v="0"/>
          <pc:sldLayoutMkLst>
            <pc:docMk/>
            <pc:sldMasterMk cId="4108227179" sldId="2147483713"/>
            <pc:sldLayoutMk cId="2478270777" sldId="2147483722"/>
          </pc:sldLayoutMkLst>
        </pc:sldLayoutChg>
        <pc:sldLayoutChg chg="add mod replId">
          <pc:chgData name="Denise Natalie McFarlane (2441388)" userId="S::2441388@student.uwtsd.ac.uk::2ea40ee5-8308-4ca1-aaca-ca7aabaa924b" providerId="AD" clId="Web-{233AB355-49C4-43BC-EFE0-33F40662F17E}" dt="2025-11-05T10:42:26.338" v="0"/>
          <pc:sldLayoutMkLst>
            <pc:docMk/>
            <pc:sldMasterMk cId="4108227179" sldId="2147483713"/>
            <pc:sldLayoutMk cId="4120604316" sldId="2147483723"/>
          </pc:sldLayoutMkLst>
        </pc:sldLayoutChg>
        <pc:sldLayoutChg chg="add mod replId">
          <pc:chgData name="Denise Natalie McFarlane (2441388)" userId="S::2441388@student.uwtsd.ac.uk::2ea40ee5-8308-4ca1-aaca-ca7aabaa924b" providerId="AD" clId="Web-{233AB355-49C4-43BC-EFE0-33F40662F17E}" dt="2025-11-05T10:42:26.338" v="0"/>
          <pc:sldLayoutMkLst>
            <pc:docMk/>
            <pc:sldMasterMk cId="4108227179" sldId="2147483713"/>
            <pc:sldLayoutMk cId="3847696917" sldId="2147483724"/>
          </pc:sldLayoutMkLst>
        </pc:sldLayoutChg>
        <pc:sldLayoutChg chg="add mod replId">
          <pc:chgData name="Denise Natalie McFarlane (2441388)" userId="S::2441388@student.uwtsd.ac.uk::2ea40ee5-8308-4ca1-aaca-ca7aabaa924b" providerId="AD" clId="Web-{233AB355-49C4-43BC-EFE0-33F40662F17E}" dt="2025-11-05T10:42:26.338" v="0"/>
          <pc:sldLayoutMkLst>
            <pc:docMk/>
            <pc:sldMasterMk cId="4108227179" sldId="2147483713"/>
            <pc:sldLayoutMk cId="1817557366" sldId="2147483725"/>
          </pc:sldLayoutMkLst>
        </pc:sldLayoutChg>
        <pc:sldLayoutChg chg="add mod replId">
          <pc:chgData name="Denise Natalie McFarlane (2441388)" userId="S::2441388@student.uwtsd.ac.uk::2ea40ee5-8308-4ca1-aaca-ca7aabaa924b" providerId="AD" clId="Web-{233AB355-49C4-43BC-EFE0-33F40662F17E}" dt="2025-11-05T10:42:26.338" v="0"/>
          <pc:sldLayoutMkLst>
            <pc:docMk/>
            <pc:sldMasterMk cId="4108227179" sldId="2147483713"/>
            <pc:sldLayoutMk cId="4204521278" sldId="2147483726"/>
          </pc:sldLayoutMkLst>
        </pc:sldLayoutChg>
        <pc:sldLayoutChg chg="add mod replId">
          <pc:chgData name="Denise Natalie McFarlane (2441388)" userId="S::2441388@student.uwtsd.ac.uk::2ea40ee5-8308-4ca1-aaca-ca7aabaa924b" providerId="AD" clId="Web-{233AB355-49C4-43BC-EFE0-33F40662F17E}" dt="2025-11-05T10:42:26.338" v="0"/>
          <pc:sldLayoutMkLst>
            <pc:docMk/>
            <pc:sldMasterMk cId="4108227179" sldId="2147483713"/>
            <pc:sldLayoutMk cId="384769597" sldId="2147483727"/>
          </pc:sldLayoutMkLst>
        </pc:sldLayoutChg>
        <pc:sldLayoutChg chg="add mod replId">
          <pc:chgData name="Denise Natalie McFarlane (2441388)" userId="S::2441388@student.uwtsd.ac.uk::2ea40ee5-8308-4ca1-aaca-ca7aabaa924b" providerId="AD" clId="Web-{233AB355-49C4-43BC-EFE0-33F40662F17E}" dt="2025-11-05T10:42:26.338" v="0"/>
          <pc:sldLayoutMkLst>
            <pc:docMk/>
            <pc:sldMasterMk cId="4108227179" sldId="2147483713"/>
            <pc:sldLayoutMk cId="1881371590" sldId="2147483728"/>
          </pc:sldLayoutMkLst>
        </pc:sldLayoutChg>
        <pc:sldLayoutChg chg="add mod replId">
          <pc:chgData name="Denise Natalie McFarlane (2441388)" userId="S::2441388@student.uwtsd.ac.uk::2ea40ee5-8308-4ca1-aaca-ca7aabaa924b" providerId="AD" clId="Web-{233AB355-49C4-43BC-EFE0-33F40662F17E}" dt="2025-11-05T10:42:26.338" v="0"/>
          <pc:sldLayoutMkLst>
            <pc:docMk/>
            <pc:sldMasterMk cId="4108227179" sldId="2147483713"/>
            <pc:sldLayoutMk cId="2936009563" sldId="2147483729"/>
          </pc:sldLayoutMkLst>
        </pc:sldLayoutChg>
      </pc:sldMasterChg>
    </pc:docChg>
  </pc:docChgLst>
  <pc:docChgLst>
    <pc:chgData name="Denise Natalie McFarlane (2441388)" userId="S::2441388@student.uwtsd.ac.uk::2ea40ee5-8308-4ca1-aaca-ca7aabaa924b" providerId="AD" clId="Web-{2048DC42-0057-BABB-8946-D5624E7CE942}"/>
    <pc:docChg chg="modSld">
      <pc:chgData name="Denise Natalie McFarlane (2441388)" userId="S::2441388@student.uwtsd.ac.uk::2ea40ee5-8308-4ca1-aaca-ca7aabaa924b" providerId="AD" clId="Web-{2048DC42-0057-BABB-8946-D5624E7CE942}" dt="2025-11-05T11:27:20.035" v="117" actId="20577"/>
      <pc:docMkLst>
        <pc:docMk/>
      </pc:docMkLst>
      <pc:sldChg chg="modSp">
        <pc:chgData name="Denise Natalie McFarlane (2441388)" userId="S::2441388@student.uwtsd.ac.uk::2ea40ee5-8308-4ca1-aaca-ca7aabaa924b" providerId="AD" clId="Web-{2048DC42-0057-BABB-8946-D5624E7CE942}" dt="2025-11-05T11:19:07.647" v="7" actId="20577"/>
        <pc:sldMkLst>
          <pc:docMk/>
          <pc:sldMk cId="1748499028" sldId="259"/>
        </pc:sldMkLst>
        <pc:spChg chg="mod">
          <ac:chgData name="Denise Natalie McFarlane (2441388)" userId="S::2441388@student.uwtsd.ac.uk::2ea40ee5-8308-4ca1-aaca-ca7aabaa924b" providerId="AD" clId="Web-{2048DC42-0057-BABB-8946-D5624E7CE942}" dt="2025-11-05T11:19:07.647" v="7" actId="20577"/>
          <ac:spMkLst>
            <pc:docMk/>
            <pc:sldMk cId="1748499028" sldId="259"/>
            <ac:spMk id="3" creationId="{F9C1CCB3-874D-5E4A-629C-E7AA4A8AB46C}"/>
          </ac:spMkLst>
        </pc:spChg>
      </pc:sldChg>
      <pc:sldChg chg="modSp">
        <pc:chgData name="Denise Natalie McFarlane (2441388)" userId="S::2441388@student.uwtsd.ac.uk::2ea40ee5-8308-4ca1-aaca-ca7aabaa924b" providerId="AD" clId="Web-{2048DC42-0057-BABB-8946-D5624E7CE942}" dt="2025-11-05T11:22:40.104" v="45" actId="20577"/>
        <pc:sldMkLst>
          <pc:docMk/>
          <pc:sldMk cId="1382716628" sldId="262"/>
        </pc:sldMkLst>
        <pc:spChg chg="mod">
          <ac:chgData name="Denise Natalie McFarlane (2441388)" userId="S::2441388@student.uwtsd.ac.uk::2ea40ee5-8308-4ca1-aaca-ca7aabaa924b" providerId="AD" clId="Web-{2048DC42-0057-BABB-8946-D5624E7CE942}" dt="2025-11-05T11:22:40.104" v="45" actId="20577"/>
          <ac:spMkLst>
            <pc:docMk/>
            <pc:sldMk cId="1382716628" sldId="262"/>
            <ac:spMk id="3" creationId="{87B96C4E-C633-AD44-2B5D-616D8D99EE4D}"/>
          </ac:spMkLst>
        </pc:spChg>
      </pc:sldChg>
      <pc:sldChg chg="modSp">
        <pc:chgData name="Denise Natalie McFarlane (2441388)" userId="S::2441388@student.uwtsd.ac.uk::2ea40ee5-8308-4ca1-aaca-ca7aabaa924b" providerId="AD" clId="Web-{2048DC42-0057-BABB-8946-D5624E7CE942}" dt="2025-11-05T11:27:20.035" v="117" actId="20577"/>
        <pc:sldMkLst>
          <pc:docMk/>
          <pc:sldMk cId="1917974163" sldId="267"/>
        </pc:sldMkLst>
        <pc:spChg chg="mod">
          <ac:chgData name="Denise Natalie McFarlane (2441388)" userId="S::2441388@student.uwtsd.ac.uk::2ea40ee5-8308-4ca1-aaca-ca7aabaa924b" providerId="AD" clId="Web-{2048DC42-0057-BABB-8946-D5624E7CE942}" dt="2025-11-05T11:27:20.035" v="117" actId="20577"/>
          <ac:spMkLst>
            <pc:docMk/>
            <pc:sldMk cId="1917974163" sldId="267"/>
            <ac:spMk id="3" creationId="{C71705AF-A114-46D3-808C-4A69D3AE5A69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1A13E7-E6BF-4181-9F9D-F98164CE5C15}" type="datetimeFigureOut">
              <a:rPr lang="en-GB" smtClean="0"/>
              <a:t>05/11/2025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AD5EB9-B321-4627-A96C-408748FB76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13923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AD5EB9-B321-4627-A96C-408748FB7616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52847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19224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17191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06990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7464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11/5/2025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80040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11/5/2025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09032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11/5/2025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88801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14468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82707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06043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84769691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55736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20452127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76959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137159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60095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11/5/2025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82271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4" r:id="rId1"/>
    <p:sldLayoutId id="2147483715" r:id="rId2"/>
    <p:sldLayoutId id="2147483716" r:id="rId3"/>
    <p:sldLayoutId id="2147483717" r:id="rId4"/>
    <p:sldLayoutId id="2147483718" r:id="rId5"/>
    <p:sldLayoutId id="2147483719" r:id="rId6"/>
    <p:sldLayoutId id="2147483720" r:id="rId7"/>
    <p:sldLayoutId id="2147483721" r:id="rId8"/>
    <p:sldLayoutId id="2147483722" r:id="rId9"/>
    <p:sldLayoutId id="2147483723" r:id="rId10"/>
    <p:sldLayoutId id="2147483724" r:id="rId11"/>
    <p:sldLayoutId id="2147483725" r:id="rId12"/>
    <p:sldLayoutId id="2147483726" r:id="rId13"/>
    <p:sldLayoutId id="2147483727" r:id="rId14"/>
    <p:sldLayoutId id="2147483728" r:id="rId15"/>
    <p:sldLayoutId id="214748372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studocu.com/en-gb" TargetMode="Externa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877589-7B87-1810-7D1A-B5A2048E349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40280" y="1122363"/>
            <a:ext cx="8427720" cy="3586798"/>
          </a:xfrm>
        </p:spPr>
        <p:txBody>
          <a:bodyPr>
            <a:normAutofit/>
          </a:bodyPr>
          <a:lstStyle/>
          <a:p>
            <a:r>
              <a:rPr lang="en-GB" sz="2400">
                <a:latin typeface="A"/>
              </a:rPr>
              <a:t>MODULE NAME : Problem Solving &amp; Decision Making </a:t>
            </a:r>
            <a:br>
              <a:rPr lang="en-GB" sz="2400">
                <a:latin typeface="A"/>
              </a:rPr>
            </a:br>
            <a:r>
              <a:rPr lang="en-GB" sz="2400">
                <a:latin typeface="A"/>
              </a:rPr>
              <a:t>MODULE CODE  : LCLM4004</a:t>
            </a:r>
            <a:br>
              <a:rPr lang="en-GB" sz="2400">
                <a:latin typeface="A"/>
              </a:rPr>
            </a:br>
            <a:r>
              <a:rPr lang="en-GB" sz="2400">
                <a:latin typeface="A"/>
              </a:rPr>
              <a:t>STUDENT NAME Denise McFarlane</a:t>
            </a:r>
            <a:br>
              <a:rPr lang="en-GB" sz="2400">
                <a:latin typeface="A"/>
              </a:rPr>
            </a:br>
            <a:r>
              <a:rPr lang="en-GB" sz="2400">
                <a:latin typeface="A"/>
              </a:rPr>
              <a:t>STUDENT ID : 2441388</a:t>
            </a:r>
            <a:br>
              <a:rPr lang="en-GB" sz="2400">
                <a:latin typeface="A"/>
              </a:rPr>
            </a:br>
            <a:r>
              <a:rPr lang="en-GB" sz="2400">
                <a:latin typeface="A"/>
              </a:rPr>
              <a:t>LECTURER :Anita Nan</a:t>
            </a:r>
            <a:br>
              <a:rPr lang="en-GB" sz="2400">
                <a:latin typeface="A"/>
              </a:rPr>
            </a:br>
            <a:r>
              <a:rPr lang="en-GB" sz="2400">
                <a:latin typeface="A"/>
              </a:rPr>
              <a:t>Assignment 1: Presentation</a:t>
            </a:r>
          </a:p>
        </p:txBody>
      </p:sp>
    </p:spTree>
    <p:extLst>
      <p:ext uri="{BB962C8B-B14F-4D97-AF65-F5344CB8AC3E}">
        <p14:creationId xmlns:p14="http://schemas.microsoft.com/office/powerpoint/2010/main" val="256362771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E262C7-2C0D-83A7-4B68-88CCFBE724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4213" y="650530"/>
            <a:ext cx="8534401" cy="868680"/>
          </a:xfrm>
        </p:spPr>
        <p:txBody>
          <a:bodyPr/>
          <a:lstStyle/>
          <a:p>
            <a:pPr algn="ctr"/>
            <a:r>
              <a:rPr lang="en-GB" b="1"/>
              <a:t>OVERVIEW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986ECFC-4802-880F-CAC4-59F9E04E17F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614569" y="1901952"/>
            <a:ext cx="7604044" cy="4092448"/>
          </a:xfrm>
        </p:spPr>
        <p:txBody>
          <a:bodyPr>
            <a:normAutofit/>
          </a:bodyPr>
          <a:lstStyle/>
          <a:p>
            <a:r>
              <a:rPr lang="en-GB" b="1">
                <a:solidFill>
                  <a:schemeClr val="tx1"/>
                </a:solidFill>
              </a:rPr>
              <a:t>Introduction </a:t>
            </a:r>
          </a:p>
          <a:p>
            <a:r>
              <a:rPr lang="en-GB" b="1">
                <a:solidFill>
                  <a:schemeClr val="tx1"/>
                </a:solidFill>
              </a:rPr>
              <a:t>Company background</a:t>
            </a:r>
          </a:p>
          <a:p>
            <a:r>
              <a:rPr lang="en-GB" b="1">
                <a:solidFill>
                  <a:schemeClr val="tx1"/>
                </a:solidFill>
              </a:rPr>
              <a:t>Problem: nature and scope</a:t>
            </a:r>
          </a:p>
          <a:p>
            <a:r>
              <a:rPr lang="en-GB" b="1">
                <a:solidFill>
                  <a:schemeClr val="tx1"/>
                </a:solidFill>
              </a:rPr>
              <a:t>PESTLE ANALYSIS: Green Haven Florists</a:t>
            </a:r>
          </a:p>
          <a:p>
            <a:r>
              <a:rPr lang="en-GB" b="1">
                <a:solidFill>
                  <a:schemeClr val="tx1"/>
                </a:solidFill>
              </a:rPr>
              <a:t>Cause and effect analysis: Fishbone diagram</a:t>
            </a:r>
          </a:p>
          <a:p>
            <a:r>
              <a:rPr lang="en-GB" b="1">
                <a:solidFill>
                  <a:schemeClr val="tx1"/>
                </a:solidFill>
              </a:rPr>
              <a:t>Conclusion</a:t>
            </a:r>
          </a:p>
          <a:p>
            <a:r>
              <a:rPr lang="en-GB" b="1">
                <a:solidFill>
                  <a:schemeClr val="tx1"/>
                </a:solidFill>
              </a:rPr>
              <a:t>References</a:t>
            </a:r>
          </a:p>
          <a:p>
            <a:endParaRPr lang="en-GB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58060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51C092-CB50-5179-72FB-94CBECED54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89212" y="484632"/>
            <a:ext cx="8915399" cy="557784"/>
          </a:xfrm>
        </p:spPr>
        <p:txBody>
          <a:bodyPr>
            <a:noAutofit/>
          </a:bodyPr>
          <a:lstStyle/>
          <a:p>
            <a:r>
              <a:rPr lang="en-GB" b="1"/>
              <a:t>Introduction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28A8359-438A-7EDF-F235-AE5BAE7FB20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752599" y="1035133"/>
            <a:ext cx="10232571" cy="5045627"/>
          </a:xfrm>
        </p:spPr>
        <p:txBody>
          <a:bodyPr/>
          <a:lstStyle/>
          <a:p>
            <a:pPr marL="342900" indent="-342900">
              <a:buFont typeface="Arial" charset="2"/>
              <a:buChar char="•"/>
            </a:pPr>
            <a:r>
              <a:rPr lang="en-GB" b="1">
                <a:solidFill>
                  <a:srgbClr val="111111"/>
                </a:solidFill>
                <a:latin typeface="Roboto"/>
                <a:ea typeface="Roboto"/>
                <a:cs typeface="Roboto"/>
              </a:rPr>
              <a:t>This presentation is about the Green Haven Florist, how they have become a part of their community and how they stood out in the florist industry.</a:t>
            </a:r>
            <a:endParaRPr lang="en-US">
              <a:solidFill>
                <a:srgbClr val="595959"/>
              </a:solidFill>
              <a:latin typeface="Century Gothic" panose="020B0502020202020204"/>
              <a:ea typeface="Roboto"/>
              <a:cs typeface="Roboto"/>
            </a:endParaRPr>
          </a:p>
          <a:p>
            <a:pPr marL="342900" indent="-342900">
              <a:buFont typeface="Arial" charset="2"/>
              <a:buChar char="•"/>
            </a:pPr>
            <a:r>
              <a:rPr lang="en-GB" b="1">
                <a:solidFill>
                  <a:srgbClr val="111111"/>
                </a:solidFill>
                <a:latin typeface="Roboto"/>
                <a:ea typeface="Roboto"/>
                <a:cs typeface="Roboto"/>
              </a:rPr>
              <a:t> However, they have developed a few problems that have dropped their demand in sales and popularity. </a:t>
            </a:r>
            <a:endParaRPr lang="en-GB"/>
          </a:p>
          <a:p>
            <a:pPr marL="342900" indent="-342900">
              <a:buFont typeface="Arial" charset="2"/>
              <a:buChar char="•"/>
            </a:pPr>
            <a:r>
              <a:rPr lang="en-GB" b="1">
                <a:solidFill>
                  <a:srgbClr val="111111"/>
                </a:solidFill>
                <a:latin typeface="Roboto"/>
                <a:ea typeface="Roboto"/>
                <a:cs typeface="Roboto"/>
              </a:rPr>
              <a:t>Pestle Analysis is introduced to help them improve the challenges that they face and overall business management.</a:t>
            </a:r>
            <a:endParaRPr lang="en-US"/>
          </a:p>
        </p:txBody>
      </p:sp>
      <p:pic>
        <p:nvPicPr>
          <p:cNvPr id="5" name="Picture 4" descr="Image">
            <a:extLst>
              <a:ext uri="{FF2B5EF4-FFF2-40B4-BE49-F238E27FC236}">
                <a16:creationId xmlns:a16="http://schemas.microsoft.com/office/drawing/2014/main" id="{FDDF8140-9C94-93C0-6FEB-481D21B160D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21781" y="3289346"/>
            <a:ext cx="2743200" cy="25237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79575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C7DAA2-C26F-4546-8B0F-C81CFB47F8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89212" y="320040"/>
            <a:ext cx="8915399" cy="756339"/>
          </a:xfrm>
        </p:spPr>
        <p:txBody>
          <a:bodyPr/>
          <a:lstStyle/>
          <a:p>
            <a:r>
              <a:rPr lang="en-GB" b="1"/>
              <a:t>Company background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9C1CCB3-874D-5E4A-629C-E7AA4A8AB46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414016" y="1892808"/>
            <a:ext cx="9090595" cy="4078224"/>
          </a:xfrm>
        </p:spPr>
        <p:txBody>
          <a:bodyPr/>
          <a:lstStyle/>
          <a:p>
            <a:r>
              <a:rPr lang="en-GB" b="1">
                <a:solidFill>
                  <a:schemeClr val="tx1"/>
                </a:solidFill>
              </a:rPr>
              <a:t>Green Haven Florists</a:t>
            </a:r>
            <a:endParaRPr lang="en-GB">
              <a:solidFill>
                <a:schemeClr val="tx1"/>
              </a:solidFill>
            </a:endParaRPr>
          </a:p>
          <a:p>
            <a:pPr marL="342900" indent="-342900">
              <a:buFont typeface="Arial,Sans-Serif"/>
              <a:buChar char="•"/>
            </a:pPr>
            <a:r>
              <a:rPr lang="en-GB" b="1">
                <a:solidFill>
                  <a:schemeClr val="tx1"/>
                </a:solidFill>
              </a:rPr>
              <a:t>Founded in 2016</a:t>
            </a:r>
            <a:endParaRPr lang="en-US">
              <a:solidFill>
                <a:schemeClr val="tx1"/>
              </a:solidFill>
            </a:endParaRPr>
          </a:p>
          <a:p>
            <a:pPr marL="342900" indent="-342900">
              <a:buFont typeface="Arial,Sans-Serif"/>
              <a:buChar char="•"/>
            </a:pPr>
            <a:r>
              <a:rPr lang="en-GB" b="1">
                <a:solidFill>
                  <a:schemeClr val="tx1"/>
                </a:solidFill>
              </a:rPr>
              <a:t>Owners Liam and Priya Patel</a:t>
            </a:r>
            <a:endParaRPr lang="en-US">
              <a:solidFill>
                <a:schemeClr val="tx1"/>
              </a:solidFill>
            </a:endParaRPr>
          </a:p>
          <a:p>
            <a:pPr marL="342900" indent="-342900">
              <a:buFont typeface="Arial,Sans-Serif"/>
              <a:buChar char="•"/>
            </a:pPr>
            <a:r>
              <a:rPr lang="en-GB" b="1">
                <a:solidFill>
                  <a:schemeClr val="tx1"/>
                </a:solidFill>
              </a:rPr>
              <a:t>Sells flowers and bouquet for weddings</a:t>
            </a:r>
            <a:endParaRPr lang="en-US">
              <a:solidFill>
                <a:schemeClr val="tx1"/>
              </a:solidFill>
            </a:endParaRPr>
          </a:p>
          <a:p>
            <a:pPr marL="342900" indent="-342900">
              <a:buFont typeface="Arial,Sans-Serif"/>
              <a:buChar char="•"/>
            </a:pPr>
            <a:r>
              <a:rPr lang="en-GB" b="1">
                <a:solidFill>
                  <a:schemeClr val="tx1"/>
                </a:solidFill>
              </a:rPr>
              <a:t>strong community ties</a:t>
            </a:r>
            <a:endParaRPr lang="en-GB">
              <a:solidFill>
                <a:schemeClr val="tx1"/>
              </a:solidFill>
            </a:endParaRPr>
          </a:p>
          <a:p>
            <a:pPr marL="342900" indent="-342900">
              <a:buFont typeface="Arial,Sans-Serif"/>
              <a:buChar char="•"/>
            </a:pPr>
            <a:r>
              <a:rPr lang="en-GB" b="1">
                <a:solidFill>
                  <a:schemeClr val="tx1"/>
                </a:solidFill>
              </a:rPr>
              <a:t>Independent flower shop</a:t>
            </a:r>
            <a:endParaRPr lang="en-US">
              <a:solidFill>
                <a:schemeClr val="tx1"/>
              </a:solidFill>
            </a:endParaRPr>
          </a:p>
          <a:p>
            <a:pPr marL="342900" indent="-342900">
              <a:buFont typeface="Arial,Sans-Serif"/>
              <a:buChar char="•"/>
            </a:pPr>
            <a:r>
              <a:rPr lang="en-GB" b="1">
                <a:solidFill>
                  <a:schemeClr val="tx1"/>
                </a:solidFill>
              </a:rPr>
              <a:t>Located in Norwich UK</a:t>
            </a:r>
            <a:endParaRPr lang="en-US">
              <a:solidFill>
                <a:schemeClr val="tx1"/>
              </a:solidFill>
            </a:endParaRPr>
          </a:p>
          <a:p>
            <a:pPr marL="342900" indent="-342900">
              <a:buFont typeface="Arial,Sans-Serif"/>
              <a:buChar char="•"/>
            </a:pPr>
            <a:endParaRPr lang="en-GB">
              <a:solidFill>
                <a:schemeClr val="tx1"/>
              </a:solidFill>
            </a:endParaRPr>
          </a:p>
          <a:p>
            <a:endParaRPr lang="en-GB" b="1">
              <a:solidFill>
                <a:srgbClr val="595959"/>
              </a:solidFill>
            </a:endParaRPr>
          </a:p>
        </p:txBody>
      </p:sp>
      <p:pic>
        <p:nvPicPr>
          <p:cNvPr id="4" name="Picture 3" descr="Rose and Lily">
            <a:extLst>
              <a:ext uri="{FF2B5EF4-FFF2-40B4-BE49-F238E27FC236}">
                <a16:creationId xmlns:a16="http://schemas.microsoft.com/office/drawing/2014/main" id="{3F496ADD-DD16-6772-0087-1C302DFCE49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68145" y="1561102"/>
            <a:ext cx="2743200" cy="30153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849902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D839E5-539A-6BA2-F020-0AEF28846A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89213" y="389273"/>
            <a:ext cx="8915399" cy="713232"/>
          </a:xfrm>
        </p:spPr>
        <p:txBody>
          <a:bodyPr/>
          <a:lstStyle/>
          <a:p>
            <a:r>
              <a:rPr lang="en-GB" b="1"/>
              <a:t>Problem: nature and scope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73EC453-8E6E-AAA5-639A-7F2EB8FCDBC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377654" y="1335741"/>
            <a:ext cx="10382178" cy="5136659"/>
          </a:xfrm>
        </p:spPr>
        <p:txBody>
          <a:bodyPr>
            <a:normAutofit fontScale="85000" lnSpcReduction="20000"/>
          </a:bodyPr>
          <a:lstStyle/>
          <a:p>
            <a:r>
              <a:rPr lang="en-GB" b="1">
                <a:solidFill>
                  <a:schemeClr val="tx1"/>
                </a:solidFill>
              </a:rPr>
              <a:t>5W2H</a:t>
            </a:r>
            <a:endParaRPr lang="en-US">
              <a:solidFill>
                <a:schemeClr val="tx1"/>
              </a:solidFill>
            </a:endParaRPr>
          </a:p>
          <a:p>
            <a:r>
              <a:rPr lang="en-GB">
                <a:solidFill>
                  <a:schemeClr val="accent1"/>
                </a:solidFill>
              </a:rPr>
              <a:t>Who:</a:t>
            </a:r>
            <a:r>
              <a:rPr lang="en-GB">
                <a:solidFill>
                  <a:schemeClr val="tx1"/>
                </a:solidFill>
              </a:rPr>
              <a:t> Green Haven Florist</a:t>
            </a:r>
            <a:endParaRPr lang="en-US">
              <a:solidFill>
                <a:schemeClr val="tx1"/>
              </a:solidFill>
            </a:endParaRPr>
          </a:p>
          <a:p>
            <a:r>
              <a:rPr lang="en-GB">
                <a:solidFill>
                  <a:schemeClr val="accent1"/>
                </a:solidFill>
              </a:rPr>
              <a:t>What:</a:t>
            </a:r>
            <a:r>
              <a:rPr lang="en-GB">
                <a:solidFill>
                  <a:schemeClr val="tx1"/>
                </a:solidFill>
              </a:rPr>
              <a:t> decline in sales</a:t>
            </a:r>
            <a:endParaRPr lang="en-US">
              <a:solidFill>
                <a:schemeClr val="tx1"/>
              </a:solidFill>
            </a:endParaRPr>
          </a:p>
          <a:p>
            <a:r>
              <a:rPr lang="en-GB">
                <a:solidFill>
                  <a:schemeClr val="accent1"/>
                </a:solidFill>
              </a:rPr>
              <a:t>Where:</a:t>
            </a:r>
            <a:r>
              <a:rPr lang="en-GB">
                <a:solidFill>
                  <a:schemeClr val="tx1"/>
                </a:solidFill>
              </a:rPr>
              <a:t> Norwich UK</a:t>
            </a:r>
            <a:endParaRPr lang="en-US">
              <a:solidFill>
                <a:schemeClr val="tx1"/>
              </a:solidFill>
            </a:endParaRPr>
          </a:p>
          <a:p>
            <a:r>
              <a:rPr lang="en-GB">
                <a:solidFill>
                  <a:schemeClr val="accent1"/>
                </a:solidFill>
              </a:rPr>
              <a:t>When:</a:t>
            </a:r>
            <a:r>
              <a:rPr lang="en-GB">
                <a:solidFill>
                  <a:schemeClr val="tx1"/>
                </a:solidFill>
              </a:rPr>
              <a:t> in the last 12 months</a:t>
            </a:r>
            <a:endParaRPr lang="en-US">
              <a:solidFill>
                <a:schemeClr val="tx1"/>
              </a:solidFill>
            </a:endParaRPr>
          </a:p>
          <a:p>
            <a:r>
              <a:rPr lang="en-GB">
                <a:solidFill>
                  <a:schemeClr val="accent1"/>
                </a:solidFill>
              </a:rPr>
              <a:t>Why:</a:t>
            </a:r>
            <a:r>
              <a:rPr lang="en-GB">
                <a:solidFill>
                  <a:schemeClr val="tx1"/>
                </a:solidFill>
              </a:rPr>
              <a:t> closure of nearby businesses</a:t>
            </a:r>
            <a:endParaRPr lang="en-US">
              <a:solidFill>
                <a:schemeClr val="tx1"/>
              </a:solidFill>
            </a:endParaRPr>
          </a:p>
          <a:p>
            <a:pPr marL="457200" indent="-457200">
              <a:buFont typeface="Arial,Sans-Serif"/>
              <a:buChar char="•"/>
            </a:pPr>
            <a:r>
              <a:rPr lang="en-GB">
                <a:solidFill>
                  <a:schemeClr val="tx1"/>
                </a:solidFill>
              </a:rPr>
              <a:t>online shopping</a:t>
            </a:r>
            <a:endParaRPr lang="en-US">
              <a:solidFill>
                <a:schemeClr val="tx1"/>
              </a:solidFill>
            </a:endParaRPr>
          </a:p>
          <a:p>
            <a:pPr marL="457200" indent="-457200">
              <a:buFont typeface="Arial,Sans-Serif"/>
              <a:buChar char="•"/>
            </a:pPr>
            <a:r>
              <a:rPr lang="en-GB">
                <a:solidFill>
                  <a:schemeClr val="tx1"/>
                </a:solidFill>
              </a:rPr>
              <a:t>Prices surge</a:t>
            </a:r>
            <a:endParaRPr lang="en-US">
              <a:solidFill>
                <a:schemeClr val="tx1"/>
              </a:solidFill>
            </a:endParaRPr>
          </a:p>
          <a:p>
            <a:pPr marL="457200" indent="-457200">
              <a:buFont typeface="Arial,Sans-Serif"/>
              <a:buChar char="•"/>
            </a:pPr>
            <a:r>
              <a:rPr lang="en-GB">
                <a:solidFill>
                  <a:schemeClr val="tx1"/>
                </a:solidFill>
              </a:rPr>
              <a:t>Customer feedback</a:t>
            </a:r>
            <a:endParaRPr lang="en-US">
              <a:solidFill>
                <a:schemeClr val="tx1"/>
              </a:solidFill>
            </a:endParaRPr>
          </a:p>
          <a:p>
            <a:pPr marL="457200" indent="-457200">
              <a:buFont typeface="Arial,Sans-Serif"/>
              <a:buChar char="•"/>
            </a:pPr>
            <a:r>
              <a:rPr lang="en-GB">
                <a:solidFill>
                  <a:schemeClr val="tx1"/>
                </a:solidFill>
              </a:rPr>
              <a:t>Competitive threats</a:t>
            </a:r>
            <a:endParaRPr lang="en-US">
              <a:solidFill>
                <a:schemeClr val="tx1"/>
              </a:solidFill>
            </a:endParaRPr>
          </a:p>
          <a:p>
            <a:r>
              <a:rPr lang="en-GB">
                <a:solidFill>
                  <a:schemeClr val="accent1"/>
                </a:solidFill>
              </a:rPr>
              <a:t>How much:</a:t>
            </a:r>
            <a:r>
              <a:rPr lang="en-GB">
                <a:solidFill>
                  <a:schemeClr val="tx1"/>
                </a:solidFill>
              </a:rPr>
              <a:t> 30% decline in store sales</a:t>
            </a:r>
            <a:endParaRPr lang="en-US">
              <a:solidFill>
                <a:schemeClr val="tx1"/>
              </a:solidFill>
            </a:endParaRPr>
          </a:p>
          <a:p>
            <a:r>
              <a:rPr lang="en-GB">
                <a:solidFill>
                  <a:schemeClr val="accent1"/>
                </a:solidFill>
              </a:rPr>
              <a:t>How:</a:t>
            </a:r>
            <a:r>
              <a:rPr lang="en-GB">
                <a:solidFill>
                  <a:schemeClr val="tx1"/>
                </a:solidFill>
              </a:rPr>
              <a:t> not adapting to changes</a:t>
            </a:r>
            <a:endParaRPr lang="en-US">
              <a:solidFill>
                <a:schemeClr val="tx1"/>
              </a:solidFill>
            </a:endParaRPr>
          </a:p>
          <a:p>
            <a:pPr marL="457200" indent="-457200">
              <a:buFont typeface="Arial,Sans-Serif"/>
              <a:buChar char="•"/>
            </a:pPr>
            <a:r>
              <a:rPr lang="en-GB">
                <a:solidFill>
                  <a:schemeClr val="tx1"/>
                </a:solidFill>
              </a:rPr>
              <a:t>Website is outdated and difficult to navigate</a:t>
            </a:r>
            <a:endParaRPr lang="en-US">
              <a:solidFill>
                <a:schemeClr val="tx1"/>
              </a:solidFill>
            </a:endParaRPr>
          </a:p>
          <a:p>
            <a:pPr marL="457200" indent="-457200">
              <a:buFont typeface="Arial,Sans-Serif"/>
              <a:buChar char="•"/>
            </a:pPr>
            <a:r>
              <a:rPr lang="en-GB">
                <a:solidFill>
                  <a:schemeClr val="tx1"/>
                </a:solidFill>
              </a:rPr>
              <a:t>Digital market</a:t>
            </a:r>
            <a:endParaRPr lang="en-US">
              <a:solidFill>
                <a:schemeClr val="tx1"/>
              </a:solidFill>
            </a:endParaRPr>
          </a:p>
          <a:p>
            <a:pPr marL="457200" indent="-457200">
              <a:buFont typeface="Arial,Sans-Serif"/>
              <a:buChar char="•"/>
            </a:pPr>
            <a:r>
              <a:rPr lang="en-GB">
                <a:solidFill>
                  <a:schemeClr val="tx1"/>
                </a:solidFill>
              </a:rPr>
              <a:t>Flexible delivery options and subscription services</a:t>
            </a:r>
            <a:endParaRPr lang="en-US">
              <a:solidFill>
                <a:schemeClr val="tx1"/>
              </a:solidFill>
            </a:endParaRPr>
          </a:p>
          <a:p>
            <a:endParaRPr lang="en-GB">
              <a:solidFill>
                <a:schemeClr val="tx1"/>
              </a:solidFill>
            </a:endParaRPr>
          </a:p>
          <a:p>
            <a:pPr marL="457200" indent="-457200">
              <a:buFont typeface="Arial,Sans-Serif"/>
              <a:buChar char="•"/>
            </a:pPr>
            <a:endParaRPr lang="en-GB">
              <a:solidFill>
                <a:schemeClr val="tx1"/>
              </a:solidFill>
            </a:endParaRPr>
          </a:p>
          <a:p>
            <a:endParaRPr lang="en-GB" b="1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408726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6300BE-D96C-22F6-553D-690EEFFC5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89314" y="870857"/>
            <a:ext cx="9988449" cy="479400"/>
          </a:xfrm>
        </p:spPr>
        <p:txBody>
          <a:bodyPr>
            <a:normAutofit fontScale="90000"/>
          </a:bodyPr>
          <a:lstStyle/>
          <a:p>
            <a:r>
              <a:rPr lang="en-GB" b="1"/>
              <a:t>PESTLE ANALYSIS: Green Haven Florists</a:t>
            </a:r>
            <a:br>
              <a:rPr lang="en-GB">
                <a:solidFill>
                  <a:srgbClr val="000000"/>
                </a:solidFill>
              </a:rPr>
            </a:br>
            <a:endParaRPr lang="en-GB" b="1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7B96C4E-C633-AD44-2B5D-616D8D99EE4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699438" y="1110343"/>
            <a:ext cx="10280185" cy="5831138"/>
          </a:xfrm>
        </p:spPr>
        <p:txBody>
          <a:bodyPr>
            <a:normAutofit lnSpcReduction="10000"/>
          </a:bodyPr>
          <a:lstStyle/>
          <a:p>
            <a:r>
              <a:rPr lang="en-GB" b="1">
                <a:solidFill>
                  <a:schemeClr val="accent1"/>
                </a:solidFill>
              </a:rPr>
              <a:t>POLITICAL</a:t>
            </a:r>
          </a:p>
          <a:p>
            <a:r>
              <a:rPr lang="en-GB" b="1">
                <a:solidFill>
                  <a:schemeClr val="tx1"/>
                </a:solidFill>
              </a:rPr>
              <a:t>Regulations- this can have a significant impact of the cost of imported flowers and </a:t>
            </a:r>
            <a:r>
              <a:rPr lang="en-GB" b="1" err="1">
                <a:solidFill>
                  <a:schemeClr val="tx1"/>
                </a:solidFill>
              </a:rPr>
              <a:t>avaliability</a:t>
            </a:r>
            <a:r>
              <a:rPr lang="en-GB" b="1">
                <a:solidFill>
                  <a:schemeClr val="tx1"/>
                </a:solidFill>
              </a:rPr>
              <a:t>.</a:t>
            </a:r>
          </a:p>
          <a:p>
            <a:r>
              <a:rPr lang="en-GB" b="1">
                <a:solidFill>
                  <a:schemeClr val="tx1"/>
                </a:solidFill>
              </a:rPr>
              <a:t>Trade policy- tariffs on plants and flowers can influence the pricing and cost strategies.</a:t>
            </a:r>
          </a:p>
          <a:p>
            <a:endParaRPr lang="en-GB" b="1">
              <a:solidFill>
                <a:srgbClr val="000000"/>
              </a:solidFill>
            </a:endParaRPr>
          </a:p>
          <a:p>
            <a:r>
              <a:rPr lang="en-GB" b="1">
                <a:solidFill>
                  <a:schemeClr val="accent1"/>
                </a:solidFill>
              </a:rPr>
              <a:t>ECONOMIC</a:t>
            </a:r>
          </a:p>
          <a:p>
            <a:r>
              <a:rPr lang="en-GB" b="1">
                <a:solidFill>
                  <a:schemeClr val="tx1"/>
                </a:solidFill>
              </a:rPr>
              <a:t>Economic conditions-reduced consumer spending.</a:t>
            </a:r>
          </a:p>
          <a:p>
            <a:r>
              <a:rPr lang="en-GB" b="1">
                <a:solidFill>
                  <a:schemeClr val="tx1"/>
                </a:solidFill>
              </a:rPr>
              <a:t>Seasonality-Increased demand during holidays.</a:t>
            </a:r>
          </a:p>
          <a:p>
            <a:endParaRPr lang="en-GB" b="1">
              <a:solidFill>
                <a:schemeClr val="tx1"/>
              </a:solidFill>
            </a:endParaRPr>
          </a:p>
          <a:p>
            <a:r>
              <a:rPr lang="en-GB" b="1">
                <a:solidFill>
                  <a:schemeClr val="accent1"/>
                </a:solidFill>
              </a:rPr>
              <a:t>SOCIAL</a:t>
            </a:r>
          </a:p>
          <a:p>
            <a:r>
              <a:rPr lang="en-GB" b="1">
                <a:solidFill>
                  <a:schemeClr val="tx1"/>
                </a:solidFill>
              </a:rPr>
              <a:t>Cultural events- different cultures have specific floral traditions which can influence product offerings.</a:t>
            </a:r>
          </a:p>
          <a:p>
            <a:r>
              <a:rPr lang="en-GB" b="1">
                <a:solidFill>
                  <a:schemeClr val="tx1"/>
                </a:solidFill>
              </a:rPr>
              <a:t>Consumer trends- florist may need to adapt more eco-friendly options to meet customer demands.</a:t>
            </a:r>
          </a:p>
          <a:p>
            <a:endParaRPr lang="en-GB" b="1"/>
          </a:p>
        </p:txBody>
      </p:sp>
    </p:spTree>
    <p:extLst>
      <p:ext uri="{BB962C8B-B14F-4D97-AF65-F5344CB8AC3E}">
        <p14:creationId xmlns:p14="http://schemas.microsoft.com/office/powerpoint/2010/main" val="138271662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1727AA-2A4B-7459-64F6-8CB68974F0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83219" y="257955"/>
            <a:ext cx="9921394" cy="1023591"/>
          </a:xfrm>
        </p:spPr>
        <p:txBody>
          <a:bodyPr>
            <a:normAutofit fontScale="90000"/>
          </a:bodyPr>
          <a:lstStyle/>
          <a:p>
            <a:r>
              <a:rPr lang="en-GB" b="1"/>
              <a:t>PESTLE ANALYSIS: Green Haven Florists</a:t>
            </a:r>
            <a:br>
              <a:rPr lang="en-GB">
                <a:solidFill>
                  <a:srgbClr val="000000"/>
                </a:solidFill>
              </a:rPr>
            </a:b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1705AF-A114-46D3-808C-4A69D3AE5A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89076" y="1012411"/>
            <a:ext cx="9831933" cy="5667777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>
              <a:buNone/>
            </a:pPr>
            <a:r>
              <a:rPr lang="en-GB" sz="2000" b="1"/>
              <a:t>TECHNOLOGICAL</a:t>
            </a:r>
            <a:endParaRPr lang="en-US"/>
          </a:p>
          <a:p>
            <a:r>
              <a:rPr lang="en-GB" sz="2000" b="1"/>
              <a:t>Supply chain technology- innovations in logistics can improve inventory management and delivery efficiency.</a:t>
            </a:r>
          </a:p>
          <a:p>
            <a:r>
              <a:rPr lang="en-GB" sz="2000" b="1"/>
              <a:t>Technological awareness- being aware of the use of modern technology to enhance customer experience.</a:t>
            </a:r>
          </a:p>
          <a:p>
            <a:endParaRPr lang="en-GB" sz="2000" b="1"/>
          </a:p>
          <a:p>
            <a:pPr marL="0" indent="0">
              <a:buNone/>
            </a:pPr>
            <a:r>
              <a:rPr lang="en-GB" sz="2000" b="1"/>
              <a:t>ENVIRONMENTAL </a:t>
            </a:r>
          </a:p>
          <a:p>
            <a:r>
              <a:rPr lang="en-GB" sz="2000" b="1"/>
              <a:t>Climate change- this can affect flower production and availability.</a:t>
            </a:r>
          </a:p>
          <a:p>
            <a:r>
              <a:rPr lang="en-GB" sz="2000" b="1"/>
              <a:t>Weather- sales are affected during different weather conditions.</a:t>
            </a:r>
          </a:p>
          <a:p>
            <a:endParaRPr lang="en-GB" sz="2000" b="1"/>
          </a:p>
          <a:p>
            <a:pPr marL="0" indent="0">
              <a:buNone/>
            </a:pPr>
            <a:r>
              <a:rPr lang="en-GB" sz="2000" b="1"/>
              <a:t>LEGAL</a:t>
            </a:r>
          </a:p>
          <a:p>
            <a:r>
              <a:rPr lang="en-GB" sz="2000" b="1"/>
              <a:t>Health and safety regulation- florist must comply with health standards.</a:t>
            </a:r>
          </a:p>
          <a:p>
            <a:r>
              <a:rPr lang="en-GB" sz="2000" b="1"/>
              <a:t>Consumer protection laws-consumers are protected (</a:t>
            </a:r>
          </a:p>
        </p:txBody>
      </p:sp>
    </p:spTree>
    <p:extLst>
      <p:ext uri="{BB962C8B-B14F-4D97-AF65-F5344CB8AC3E}">
        <p14:creationId xmlns:p14="http://schemas.microsoft.com/office/powerpoint/2010/main" val="191797416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C915AA-9AD6-9DEC-20C0-9E11999F2E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16904" y="651981"/>
            <a:ext cx="10087707" cy="741969"/>
          </a:xfrm>
        </p:spPr>
        <p:txBody>
          <a:bodyPr/>
          <a:lstStyle/>
          <a:p>
            <a:r>
              <a:rPr lang="en-GB" sz="3200" b="1"/>
              <a:t>Cause and effect analysis: Fishbone diagram</a:t>
            </a:r>
            <a:endParaRPr lang="en-US" sz="3200">
              <a:solidFill>
                <a:srgbClr val="000000"/>
              </a:solidFill>
            </a:endParaRPr>
          </a:p>
          <a:p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ED3E622-CB09-1362-15C9-BF616871B4C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00744" y="1173792"/>
            <a:ext cx="11003868" cy="4717290"/>
          </a:xfrm>
        </p:spPr>
        <p:txBody>
          <a:bodyPr/>
          <a:lstStyle/>
          <a:p>
            <a:r>
              <a:rPr lang="en-US"/>
              <a:t>k</a:t>
            </a:r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E007F602-71F9-B04C-0AA6-AF2CE2FF8F97}"/>
              </a:ext>
            </a:extLst>
          </p:cNvPr>
          <p:cNvSpPr/>
          <p:nvPr/>
        </p:nvSpPr>
        <p:spPr>
          <a:xfrm>
            <a:off x="9229468" y="2733472"/>
            <a:ext cx="2751340" cy="1215958"/>
          </a:xfrm>
          <a:prstGeom prst="ellipse">
            <a:avLst/>
          </a:prstGeom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/>
              <a:t>30% drop in sales</a:t>
            </a:r>
          </a:p>
        </p:txBody>
      </p:sp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id="{0832556A-9FE2-8164-18C3-2812CC5784AC}"/>
              </a:ext>
            </a:extLst>
          </p:cNvPr>
          <p:cNvCxnSpPr>
            <a:cxnSpLocks/>
          </p:cNvCxnSpPr>
          <p:nvPr/>
        </p:nvCxnSpPr>
        <p:spPr>
          <a:xfrm flipV="1">
            <a:off x="1635733" y="3407497"/>
            <a:ext cx="7450680" cy="2770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ectangle 11">
            <a:extLst>
              <a:ext uri="{FF2B5EF4-FFF2-40B4-BE49-F238E27FC236}">
                <a16:creationId xmlns:a16="http://schemas.microsoft.com/office/drawing/2014/main" id="{B33DAFB4-63A7-6A0A-1A94-4EB46018F471}"/>
              </a:ext>
            </a:extLst>
          </p:cNvPr>
          <p:cNvSpPr/>
          <p:nvPr/>
        </p:nvSpPr>
        <p:spPr>
          <a:xfrm>
            <a:off x="1799620" y="1517514"/>
            <a:ext cx="2052534" cy="675653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/>
              <a:t>Man</a:t>
            </a:r>
          </a:p>
        </p:txBody>
      </p: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B6DB498A-B115-CA43-6D3E-5A6A7A06344E}"/>
              </a:ext>
            </a:extLst>
          </p:cNvPr>
          <p:cNvCxnSpPr>
            <a:cxnSpLocks/>
          </p:cNvCxnSpPr>
          <p:nvPr/>
        </p:nvCxnSpPr>
        <p:spPr>
          <a:xfrm>
            <a:off x="2752539" y="2463580"/>
            <a:ext cx="438132" cy="73761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23E05F4A-7C26-C36E-B31C-0A48B13C940C}"/>
              </a:ext>
            </a:extLst>
          </p:cNvPr>
          <p:cNvCxnSpPr>
            <a:cxnSpLocks/>
          </p:cNvCxnSpPr>
          <p:nvPr/>
        </p:nvCxnSpPr>
        <p:spPr>
          <a:xfrm flipH="1" flipV="1">
            <a:off x="3132306" y="2772383"/>
            <a:ext cx="2019819" cy="394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EE7EAD9D-844D-0FAA-95DC-423DBA905820}"/>
              </a:ext>
            </a:extLst>
          </p:cNvPr>
          <p:cNvCxnSpPr>
            <a:cxnSpLocks/>
          </p:cNvCxnSpPr>
          <p:nvPr/>
        </p:nvCxnSpPr>
        <p:spPr>
          <a:xfrm>
            <a:off x="749744" y="2612191"/>
            <a:ext cx="2002793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TextBox 39">
            <a:extLst>
              <a:ext uri="{FF2B5EF4-FFF2-40B4-BE49-F238E27FC236}">
                <a16:creationId xmlns:a16="http://schemas.microsoft.com/office/drawing/2014/main" id="{F6F72921-FEDE-909F-0B97-310CAAE373EC}"/>
              </a:ext>
            </a:extLst>
          </p:cNvPr>
          <p:cNvSpPr txBox="1"/>
          <p:nvPr/>
        </p:nvSpPr>
        <p:spPr>
          <a:xfrm>
            <a:off x="5807412" y="1527306"/>
            <a:ext cx="23638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/>
              <a:t>Online services</a:t>
            </a:r>
          </a:p>
        </p:txBody>
      </p:sp>
      <p:cxnSp>
        <p:nvCxnSpPr>
          <p:cNvPr id="42" name="Straight Arrow Connector 41">
            <a:extLst>
              <a:ext uri="{FF2B5EF4-FFF2-40B4-BE49-F238E27FC236}">
                <a16:creationId xmlns:a16="http://schemas.microsoft.com/office/drawing/2014/main" id="{FEE662EC-9330-00ED-D9BE-814722EBCBE5}"/>
              </a:ext>
            </a:extLst>
          </p:cNvPr>
          <p:cNvCxnSpPr>
            <a:cxnSpLocks/>
          </p:cNvCxnSpPr>
          <p:nvPr/>
        </p:nvCxnSpPr>
        <p:spPr>
          <a:xfrm>
            <a:off x="6763507" y="2330438"/>
            <a:ext cx="724001" cy="75370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Straight Connector 45">
            <a:extLst>
              <a:ext uri="{FF2B5EF4-FFF2-40B4-BE49-F238E27FC236}">
                <a16:creationId xmlns:a16="http://schemas.microsoft.com/office/drawing/2014/main" id="{896BBAD1-FE01-713C-5F66-581449264D52}"/>
              </a:ext>
            </a:extLst>
          </p:cNvPr>
          <p:cNvCxnSpPr>
            <a:cxnSpLocks/>
          </p:cNvCxnSpPr>
          <p:nvPr/>
        </p:nvCxnSpPr>
        <p:spPr>
          <a:xfrm>
            <a:off x="7487508" y="2828748"/>
            <a:ext cx="1832796" cy="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Straight Connector 48">
            <a:extLst>
              <a:ext uri="{FF2B5EF4-FFF2-40B4-BE49-F238E27FC236}">
                <a16:creationId xmlns:a16="http://schemas.microsoft.com/office/drawing/2014/main" id="{6DA3E722-E04D-F21B-7099-D7B1873E312C}"/>
              </a:ext>
            </a:extLst>
          </p:cNvPr>
          <p:cNvCxnSpPr>
            <a:cxnSpLocks/>
          </p:cNvCxnSpPr>
          <p:nvPr/>
        </p:nvCxnSpPr>
        <p:spPr>
          <a:xfrm>
            <a:off x="5315603" y="2923925"/>
            <a:ext cx="154685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TextBox 58">
            <a:extLst>
              <a:ext uri="{FF2B5EF4-FFF2-40B4-BE49-F238E27FC236}">
                <a16:creationId xmlns:a16="http://schemas.microsoft.com/office/drawing/2014/main" id="{989E4573-0CAF-0C59-907D-62D1F4FEB76B}"/>
              </a:ext>
            </a:extLst>
          </p:cNvPr>
          <p:cNvSpPr txBox="1"/>
          <p:nvPr/>
        </p:nvSpPr>
        <p:spPr>
          <a:xfrm>
            <a:off x="2234133" y="5008548"/>
            <a:ext cx="24319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/>
              <a:t>Increased competition</a:t>
            </a:r>
          </a:p>
        </p:txBody>
      </p:sp>
      <p:cxnSp>
        <p:nvCxnSpPr>
          <p:cNvPr id="61" name="Straight Arrow Connector 60">
            <a:extLst>
              <a:ext uri="{FF2B5EF4-FFF2-40B4-BE49-F238E27FC236}">
                <a16:creationId xmlns:a16="http://schemas.microsoft.com/office/drawing/2014/main" id="{C2782443-E668-0884-24FC-FFB1B762652D}"/>
              </a:ext>
            </a:extLst>
          </p:cNvPr>
          <p:cNvCxnSpPr>
            <a:cxnSpLocks/>
          </p:cNvCxnSpPr>
          <p:nvPr/>
        </p:nvCxnSpPr>
        <p:spPr>
          <a:xfrm flipV="1">
            <a:off x="2779911" y="3836601"/>
            <a:ext cx="642024" cy="80496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Straight Connector 65">
            <a:extLst>
              <a:ext uri="{FF2B5EF4-FFF2-40B4-BE49-F238E27FC236}">
                <a16:creationId xmlns:a16="http://schemas.microsoft.com/office/drawing/2014/main" id="{196947CB-3270-953B-D9F8-438A8EAEA56D}"/>
              </a:ext>
            </a:extLst>
          </p:cNvPr>
          <p:cNvCxnSpPr>
            <a:cxnSpLocks/>
          </p:cNvCxnSpPr>
          <p:nvPr/>
        </p:nvCxnSpPr>
        <p:spPr>
          <a:xfrm>
            <a:off x="3411284" y="4150836"/>
            <a:ext cx="1588733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2696AE8A-6BEA-43A3-5EA0-69C40029BDA0}"/>
              </a:ext>
            </a:extLst>
          </p:cNvPr>
          <p:cNvCxnSpPr>
            <a:cxnSpLocks/>
          </p:cNvCxnSpPr>
          <p:nvPr/>
        </p:nvCxnSpPr>
        <p:spPr>
          <a:xfrm flipV="1">
            <a:off x="1191567" y="4134396"/>
            <a:ext cx="1250650" cy="1569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1" name="Rectangle 80">
            <a:extLst>
              <a:ext uri="{FF2B5EF4-FFF2-40B4-BE49-F238E27FC236}">
                <a16:creationId xmlns:a16="http://schemas.microsoft.com/office/drawing/2014/main" id="{E0358C29-427D-E18F-5E8A-BF27F6E6184C}"/>
              </a:ext>
            </a:extLst>
          </p:cNvPr>
          <p:cNvSpPr/>
          <p:nvPr/>
        </p:nvSpPr>
        <p:spPr>
          <a:xfrm>
            <a:off x="2234133" y="4862282"/>
            <a:ext cx="2114131" cy="737182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/>
              <a:t>Management</a:t>
            </a:r>
          </a:p>
        </p:txBody>
      </p:sp>
      <p:sp>
        <p:nvSpPr>
          <p:cNvPr id="83" name="Rectangle 82">
            <a:extLst>
              <a:ext uri="{FF2B5EF4-FFF2-40B4-BE49-F238E27FC236}">
                <a16:creationId xmlns:a16="http://schemas.microsoft.com/office/drawing/2014/main" id="{AB6F5FD0-27EC-EAB7-8027-73BFA1A671AB}"/>
              </a:ext>
            </a:extLst>
          </p:cNvPr>
          <p:cNvSpPr/>
          <p:nvPr/>
        </p:nvSpPr>
        <p:spPr>
          <a:xfrm flipH="1">
            <a:off x="5637177" y="1120220"/>
            <a:ext cx="2164405" cy="920059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/>
              <a:t>Machine </a:t>
            </a:r>
          </a:p>
        </p:txBody>
      </p:sp>
      <p:sp>
        <p:nvSpPr>
          <p:cNvPr id="87" name="Rectangle 86">
            <a:extLst>
              <a:ext uri="{FF2B5EF4-FFF2-40B4-BE49-F238E27FC236}">
                <a16:creationId xmlns:a16="http://schemas.microsoft.com/office/drawing/2014/main" id="{281D2B2F-004E-52D3-5D9D-3952007A2737}"/>
              </a:ext>
            </a:extLst>
          </p:cNvPr>
          <p:cNvSpPr/>
          <p:nvPr/>
        </p:nvSpPr>
        <p:spPr>
          <a:xfrm>
            <a:off x="6095999" y="4680512"/>
            <a:ext cx="2269787" cy="737183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/>
              <a:t>Material </a:t>
            </a:r>
          </a:p>
        </p:txBody>
      </p:sp>
      <p:cxnSp>
        <p:nvCxnSpPr>
          <p:cNvPr id="89" name="Straight Arrow Connector 88">
            <a:extLst>
              <a:ext uri="{FF2B5EF4-FFF2-40B4-BE49-F238E27FC236}">
                <a16:creationId xmlns:a16="http://schemas.microsoft.com/office/drawing/2014/main" id="{585B876F-9C19-DB49-E441-FB083FEDFE26}"/>
              </a:ext>
            </a:extLst>
          </p:cNvPr>
          <p:cNvCxnSpPr>
            <a:cxnSpLocks/>
          </p:cNvCxnSpPr>
          <p:nvPr/>
        </p:nvCxnSpPr>
        <p:spPr>
          <a:xfrm flipV="1">
            <a:off x="6807158" y="3611865"/>
            <a:ext cx="899810" cy="85042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" name="Straight Connector 92">
            <a:extLst>
              <a:ext uri="{FF2B5EF4-FFF2-40B4-BE49-F238E27FC236}">
                <a16:creationId xmlns:a16="http://schemas.microsoft.com/office/drawing/2014/main" id="{24DDAFA9-739A-100D-DD8A-E4F214B8518F}"/>
              </a:ext>
            </a:extLst>
          </p:cNvPr>
          <p:cNvCxnSpPr>
            <a:cxnSpLocks/>
          </p:cNvCxnSpPr>
          <p:nvPr/>
        </p:nvCxnSpPr>
        <p:spPr>
          <a:xfrm>
            <a:off x="7193718" y="4457211"/>
            <a:ext cx="1687635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8" name="Straight Connector 97">
            <a:extLst>
              <a:ext uri="{FF2B5EF4-FFF2-40B4-BE49-F238E27FC236}">
                <a16:creationId xmlns:a16="http://schemas.microsoft.com/office/drawing/2014/main" id="{ADFFDDDD-A6A6-57E5-7977-0C7DC5A317C4}"/>
              </a:ext>
            </a:extLst>
          </p:cNvPr>
          <p:cNvCxnSpPr>
            <a:cxnSpLocks/>
          </p:cNvCxnSpPr>
          <p:nvPr/>
        </p:nvCxnSpPr>
        <p:spPr>
          <a:xfrm>
            <a:off x="5637178" y="4039974"/>
            <a:ext cx="1352144" cy="0"/>
          </a:xfrm>
          <a:prstGeom prst="line">
            <a:avLst/>
          </a:prstGeom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sp>
        <p:nvSpPr>
          <p:cNvPr id="123" name="TextBox 122">
            <a:extLst>
              <a:ext uri="{FF2B5EF4-FFF2-40B4-BE49-F238E27FC236}">
                <a16:creationId xmlns:a16="http://schemas.microsoft.com/office/drawing/2014/main" id="{6E243DA0-8788-1BE2-CF24-F22BDACE801E}"/>
              </a:ext>
            </a:extLst>
          </p:cNvPr>
          <p:cNvSpPr txBox="1"/>
          <p:nvPr/>
        </p:nvSpPr>
        <p:spPr>
          <a:xfrm>
            <a:off x="3446252" y="3569273"/>
            <a:ext cx="171473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/>
              <a:t>Increased competition</a:t>
            </a:r>
          </a:p>
        </p:txBody>
      </p:sp>
      <p:cxnSp>
        <p:nvCxnSpPr>
          <p:cNvPr id="133" name="Straight Connector 132">
            <a:extLst>
              <a:ext uri="{FF2B5EF4-FFF2-40B4-BE49-F238E27FC236}">
                <a16:creationId xmlns:a16="http://schemas.microsoft.com/office/drawing/2014/main" id="{9721D020-C918-3E13-B17E-98C7DC0D654C}"/>
              </a:ext>
            </a:extLst>
          </p:cNvPr>
          <p:cNvCxnSpPr>
            <a:cxnSpLocks/>
          </p:cNvCxnSpPr>
          <p:nvPr/>
        </p:nvCxnSpPr>
        <p:spPr>
          <a:xfrm>
            <a:off x="1104389" y="4560965"/>
            <a:ext cx="132752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1" name="TextBox 150">
            <a:extLst>
              <a:ext uri="{FF2B5EF4-FFF2-40B4-BE49-F238E27FC236}">
                <a16:creationId xmlns:a16="http://schemas.microsoft.com/office/drawing/2014/main" id="{B4763302-A1E7-1241-D8FC-B14928B9FAB9}"/>
              </a:ext>
            </a:extLst>
          </p:cNvPr>
          <p:cNvSpPr txBox="1"/>
          <p:nvPr/>
        </p:nvSpPr>
        <p:spPr>
          <a:xfrm>
            <a:off x="1104389" y="4272545"/>
            <a:ext cx="16119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/>
              <a:t>Rising cost</a:t>
            </a:r>
          </a:p>
        </p:txBody>
      </p:sp>
      <p:sp>
        <p:nvSpPr>
          <p:cNvPr id="152" name="TextBox 151">
            <a:extLst>
              <a:ext uri="{FF2B5EF4-FFF2-40B4-BE49-F238E27FC236}">
                <a16:creationId xmlns:a16="http://schemas.microsoft.com/office/drawing/2014/main" id="{43DA6234-DFC4-1096-951C-3A63B172F71F}"/>
              </a:ext>
            </a:extLst>
          </p:cNvPr>
          <p:cNvSpPr txBox="1"/>
          <p:nvPr/>
        </p:nvSpPr>
        <p:spPr>
          <a:xfrm>
            <a:off x="1243348" y="3543561"/>
            <a:ext cx="171473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/>
              <a:t>Online services</a:t>
            </a:r>
          </a:p>
        </p:txBody>
      </p:sp>
      <p:sp>
        <p:nvSpPr>
          <p:cNvPr id="166" name="TextBox 165">
            <a:extLst>
              <a:ext uri="{FF2B5EF4-FFF2-40B4-BE49-F238E27FC236}">
                <a16:creationId xmlns:a16="http://schemas.microsoft.com/office/drawing/2014/main" id="{D860DDC1-AD24-713F-B5B7-99A5E446B852}"/>
              </a:ext>
            </a:extLst>
          </p:cNvPr>
          <p:cNvSpPr txBox="1"/>
          <p:nvPr/>
        </p:nvSpPr>
        <p:spPr>
          <a:xfrm>
            <a:off x="3291630" y="2179499"/>
            <a:ext cx="202397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/>
              <a:t>Poor management</a:t>
            </a:r>
          </a:p>
        </p:txBody>
      </p:sp>
      <p:sp>
        <p:nvSpPr>
          <p:cNvPr id="167" name="TextBox 166">
            <a:extLst>
              <a:ext uri="{FF2B5EF4-FFF2-40B4-BE49-F238E27FC236}">
                <a16:creationId xmlns:a16="http://schemas.microsoft.com/office/drawing/2014/main" id="{8A722889-8965-44A2-6AB6-1F54A298DF49}"/>
              </a:ext>
            </a:extLst>
          </p:cNvPr>
          <p:cNvSpPr txBox="1"/>
          <p:nvPr/>
        </p:nvSpPr>
        <p:spPr>
          <a:xfrm>
            <a:off x="749744" y="2242859"/>
            <a:ext cx="2052534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/>
              <a:t>Lack of expertise</a:t>
            </a:r>
          </a:p>
        </p:txBody>
      </p:sp>
      <p:sp>
        <p:nvSpPr>
          <p:cNvPr id="180" name="TextBox 179">
            <a:extLst>
              <a:ext uri="{FF2B5EF4-FFF2-40B4-BE49-F238E27FC236}">
                <a16:creationId xmlns:a16="http://schemas.microsoft.com/office/drawing/2014/main" id="{B2326AFD-CD00-C227-C5C8-4929DD91F803}"/>
              </a:ext>
            </a:extLst>
          </p:cNvPr>
          <p:cNvSpPr txBox="1"/>
          <p:nvPr/>
        </p:nvSpPr>
        <p:spPr>
          <a:xfrm flipH="1">
            <a:off x="5637178" y="3393643"/>
            <a:ext cx="15565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/>
              <a:t>Outdated products</a:t>
            </a:r>
          </a:p>
        </p:txBody>
      </p:sp>
      <p:sp>
        <p:nvSpPr>
          <p:cNvPr id="189" name="TextBox 188">
            <a:extLst>
              <a:ext uri="{FF2B5EF4-FFF2-40B4-BE49-F238E27FC236}">
                <a16:creationId xmlns:a16="http://schemas.microsoft.com/office/drawing/2014/main" id="{EBF78D59-316B-D97C-85F2-3DE8D131E24B}"/>
              </a:ext>
            </a:extLst>
          </p:cNvPr>
          <p:cNvSpPr txBox="1"/>
          <p:nvPr/>
        </p:nvSpPr>
        <p:spPr>
          <a:xfrm>
            <a:off x="7424366" y="3862750"/>
            <a:ext cx="3178666" cy="64633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/>
              <a:t>Poor packaging (</a:t>
            </a:r>
            <a:r>
              <a:rPr lang="en-GB" err="1"/>
              <a:t>Robopac</a:t>
            </a:r>
            <a:r>
              <a:rPr lang="en-GB"/>
              <a:t>, 2025)</a:t>
            </a:r>
          </a:p>
        </p:txBody>
      </p:sp>
      <p:sp>
        <p:nvSpPr>
          <p:cNvPr id="195" name="TextBox 194">
            <a:extLst>
              <a:ext uri="{FF2B5EF4-FFF2-40B4-BE49-F238E27FC236}">
                <a16:creationId xmlns:a16="http://schemas.microsoft.com/office/drawing/2014/main" id="{AF50C4F5-D4AA-D5AC-0803-85B35679FE25}"/>
              </a:ext>
            </a:extLst>
          </p:cNvPr>
          <p:cNvSpPr txBox="1"/>
          <p:nvPr/>
        </p:nvSpPr>
        <p:spPr>
          <a:xfrm>
            <a:off x="7424990" y="2182956"/>
            <a:ext cx="2135472" cy="6663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/>
              <a:t>Lack of social media presence</a:t>
            </a:r>
          </a:p>
        </p:txBody>
      </p:sp>
      <p:sp>
        <p:nvSpPr>
          <p:cNvPr id="199" name="TextBox 198">
            <a:extLst>
              <a:ext uri="{FF2B5EF4-FFF2-40B4-BE49-F238E27FC236}">
                <a16:creationId xmlns:a16="http://schemas.microsoft.com/office/drawing/2014/main" id="{73372787-9B3C-BAF1-2E17-42D61CE842C8}"/>
              </a:ext>
            </a:extLst>
          </p:cNvPr>
          <p:cNvSpPr txBox="1"/>
          <p:nvPr/>
        </p:nvSpPr>
        <p:spPr>
          <a:xfrm>
            <a:off x="5315603" y="2282932"/>
            <a:ext cx="15468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/>
              <a:t>No online delivery</a:t>
            </a:r>
          </a:p>
        </p:txBody>
      </p:sp>
    </p:spTree>
    <p:extLst>
      <p:ext uri="{BB962C8B-B14F-4D97-AF65-F5344CB8AC3E}">
        <p14:creationId xmlns:p14="http://schemas.microsoft.com/office/powerpoint/2010/main" val="364547863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D99987-98D1-706D-2E63-5B8DDBF317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89212" y="338328"/>
            <a:ext cx="8915399" cy="932688"/>
          </a:xfrm>
        </p:spPr>
        <p:txBody>
          <a:bodyPr/>
          <a:lstStyle/>
          <a:p>
            <a:r>
              <a:rPr lang="en-GB" b="1"/>
              <a:t>Conclusion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A53051C-8483-F6FD-7AB5-FC885653EC9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589212" y="1856232"/>
            <a:ext cx="8915399" cy="4160520"/>
          </a:xfrm>
        </p:spPr>
        <p:txBody>
          <a:bodyPr/>
          <a:lstStyle/>
          <a:p>
            <a:pPr marL="342900" indent="-342900">
              <a:buFont typeface="Arial" charset="2"/>
              <a:buChar char="•"/>
            </a:pPr>
            <a:r>
              <a:rPr lang="en-GB">
                <a:solidFill>
                  <a:schemeClr val="tx1"/>
                </a:solidFill>
              </a:rPr>
              <a:t>Green Haven Florist is a reputable local business within the community problems</a:t>
            </a:r>
            <a:endParaRPr lang="en-US">
              <a:solidFill>
                <a:schemeClr val="tx1"/>
              </a:solidFill>
            </a:endParaRPr>
          </a:p>
          <a:p>
            <a:pPr marL="342900" indent="-342900">
              <a:buFont typeface="Arial" charset="2"/>
              <a:buChar char="•"/>
            </a:pPr>
            <a:r>
              <a:rPr lang="en-GB">
                <a:solidFill>
                  <a:schemeClr val="tx1"/>
                </a:solidFill>
              </a:rPr>
              <a:t>I analysed the nature and scope of the problem</a:t>
            </a:r>
          </a:p>
          <a:p>
            <a:pPr marL="342900" indent="-342900">
              <a:buFont typeface="Arial" charset="2"/>
              <a:buChar char="•"/>
            </a:pPr>
            <a:r>
              <a:rPr lang="en-GB">
                <a:solidFill>
                  <a:schemeClr val="tx1"/>
                </a:solidFill>
              </a:rPr>
              <a:t>I carried out a PESTLE analysis for this organisation</a:t>
            </a:r>
          </a:p>
          <a:p>
            <a:pPr marL="342900" indent="-342900">
              <a:buFont typeface="Arial" charset="2"/>
              <a:buChar char="•"/>
            </a:pPr>
            <a:r>
              <a:rPr lang="en-GB">
                <a:solidFill>
                  <a:schemeClr val="tx1"/>
                </a:solidFill>
              </a:rPr>
              <a:t>I did a cause and effect analysis for the main problem – 30% decrease in sales</a:t>
            </a:r>
          </a:p>
        </p:txBody>
      </p:sp>
    </p:spTree>
    <p:extLst>
      <p:ext uri="{BB962C8B-B14F-4D97-AF65-F5344CB8AC3E}">
        <p14:creationId xmlns:p14="http://schemas.microsoft.com/office/powerpoint/2010/main" val="397047330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7B30E9-9073-E60E-A7A9-048C6F3D69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89212" y="521208"/>
            <a:ext cx="8915399" cy="860400"/>
          </a:xfrm>
        </p:spPr>
        <p:txBody>
          <a:bodyPr/>
          <a:lstStyle/>
          <a:p>
            <a:r>
              <a:rPr lang="en-GB" b="1"/>
              <a:t>References 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F8D0C3B-0DFC-3E5A-28D7-AC7CD95B6A1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589706" y="1469572"/>
            <a:ext cx="10393876" cy="5387992"/>
          </a:xfrm>
        </p:spPr>
        <p:txBody>
          <a:bodyPr>
            <a:normAutofit lnSpcReduction="10000"/>
          </a:bodyPr>
          <a:lstStyle/>
          <a:p>
            <a:endParaRPr lang="en-GB" b="1">
              <a:solidFill>
                <a:srgbClr val="111111"/>
              </a:solidFill>
              <a:latin typeface="Arial"/>
              <a:ea typeface="Roboto"/>
              <a:cs typeface="Roboto"/>
            </a:endParaRPr>
          </a:p>
          <a:p>
            <a:r>
              <a:rPr lang="en-GB" b="1" err="1">
                <a:latin typeface="Arial"/>
                <a:ea typeface="Roboto"/>
                <a:cs typeface="Roboto"/>
              </a:rPr>
              <a:t>Robopac</a:t>
            </a:r>
            <a:r>
              <a:rPr lang="en-GB" b="1">
                <a:latin typeface="Arial"/>
                <a:ea typeface="Roboto"/>
                <a:cs typeface="Roboto"/>
              </a:rPr>
              <a:t> USA (2024)</a:t>
            </a:r>
            <a:r>
              <a:rPr lang="en-GB" b="1" i="1">
                <a:latin typeface="Arial"/>
                <a:ea typeface="Roboto"/>
                <a:cs typeface="Roboto"/>
              </a:rPr>
              <a:t>The impact ...</a:t>
            </a:r>
            <a:r>
              <a:rPr lang="en-GB" b="1">
                <a:latin typeface="Arial"/>
                <a:ea typeface="Roboto"/>
                <a:cs typeface="Roboto"/>
              </a:rPr>
              <a:t> Available at: </a:t>
            </a:r>
            <a:r>
              <a:rPr lang="en-GB">
                <a:ea typeface="+mn-lt"/>
                <a:cs typeface="+mn-lt"/>
              </a:rPr>
              <a:t>https://robopacusa.com/the-impact-poor-packaging-can-have-on-your-business/</a:t>
            </a:r>
            <a:r>
              <a:rPr lang="en-GB" b="1">
                <a:latin typeface="Arial"/>
                <a:ea typeface="Roboto"/>
                <a:cs typeface="Roboto"/>
              </a:rPr>
              <a:t> (Accessed: 5 November2025).</a:t>
            </a:r>
          </a:p>
          <a:p>
            <a:endParaRPr lang="en-GB" b="1">
              <a:latin typeface="Arial"/>
              <a:ea typeface="Roboto"/>
              <a:cs typeface="Roboto"/>
            </a:endParaRPr>
          </a:p>
          <a:p>
            <a:r>
              <a:rPr lang="en-GB">
                <a:ea typeface="+mn-lt"/>
                <a:cs typeface="+mn-lt"/>
                <a:hlinkClick r:id="rId2"/>
              </a:rPr>
              <a:t>https://www.studocu.com/en-gb</a:t>
            </a:r>
            <a:r>
              <a:rPr lang="en-GB">
                <a:ea typeface="+mn-lt"/>
                <a:cs typeface="+mn-lt"/>
              </a:rPr>
              <a:t> (Accessed: 5 November 2025) </a:t>
            </a:r>
            <a:endParaRPr lang="en-GB" sz="1800" b="1">
              <a:solidFill>
                <a:srgbClr val="1D4ED8"/>
              </a:solidFill>
              <a:latin typeface="Roboto"/>
              <a:ea typeface="Roboto"/>
              <a:cs typeface="Roboto"/>
            </a:endParaRPr>
          </a:p>
          <a:p>
            <a:endParaRPr lang="en-GB">
              <a:latin typeface="Century Gothic"/>
              <a:ea typeface="Roboto"/>
              <a:cs typeface="Roboto"/>
            </a:endParaRPr>
          </a:p>
          <a:p>
            <a:endParaRPr lang="en-GB">
              <a:latin typeface="Century Gothic"/>
              <a:ea typeface="Roboto"/>
              <a:cs typeface="Roboto"/>
            </a:endParaRPr>
          </a:p>
          <a:p>
            <a:r>
              <a:rPr lang="en-GB">
                <a:ea typeface="+mn-lt"/>
                <a:cs typeface="+mn-lt"/>
              </a:rPr>
              <a:t>https://www.123-flowers.co.uk/black-friday-exclusive/peruvian-lily-rose-3?sfeed&amp;gad_source=1&amp;gad_campaignid=21387449964&amp;gbraid=0AAAAADuH69ceDMCnSAM-nzK-SFZJBl9BP&amp;gclid=EAIaIQobChMI44iHzo7bkAMVIZVQBh2_nAAREAYYASABEgL-XPD_BwE</a:t>
            </a:r>
          </a:p>
          <a:p>
            <a:endParaRPr lang="en-GB" b="1">
              <a:latin typeface="Arial"/>
              <a:ea typeface="Roboto"/>
              <a:cs typeface="Roboto"/>
            </a:endParaRPr>
          </a:p>
          <a:p>
            <a:br>
              <a:rPr lang="en-GB" b="1">
                <a:latin typeface="Arial"/>
                <a:ea typeface="Roboto"/>
                <a:cs typeface="Roboto"/>
              </a:rPr>
            </a:br>
            <a:endParaRPr lang="en-GB" sz="1800" b="1">
              <a:solidFill>
                <a:srgbClr val="1D4ED8"/>
              </a:solidFill>
              <a:latin typeface="Roboto"/>
              <a:ea typeface="Roboto"/>
              <a:cs typeface="Roboto"/>
            </a:endParaRPr>
          </a:p>
        </p:txBody>
      </p:sp>
    </p:spTree>
    <p:extLst>
      <p:ext uri="{BB962C8B-B14F-4D97-AF65-F5344CB8AC3E}">
        <p14:creationId xmlns:p14="http://schemas.microsoft.com/office/powerpoint/2010/main" val="35912596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107DF-28D1-AECE-299A-375E6A01AF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22761" y="935647"/>
            <a:ext cx="4340631" cy="2420202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100"/>
              <a:t>				</a:t>
            </a:r>
            <a:r>
              <a:rPr lang="en-US" sz="5400" b="1"/>
              <a:t>Questions</a:t>
            </a:r>
            <a:r>
              <a:rPr lang="en-US" sz="5400"/>
              <a:t> </a:t>
            </a:r>
          </a:p>
        </p:txBody>
      </p:sp>
      <p:pic>
        <p:nvPicPr>
          <p:cNvPr id="1030" name="Picture 6" descr="Thank You Images - Free Download on Freepik">
            <a:extLst>
              <a:ext uri="{FF2B5EF4-FFF2-40B4-BE49-F238E27FC236}">
                <a16:creationId xmlns:a16="http://schemas.microsoft.com/office/drawing/2014/main" id="{4E528340-6F23-E58F-AD00-71C55AF8F1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43" r="174" b="3"/>
          <a:stretch/>
        </p:blipFill>
        <p:spPr bwMode="auto">
          <a:xfrm>
            <a:off x="929675" y="1250067"/>
            <a:ext cx="4213521" cy="43265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507828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Application>Microsoft Office PowerPoint</Application>
  <PresentationFormat>Widescreen</PresentationFormat>
  <Slides>11</Slides>
  <Notes>1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Wisp</vt:lpstr>
      <vt:lpstr>MODULE NAME : Problem Solving &amp; Decision Making  MODULE CODE  : LCLM4004 STUDENT NAME Denise McFarlane STUDENT ID : 2441388 LECTURER :Anita Nan Assignment 1: Presentation</vt:lpstr>
      <vt:lpstr>OVERVIEW</vt:lpstr>
      <vt:lpstr>Introduction</vt:lpstr>
      <vt:lpstr>Company background</vt:lpstr>
      <vt:lpstr>Problem: nature and scope</vt:lpstr>
      <vt:lpstr>PESTLE ANALYSIS: Green Haven Florists </vt:lpstr>
      <vt:lpstr>PESTLE ANALYSIS: Green Haven Florists </vt:lpstr>
      <vt:lpstr>Cause and effect analysis: Fishbone diagram </vt:lpstr>
      <vt:lpstr>Conclusion</vt:lpstr>
      <vt:lpstr>References </vt:lpstr>
      <vt:lpstr>    Questions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MODULE NAME  MODULE CODE  STUDENT NAME  STUDENT ID  LECTURER Assignment 1: Presentation</dc:title>
  <dc:creator>Anita Nan</dc:creator>
  <cp:revision>1</cp:revision>
  <dcterms:created xsi:type="dcterms:W3CDTF">2024-10-08T15:58:04Z</dcterms:created>
  <dcterms:modified xsi:type="dcterms:W3CDTF">2025-11-05T13:31:55Z</dcterms:modified>
</cp:coreProperties>
</file>