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9" r:id="rId4"/>
    <p:sldId id="258" r:id="rId5"/>
    <p:sldId id="260" r:id="rId6"/>
    <p:sldId id="261" r:id="rId7"/>
    <p:sldId id="262" r:id="rId8"/>
    <p:sldId id="264"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D399086-695D-4EBA-9BED-DFD73B4E5DB6}" v="54" dt="2020-11-01T11:15:17.8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2208" autoAdjust="0"/>
  </p:normalViewPr>
  <p:slideViewPr>
    <p:cSldViewPr snapToGrid="0">
      <p:cViewPr varScale="1">
        <p:scale>
          <a:sx n="50" d="100"/>
          <a:sy n="50" d="100"/>
        </p:scale>
        <p:origin x="36" y="4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ca cullen" userId="387432c32f82c132" providerId="LiveId" clId="{2D399086-695D-4EBA-9BED-DFD73B4E5DB6}"/>
    <pc:docChg chg="undo custSel mod addSld modSld">
      <pc:chgData name="danica cullen" userId="387432c32f82c132" providerId="LiveId" clId="{2D399086-695D-4EBA-9BED-DFD73B4E5DB6}" dt="2020-11-01T11:24:14.154" v="6743" actId="27636"/>
      <pc:docMkLst>
        <pc:docMk/>
      </pc:docMkLst>
      <pc:sldChg chg="addSp delSp modSp mod setBg setClrOvrMap">
        <pc:chgData name="danica cullen" userId="387432c32f82c132" providerId="LiveId" clId="{2D399086-695D-4EBA-9BED-DFD73B4E5DB6}" dt="2020-10-28T18:47:07.371" v="1789" actId="20577"/>
        <pc:sldMkLst>
          <pc:docMk/>
          <pc:sldMk cId="2206463952" sldId="257"/>
        </pc:sldMkLst>
        <pc:spChg chg="mod">
          <ac:chgData name="danica cullen" userId="387432c32f82c132" providerId="LiveId" clId="{2D399086-695D-4EBA-9BED-DFD73B4E5DB6}" dt="2020-10-23T20:07:34.400" v="13" actId="26606"/>
          <ac:spMkLst>
            <pc:docMk/>
            <pc:sldMk cId="2206463952" sldId="257"/>
            <ac:spMk id="2" creationId="{A66A3E8F-7D0D-48EE-83BA-8DE8F51B8AA7}"/>
          </ac:spMkLst>
        </pc:spChg>
        <pc:spChg chg="mod ord">
          <ac:chgData name="danica cullen" userId="387432c32f82c132" providerId="LiveId" clId="{2D399086-695D-4EBA-9BED-DFD73B4E5DB6}" dt="2020-10-23T20:07:34.400" v="13" actId="26606"/>
          <ac:spMkLst>
            <pc:docMk/>
            <pc:sldMk cId="2206463952" sldId="257"/>
            <ac:spMk id="3" creationId="{0893BF73-257F-48D4-9918-43F0C0548537}"/>
          </ac:spMkLst>
        </pc:spChg>
        <pc:spChg chg="add del mod">
          <ac:chgData name="danica cullen" userId="387432c32f82c132" providerId="LiveId" clId="{2D399086-695D-4EBA-9BED-DFD73B4E5DB6}" dt="2020-10-28T18:46:04.671" v="1765" actId="478"/>
          <ac:spMkLst>
            <pc:docMk/>
            <pc:sldMk cId="2206463952" sldId="257"/>
            <ac:spMk id="5" creationId="{2F9C4CDA-45A4-429F-B111-EA961138B932}"/>
          </ac:spMkLst>
        </pc:spChg>
        <pc:spChg chg="add mod">
          <ac:chgData name="danica cullen" userId="387432c32f82c132" providerId="LiveId" clId="{2D399086-695D-4EBA-9BED-DFD73B4E5DB6}" dt="2020-10-28T18:47:07.371" v="1789" actId="20577"/>
          <ac:spMkLst>
            <pc:docMk/>
            <pc:sldMk cId="2206463952" sldId="257"/>
            <ac:spMk id="6" creationId="{205E112F-F033-498B-BCE0-5A09EE8B951D}"/>
          </ac:spMkLst>
        </pc:spChg>
        <pc:spChg chg="add del">
          <ac:chgData name="danica cullen" userId="387432c32f82c132" providerId="LiveId" clId="{2D399086-695D-4EBA-9BED-DFD73B4E5DB6}" dt="2020-10-23T20:07:34.400" v="13" actId="26606"/>
          <ac:spMkLst>
            <pc:docMk/>
            <pc:sldMk cId="2206463952" sldId="257"/>
            <ac:spMk id="8" creationId="{7CB4857B-ED7C-444D-9F04-2F885114A1C2}"/>
          </ac:spMkLst>
        </pc:spChg>
        <pc:spChg chg="add del">
          <ac:chgData name="danica cullen" userId="387432c32f82c132" providerId="LiveId" clId="{2D399086-695D-4EBA-9BED-DFD73B4E5DB6}" dt="2020-10-23T20:07:34.400" v="13" actId="26606"/>
          <ac:spMkLst>
            <pc:docMk/>
            <pc:sldMk cId="2206463952" sldId="257"/>
            <ac:spMk id="10" creationId="{D18046FB-44EA-4FD8-A585-EA09A319B2D0}"/>
          </ac:spMkLst>
        </pc:spChg>
        <pc:spChg chg="add del">
          <ac:chgData name="danica cullen" userId="387432c32f82c132" providerId="LiveId" clId="{2D399086-695D-4EBA-9BED-DFD73B4E5DB6}" dt="2020-10-23T20:07:34.400" v="13" actId="26606"/>
          <ac:spMkLst>
            <pc:docMk/>
            <pc:sldMk cId="2206463952" sldId="257"/>
            <ac:spMk id="12" creationId="{479F5F2B-8B58-4140-AE6A-51F6C67B18D9}"/>
          </ac:spMkLst>
        </pc:spChg>
        <pc:spChg chg="add del">
          <ac:chgData name="danica cullen" userId="387432c32f82c132" providerId="LiveId" clId="{2D399086-695D-4EBA-9BED-DFD73B4E5DB6}" dt="2020-10-23T20:05:39.464" v="1" actId="26606"/>
          <ac:spMkLst>
            <pc:docMk/>
            <pc:sldMk cId="2206463952" sldId="257"/>
            <ac:spMk id="17" creationId="{6EBF06A5-4173-45DE-87B1-0791E098A374}"/>
          </ac:spMkLst>
        </pc:spChg>
        <pc:spChg chg="add del">
          <ac:chgData name="danica cullen" userId="387432c32f82c132" providerId="LiveId" clId="{2D399086-695D-4EBA-9BED-DFD73B4E5DB6}" dt="2020-10-23T20:05:39.464" v="1" actId="26606"/>
          <ac:spMkLst>
            <pc:docMk/>
            <pc:sldMk cId="2206463952" sldId="257"/>
            <ac:spMk id="19" creationId="{581DAA37-DAFB-47C9-9EE7-11C030BEC838}"/>
          </ac:spMkLst>
        </pc:spChg>
        <pc:spChg chg="add del">
          <ac:chgData name="danica cullen" userId="387432c32f82c132" providerId="LiveId" clId="{2D399086-695D-4EBA-9BED-DFD73B4E5DB6}" dt="2020-10-23T20:05:39.464" v="1" actId="26606"/>
          <ac:spMkLst>
            <pc:docMk/>
            <pc:sldMk cId="2206463952" sldId="257"/>
            <ac:spMk id="21" creationId="{F4CBD955-7E14-485C-919F-EC1D1B9BC25C}"/>
          </ac:spMkLst>
        </pc:spChg>
        <pc:spChg chg="add del">
          <ac:chgData name="danica cullen" userId="387432c32f82c132" providerId="LiveId" clId="{2D399086-695D-4EBA-9BED-DFD73B4E5DB6}" dt="2020-10-23T20:07:34.400" v="13" actId="26606"/>
          <ac:spMkLst>
            <pc:docMk/>
            <pc:sldMk cId="2206463952" sldId="257"/>
            <ac:spMk id="23" creationId="{CF62D2A7-8207-488C-9F46-316BA81A16C8}"/>
          </ac:spMkLst>
        </pc:spChg>
        <pc:spChg chg="add del">
          <ac:chgData name="danica cullen" userId="387432c32f82c132" providerId="LiveId" clId="{2D399086-695D-4EBA-9BED-DFD73B4E5DB6}" dt="2020-10-23T20:06:16.822" v="5" actId="26606"/>
          <ac:spMkLst>
            <pc:docMk/>
            <pc:sldMk cId="2206463952" sldId="257"/>
            <ac:spMk id="28" creationId="{117AB3D3-3C9C-4DED-809A-78734805B895}"/>
          </ac:spMkLst>
        </pc:spChg>
        <pc:spChg chg="add del">
          <ac:chgData name="danica cullen" userId="387432c32f82c132" providerId="LiveId" clId="{2D399086-695D-4EBA-9BED-DFD73B4E5DB6}" dt="2020-10-23T20:06:16.822" v="5" actId="26606"/>
          <ac:spMkLst>
            <pc:docMk/>
            <pc:sldMk cId="2206463952" sldId="257"/>
            <ac:spMk id="30" creationId="{3A9A4357-BD1D-4622-A4FE-766E6AB8DE84}"/>
          </ac:spMkLst>
        </pc:spChg>
        <pc:spChg chg="add del">
          <ac:chgData name="danica cullen" userId="387432c32f82c132" providerId="LiveId" clId="{2D399086-695D-4EBA-9BED-DFD73B4E5DB6}" dt="2020-10-23T20:06:16.822" v="5" actId="26606"/>
          <ac:spMkLst>
            <pc:docMk/>
            <pc:sldMk cId="2206463952" sldId="257"/>
            <ac:spMk id="32" creationId="{E659831F-0D9A-4C63-9EBB-8435B85A440F}"/>
          </ac:spMkLst>
        </pc:spChg>
        <pc:spChg chg="add del">
          <ac:chgData name="danica cullen" userId="387432c32f82c132" providerId="LiveId" clId="{2D399086-695D-4EBA-9BED-DFD73B4E5DB6}" dt="2020-10-23T20:06:16.822" v="5" actId="26606"/>
          <ac:spMkLst>
            <pc:docMk/>
            <pc:sldMk cId="2206463952" sldId="257"/>
            <ac:spMk id="34" creationId="{E6995CE5-F890-4ABA-82A2-26507CE8D2A3}"/>
          </ac:spMkLst>
        </pc:spChg>
        <pc:spChg chg="add del">
          <ac:chgData name="danica cullen" userId="387432c32f82c132" providerId="LiveId" clId="{2D399086-695D-4EBA-9BED-DFD73B4E5DB6}" dt="2020-10-23T20:07:31.125" v="11" actId="26606"/>
          <ac:spMkLst>
            <pc:docMk/>
            <pc:sldMk cId="2206463952" sldId="257"/>
            <ac:spMk id="36" creationId="{DC6BEC6B-5C77-412D-B45A-5B0F46FEDAC7}"/>
          </ac:spMkLst>
        </pc:spChg>
        <pc:spChg chg="add del">
          <ac:chgData name="danica cullen" userId="387432c32f82c132" providerId="LiveId" clId="{2D399086-695D-4EBA-9BED-DFD73B4E5DB6}" dt="2020-10-23T20:07:30.428" v="10" actId="26606"/>
          <ac:spMkLst>
            <pc:docMk/>
            <pc:sldMk cId="2206463952" sldId="257"/>
            <ac:spMk id="41" creationId="{9D80C9EF-3CC6-4ECC-9C2D-9D0396C96ED9}"/>
          </ac:spMkLst>
        </pc:spChg>
        <pc:spChg chg="add del">
          <ac:chgData name="danica cullen" userId="387432c32f82c132" providerId="LiveId" clId="{2D399086-695D-4EBA-9BED-DFD73B4E5DB6}" dt="2020-10-23T20:07:30.428" v="10" actId="26606"/>
          <ac:spMkLst>
            <pc:docMk/>
            <pc:sldMk cId="2206463952" sldId="257"/>
            <ac:spMk id="43" creationId="{5DA32751-37A2-45C0-BE94-63D375E27003}"/>
          </ac:spMkLst>
        </pc:spChg>
        <pc:spChg chg="add del">
          <ac:chgData name="danica cullen" userId="387432c32f82c132" providerId="LiveId" clId="{2D399086-695D-4EBA-9BED-DFD73B4E5DB6}" dt="2020-10-23T20:07:30.428" v="10" actId="26606"/>
          <ac:spMkLst>
            <pc:docMk/>
            <pc:sldMk cId="2206463952" sldId="257"/>
            <ac:spMk id="45" creationId="{E659831F-0D9A-4C63-9EBB-8435B85A440F}"/>
          </ac:spMkLst>
        </pc:spChg>
        <pc:spChg chg="add del">
          <ac:chgData name="danica cullen" userId="387432c32f82c132" providerId="LiveId" clId="{2D399086-695D-4EBA-9BED-DFD73B4E5DB6}" dt="2020-10-23T20:07:30.428" v="10" actId="26606"/>
          <ac:spMkLst>
            <pc:docMk/>
            <pc:sldMk cId="2206463952" sldId="257"/>
            <ac:spMk id="47" creationId="{5A55FBCD-CD42-40F5-8A1B-3203F9CAEEAA}"/>
          </ac:spMkLst>
        </pc:spChg>
        <pc:picChg chg="mod ord">
          <ac:chgData name="danica cullen" userId="387432c32f82c132" providerId="LiveId" clId="{2D399086-695D-4EBA-9BED-DFD73B4E5DB6}" dt="2020-10-23T20:07:34.400" v="13" actId="26606"/>
          <ac:picMkLst>
            <pc:docMk/>
            <pc:sldMk cId="2206463952" sldId="257"/>
            <ac:picMk id="4" creationId="{C925BFE2-7165-4AC6-AC7C-D4AA2848FD07}"/>
          </ac:picMkLst>
        </pc:picChg>
      </pc:sldChg>
      <pc:sldChg chg="addSp delSp modSp new mod setBg">
        <pc:chgData name="danica cullen" userId="387432c32f82c132" providerId="LiveId" clId="{2D399086-695D-4EBA-9BED-DFD73B4E5DB6}" dt="2020-10-28T18:49:28.696" v="1907" actId="20577"/>
        <pc:sldMkLst>
          <pc:docMk/>
          <pc:sldMk cId="881588308" sldId="258"/>
        </pc:sldMkLst>
        <pc:spChg chg="add del mod">
          <ac:chgData name="danica cullen" userId="387432c32f82c132" providerId="LiveId" clId="{2D399086-695D-4EBA-9BED-DFD73B4E5DB6}" dt="2020-10-23T20:22:15.166" v="101" actId="478"/>
          <ac:spMkLst>
            <pc:docMk/>
            <pc:sldMk cId="881588308" sldId="258"/>
            <ac:spMk id="2" creationId="{8F8333E2-AA59-40DE-8134-D5B9F585DB66}"/>
          </ac:spMkLst>
        </pc:spChg>
        <pc:spChg chg="add del mod">
          <ac:chgData name="danica cullen" userId="387432c32f82c132" providerId="LiveId" clId="{2D399086-695D-4EBA-9BED-DFD73B4E5DB6}" dt="2020-10-23T20:42:36.733" v="158" actId="478"/>
          <ac:spMkLst>
            <pc:docMk/>
            <pc:sldMk cId="881588308" sldId="258"/>
            <ac:spMk id="4" creationId="{D9142234-F398-41D6-9802-CC39ED3044E7}"/>
          </ac:spMkLst>
        </pc:spChg>
        <pc:spChg chg="add mod">
          <ac:chgData name="danica cullen" userId="387432c32f82c132" providerId="LiveId" clId="{2D399086-695D-4EBA-9BED-DFD73B4E5DB6}" dt="2020-10-25T10:34:32.124" v="1350" actId="26606"/>
          <ac:spMkLst>
            <pc:docMk/>
            <pc:sldMk cId="881588308" sldId="258"/>
            <ac:spMk id="5" creationId="{78DFBE2B-B96A-4372-B4FC-75482F4C9D55}"/>
          </ac:spMkLst>
        </pc:spChg>
        <pc:spChg chg="add del mod">
          <ac:chgData name="danica cullen" userId="387432c32f82c132" providerId="LiveId" clId="{2D399086-695D-4EBA-9BED-DFD73B4E5DB6}" dt="2020-10-23T21:00:56.848" v="253" actId="478"/>
          <ac:spMkLst>
            <pc:docMk/>
            <pc:sldMk cId="881588308" sldId="258"/>
            <ac:spMk id="7" creationId="{2E2DB5B6-F8CD-47BD-9D8F-EA1095569358}"/>
          </ac:spMkLst>
        </pc:spChg>
        <pc:spChg chg="add del mod">
          <ac:chgData name="danica cullen" userId="387432c32f82c132" providerId="LiveId" clId="{2D399086-695D-4EBA-9BED-DFD73B4E5DB6}" dt="2020-10-23T21:00:14.236" v="236" actId="478"/>
          <ac:spMkLst>
            <pc:docMk/>
            <pc:sldMk cId="881588308" sldId="258"/>
            <ac:spMk id="8" creationId="{3DC0DB6C-FB1C-4C0E-820B-706F29ADB570}"/>
          </ac:spMkLst>
        </pc:spChg>
        <pc:spChg chg="add mod ord">
          <ac:chgData name="danica cullen" userId="387432c32f82c132" providerId="LiveId" clId="{2D399086-695D-4EBA-9BED-DFD73B4E5DB6}" dt="2020-10-25T10:34:32.124" v="1350" actId="26606"/>
          <ac:spMkLst>
            <pc:docMk/>
            <pc:sldMk cId="881588308" sldId="258"/>
            <ac:spMk id="9" creationId="{68E5B375-19D1-4A12-9DE6-87D4A1812541}"/>
          </ac:spMkLst>
        </pc:spChg>
        <pc:spChg chg="add del mod">
          <ac:chgData name="danica cullen" userId="387432c32f82c132" providerId="LiveId" clId="{2D399086-695D-4EBA-9BED-DFD73B4E5DB6}" dt="2020-10-23T21:02:34.296" v="319" actId="478"/>
          <ac:spMkLst>
            <pc:docMk/>
            <pc:sldMk cId="881588308" sldId="258"/>
            <ac:spMk id="10" creationId="{E1ED455C-7EAF-4F65-A047-D42ACF854D8A}"/>
          </ac:spMkLst>
        </pc:spChg>
        <pc:spChg chg="add del mod">
          <ac:chgData name="danica cullen" userId="387432c32f82c132" providerId="LiveId" clId="{2D399086-695D-4EBA-9BED-DFD73B4E5DB6}" dt="2020-10-23T21:04:20.536" v="328" actId="478"/>
          <ac:spMkLst>
            <pc:docMk/>
            <pc:sldMk cId="881588308" sldId="258"/>
            <ac:spMk id="11" creationId="{7825678D-1B12-479B-9412-9F26472982FB}"/>
          </ac:spMkLst>
        </pc:spChg>
        <pc:spChg chg="add del mod">
          <ac:chgData name="danica cullen" userId="387432c32f82c132" providerId="LiveId" clId="{2D399086-695D-4EBA-9BED-DFD73B4E5DB6}" dt="2020-10-25T10:20:26.176" v="963" actId="478"/>
          <ac:spMkLst>
            <pc:docMk/>
            <pc:sldMk cId="881588308" sldId="258"/>
            <ac:spMk id="12" creationId="{A5CCB998-70D1-478E-A35C-F41E47C56401}"/>
          </ac:spMkLst>
        </pc:spChg>
        <pc:spChg chg="add del mod">
          <ac:chgData name="danica cullen" userId="387432c32f82c132" providerId="LiveId" clId="{2D399086-695D-4EBA-9BED-DFD73B4E5DB6}" dt="2020-10-25T10:20:33.376" v="966"/>
          <ac:spMkLst>
            <pc:docMk/>
            <pc:sldMk cId="881588308" sldId="258"/>
            <ac:spMk id="13" creationId="{EFC859CC-2888-4922-819F-C8E6784CD68C}"/>
          </ac:spMkLst>
        </pc:spChg>
        <pc:spChg chg="add mod">
          <ac:chgData name="danica cullen" userId="387432c32f82c132" providerId="LiveId" clId="{2D399086-695D-4EBA-9BED-DFD73B4E5DB6}" dt="2020-10-25T14:01:44.083" v="1759" actId="33524"/>
          <ac:spMkLst>
            <pc:docMk/>
            <pc:sldMk cId="881588308" sldId="258"/>
            <ac:spMk id="14" creationId="{7B9B0F02-7420-470F-858E-5916A81BB53D}"/>
          </ac:spMkLst>
        </pc:spChg>
        <pc:spChg chg="add mod">
          <ac:chgData name="danica cullen" userId="387432c32f82c132" providerId="LiveId" clId="{2D399086-695D-4EBA-9BED-DFD73B4E5DB6}" dt="2020-10-28T18:49:28.696" v="1907" actId="20577"/>
          <ac:spMkLst>
            <pc:docMk/>
            <pc:sldMk cId="881588308" sldId="258"/>
            <ac:spMk id="15" creationId="{EAD7A26C-5AED-4CF0-B821-A6FDB352F6AE}"/>
          </ac:spMkLst>
        </pc:spChg>
        <pc:spChg chg="add">
          <ac:chgData name="danica cullen" userId="387432c32f82c132" providerId="LiveId" clId="{2D399086-695D-4EBA-9BED-DFD73B4E5DB6}" dt="2020-10-25T10:34:32.124" v="1350" actId="26606"/>
          <ac:spMkLst>
            <pc:docMk/>
            <pc:sldMk cId="881588308" sldId="258"/>
            <ac:spMk id="20" creationId="{05C7EBC3-4672-4DAB-81C2-58661FAFAED6}"/>
          </ac:spMkLst>
        </pc:spChg>
        <pc:spChg chg="add">
          <ac:chgData name="danica cullen" userId="387432c32f82c132" providerId="LiveId" clId="{2D399086-695D-4EBA-9BED-DFD73B4E5DB6}" dt="2020-10-25T10:34:32.124" v="1350" actId="26606"/>
          <ac:spMkLst>
            <pc:docMk/>
            <pc:sldMk cId="881588308" sldId="258"/>
            <ac:spMk id="22" creationId="{1ABCC31D-213C-44E9-9CC8-8FB2DFC22EDB}"/>
          </ac:spMkLst>
        </pc:spChg>
        <pc:picChg chg="add del mod">
          <ac:chgData name="danica cullen" userId="387432c32f82c132" providerId="LiveId" clId="{2D399086-695D-4EBA-9BED-DFD73B4E5DB6}" dt="2020-10-23T20:42:39.875" v="159" actId="478"/>
          <ac:picMkLst>
            <pc:docMk/>
            <pc:sldMk cId="881588308" sldId="258"/>
            <ac:picMk id="3" creationId="{1C8E2E7A-9C39-41EE-9269-DF21F201267B}"/>
          </ac:picMkLst>
        </pc:picChg>
        <pc:picChg chg="add del mod">
          <ac:chgData name="danica cullen" userId="387432c32f82c132" providerId="LiveId" clId="{2D399086-695D-4EBA-9BED-DFD73B4E5DB6}" dt="2020-10-25T10:34:50.344" v="1352" actId="478"/>
          <ac:picMkLst>
            <pc:docMk/>
            <pc:sldMk cId="881588308" sldId="258"/>
            <ac:picMk id="6" creationId="{EFD246FB-65FB-4C56-92D2-510BEA793EC2}"/>
          </ac:picMkLst>
        </pc:picChg>
        <pc:picChg chg="add mod">
          <ac:chgData name="danica cullen" userId="387432c32f82c132" providerId="LiveId" clId="{2D399086-695D-4EBA-9BED-DFD73B4E5DB6}" dt="2020-10-25T10:39:41.164" v="1369" actId="1076"/>
          <ac:picMkLst>
            <pc:docMk/>
            <pc:sldMk cId="881588308" sldId="258"/>
            <ac:picMk id="16" creationId="{9A89C7AD-BCD7-4E8D-B2D8-5810913D613B}"/>
          </ac:picMkLst>
        </pc:picChg>
      </pc:sldChg>
      <pc:sldChg chg="addSp delSp modSp new mod setBg setClrOvrMap">
        <pc:chgData name="danica cullen" userId="387432c32f82c132" providerId="LiveId" clId="{2D399086-695D-4EBA-9BED-DFD73B4E5DB6}" dt="2020-10-29T18:46:45.974" v="2813" actId="20577"/>
        <pc:sldMkLst>
          <pc:docMk/>
          <pc:sldMk cId="236411840" sldId="259"/>
        </pc:sldMkLst>
        <pc:spChg chg="mod">
          <ac:chgData name="danica cullen" userId="387432c32f82c132" providerId="LiveId" clId="{2D399086-695D-4EBA-9BED-DFD73B4E5DB6}" dt="2020-10-23T20:36:49.092" v="157" actId="2711"/>
          <ac:spMkLst>
            <pc:docMk/>
            <pc:sldMk cId="236411840" sldId="259"/>
            <ac:spMk id="2" creationId="{1BABE97B-813D-4658-B4E3-071D85EB6238}"/>
          </ac:spMkLst>
        </pc:spChg>
        <pc:spChg chg="del">
          <ac:chgData name="danica cullen" userId="387432c32f82c132" providerId="LiveId" clId="{2D399086-695D-4EBA-9BED-DFD73B4E5DB6}" dt="2020-10-23T20:24:38.297" v="113"/>
          <ac:spMkLst>
            <pc:docMk/>
            <pc:sldMk cId="236411840" sldId="259"/>
            <ac:spMk id="3" creationId="{5D525AB4-F6A4-4DC0-A4AF-A790674536B1}"/>
          </ac:spMkLst>
        </pc:spChg>
        <pc:spChg chg="add mod">
          <ac:chgData name="danica cullen" userId="387432c32f82c132" providerId="LiveId" clId="{2D399086-695D-4EBA-9BED-DFD73B4E5DB6}" dt="2020-10-29T18:46:45.974" v="2813" actId="20577"/>
          <ac:spMkLst>
            <pc:docMk/>
            <pc:sldMk cId="236411840" sldId="259"/>
            <ac:spMk id="9" creationId="{971DD0CD-B811-485B-8A6C-E0C548AB90FD}"/>
          </ac:spMkLst>
        </pc:spChg>
        <pc:spChg chg="add">
          <ac:chgData name="danica cullen" userId="387432c32f82c132" providerId="LiveId" clId="{2D399086-695D-4EBA-9BED-DFD73B4E5DB6}" dt="2020-10-23T20:35:55.397" v="150" actId="26606"/>
          <ac:spMkLst>
            <pc:docMk/>
            <pc:sldMk cId="236411840" sldId="259"/>
            <ac:spMk id="13" creationId="{2E2D6188-24E5-426A-BB2A-3FA2D6B9C3EF}"/>
          </ac:spMkLst>
        </pc:spChg>
        <pc:spChg chg="add">
          <ac:chgData name="danica cullen" userId="387432c32f82c132" providerId="LiveId" clId="{2D399086-695D-4EBA-9BED-DFD73B4E5DB6}" dt="2020-10-23T20:35:55.397" v="150" actId="26606"/>
          <ac:spMkLst>
            <pc:docMk/>
            <pc:sldMk cId="236411840" sldId="259"/>
            <ac:spMk id="15" creationId="{F6E384F5-137A-40B1-97F0-694CC6ECD59C}"/>
          </ac:spMkLst>
        </pc:spChg>
        <pc:spChg chg="add">
          <ac:chgData name="danica cullen" userId="387432c32f82c132" providerId="LiveId" clId="{2D399086-695D-4EBA-9BED-DFD73B4E5DB6}" dt="2020-10-23T20:35:55.397" v="150" actId="26606"/>
          <ac:spMkLst>
            <pc:docMk/>
            <pc:sldMk cId="236411840" sldId="259"/>
            <ac:spMk id="17" creationId="{9DBC4630-03DA-474F-BBCB-BA3AE6B317A4}"/>
          </ac:spMkLst>
        </pc:spChg>
        <pc:spChg chg="add">
          <ac:chgData name="danica cullen" userId="387432c32f82c132" providerId="LiveId" clId="{2D399086-695D-4EBA-9BED-DFD73B4E5DB6}" dt="2020-10-23T20:35:55.397" v="150" actId="26606"/>
          <ac:spMkLst>
            <pc:docMk/>
            <pc:sldMk cId="236411840" sldId="259"/>
            <ac:spMk id="19" creationId="{1208BC59-C84F-483F-80CD-FAEC74229B97}"/>
          </ac:spMkLst>
        </pc:spChg>
        <pc:spChg chg="add">
          <ac:chgData name="danica cullen" userId="387432c32f82c132" providerId="LiveId" clId="{2D399086-695D-4EBA-9BED-DFD73B4E5DB6}" dt="2020-10-23T20:35:55.397" v="150" actId="26606"/>
          <ac:spMkLst>
            <pc:docMk/>
            <pc:sldMk cId="236411840" sldId="259"/>
            <ac:spMk id="21" creationId="{A1DABD52-05DF-4F31-AFB9-B330D8BE46FD}"/>
          </ac:spMkLst>
        </pc:spChg>
        <pc:spChg chg="add">
          <ac:chgData name="danica cullen" userId="387432c32f82c132" providerId="LiveId" clId="{2D399086-695D-4EBA-9BED-DFD73B4E5DB6}" dt="2020-10-23T20:35:55.397" v="150" actId="26606"/>
          <ac:spMkLst>
            <pc:docMk/>
            <pc:sldMk cId="236411840" sldId="259"/>
            <ac:spMk id="23" creationId="{78418A25-6EAC-4140-BFE6-284E1925B5EE}"/>
          </ac:spMkLst>
        </pc:spChg>
        <pc:spChg chg="add">
          <ac:chgData name="danica cullen" userId="387432c32f82c132" providerId="LiveId" clId="{2D399086-695D-4EBA-9BED-DFD73B4E5DB6}" dt="2020-10-23T20:35:55.397" v="150" actId="26606"/>
          <ac:spMkLst>
            <pc:docMk/>
            <pc:sldMk cId="236411840" sldId="259"/>
            <ac:spMk id="25" creationId="{6B9D64DB-4D5C-4A91-B45F-F301E3174F9F}"/>
          </ac:spMkLst>
        </pc:spChg>
        <pc:spChg chg="add">
          <ac:chgData name="danica cullen" userId="387432c32f82c132" providerId="LiveId" clId="{2D399086-695D-4EBA-9BED-DFD73B4E5DB6}" dt="2020-10-23T20:35:55.397" v="150" actId="26606"/>
          <ac:spMkLst>
            <pc:docMk/>
            <pc:sldMk cId="236411840" sldId="259"/>
            <ac:spMk id="27" creationId="{8E4F04B5-4D4A-4F70-8549-384AF535134B}"/>
          </ac:spMkLst>
        </pc:spChg>
        <pc:spChg chg="add">
          <ac:chgData name="danica cullen" userId="387432c32f82c132" providerId="LiveId" clId="{2D399086-695D-4EBA-9BED-DFD73B4E5DB6}" dt="2020-10-23T20:35:55.397" v="150" actId="26606"/>
          <ac:spMkLst>
            <pc:docMk/>
            <pc:sldMk cId="236411840" sldId="259"/>
            <ac:spMk id="29" creationId="{0D14DB62-3EB3-452E-89EE-30B0CDB0C8F4}"/>
          </ac:spMkLst>
        </pc:spChg>
        <pc:spChg chg="add">
          <ac:chgData name="danica cullen" userId="387432c32f82c132" providerId="LiveId" clId="{2D399086-695D-4EBA-9BED-DFD73B4E5DB6}" dt="2020-10-23T20:35:55.397" v="150" actId="26606"/>
          <ac:spMkLst>
            <pc:docMk/>
            <pc:sldMk cId="236411840" sldId="259"/>
            <ac:spMk id="31" creationId="{CB14CE1B-4BC5-4EF2-BE3D-05E4F580B3DB}"/>
          </ac:spMkLst>
        </pc:spChg>
        <pc:picChg chg="add mod">
          <ac:chgData name="danica cullen" userId="387432c32f82c132" providerId="LiveId" clId="{2D399086-695D-4EBA-9BED-DFD73B4E5DB6}" dt="2020-10-23T20:36:11.525" v="153" actId="14100"/>
          <ac:picMkLst>
            <pc:docMk/>
            <pc:sldMk cId="236411840" sldId="259"/>
            <ac:picMk id="4" creationId="{339EA736-30AF-4C39-B71D-BF1D8B22B453}"/>
          </ac:picMkLst>
        </pc:picChg>
        <pc:picChg chg="add mod ord">
          <ac:chgData name="danica cullen" userId="387432c32f82c132" providerId="LiveId" clId="{2D399086-695D-4EBA-9BED-DFD73B4E5DB6}" dt="2020-10-23T20:35:55.397" v="150" actId="26606"/>
          <ac:picMkLst>
            <pc:docMk/>
            <pc:sldMk cId="236411840" sldId="259"/>
            <ac:picMk id="5" creationId="{D8E8B9E0-8E3D-47F5-996F-B3CCD4AC2F04}"/>
          </ac:picMkLst>
        </pc:picChg>
        <pc:picChg chg="add mod">
          <ac:chgData name="danica cullen" userId="387432c32f82c132" providerId="LiveId" clId="{2D399086-695D-4EBA-9BED-DFD73B4E5DB6}" dt="2020-10-23T20:35:55.397" v="150" actId="26606"/>
          <ac:picMkLst>
            <pc:docMk/>
            <pc:sldMk cId="236411840" sldId="259"/>
            <ac:picMk id="6" creationId="{6E40007D-2DEF-4192-968B-E2967DADC1F5}"/>
          </ac:picMkLst>
        </pc:picChg>
        <pc:picChg chg="add mod ord">
          <ac:chgData name="danica cullen" userId="387432c32f82c132" providerId="LiveId" clId="{2D399086-695D-4EBA-9BED-DFD73B4E5DB6}" dt="2020-10-23T20:36:06.071" v="152" actId="1076"/>
          <ac:picMkLst>
            <pc:docMk/>
            <pc:sldMk cId="236411840" sldId="259"/>
            <ac:picMk id="7" creationId="{F2EB56D3-2CF8-4F1A-B949-933E5972B4FB}"/>
          </ac:picMkLst>
        </pc:picChg>
        <pc:picChg chg="add mod">
          <ac:chgData name="danica cullen" userId="387432c32f82c132" providerId="LiveId" clId="{2D399086-695D-4EBA-9BED-DFD73B4E5DB6}" dt="2020-10-23T20:35:55.397" v="150" actId="26606"/>
          <ac:picMkLst>
            <pc:docMk/>
            <pc:sldMk cId="236411840" sldId="259"/>
            <ac:picMk id="8" creationId="{B6CC61F8-0D56-4377-AD2E-C3DF0469492F}"/>
          </ac:picMkLst>
        </pc:picChg>
      </pc:sldChg>
      <pc:sldChg chg="addSp delSp modSp new mod setBg">
        <pc:chgData name="danica cullen" userId="387432c32f82c132" providerId="LiveId" clId="{2D399086-695D-4EBA-9BED-DFD73B4E5DB6}" dt="2020-10-28T18:50:15.671" v="1929" actId="14100"/>
        <pc:sldMkLst>
          <pc:docMk/>
          <pc:sldMk cId="2108092419" sldId="260"/>
        </pc:sldMkLst>
        <pc:spChg chg="add mod">
          <ac:chgData name="danica cullen" userId="387432c32f82c132" providerId="LiveId" clId="{2D399086-695D-4EBA-9BED-DFD73B4E5DB6}" dt="2020-10-25T13:54:43.911" v="1753" actId="26606"/>
          <ac:spMkLst>
            <pc:docMk/>
            <pc:sldMk cId="2108092419" sldId="260"/>
            <ac:spMk id="2" creationId="{380BCA7B-0764-4C7E-912A-006396596CBE}"/>
          </ac:spMkLst>
        </pc:spChg>
        <pc:spChg chg="add mod">
          <ac:chgData name="danica cullen" userId="387432c32f82c132" providerId="LiveId" clId="{2D399086-695D-4EBA-9BED-DFD73B4E5DB6}" dt="2020-10-25T13:54:43.911" v="1753" actId="26606"/>
          <ac:spMkLst>
            <pc:docMk/>
            <pc:sldMk cId="2108092419" sldId="260"/>
            <ac:spMk id="4" creationId="{018F77D0-8CA8-4BC3-AC79-AF824C7DD72C}"/>
          </ac:spMkLst>
        </pc:spChg>
        <pc:spChg chg="add mod">
          <ac:chgData name="danica cullen" userId="387432c32f82c132" providerId="LiveId" clId="{2D399086-695D-4EBA-9BED-DFD73B4E5DB6}" dt="2020-10-25T13:54:52.136" v="1754" actId="1076"/>
          <ac:spMkLst>
            <pc:docMk/>
            <pc:sldMk cId="2108092419" sldId="260"/>
            <ac:spMk id="5" creationId="{C98C5927-3641-4997-9D0A-D1D7E7FBC720}"/>
          </ac:spMkLst>
        </pc:spChg>
        <pc:spChg chg="add">
          <ac:chgData name="danica cullen" userId="387432c32f82c132" providerId="LiveId" clId="{2D399086-695D-4EBA-9BED-DFD73B4E5DB6}" dt="2020-10-25T13:54:43.911" v="1753" actId="26606"/>
          <ac:spMkLst>
            <pc:docMk/>
            <pc:sldMk cId="2108092419" sldId="260"/>
            <ac:spMk id="7" creationId="{7CB4857B-ED7C-444D-9F04-2F885114A1C2}"/>
          </ac:spMkLst>
        </pc:spChg>
        <pc:spChg chg="add">
          <ac:chgData name="danica cullen" userId="387432c32f82c132" providerId="LiveId" clId="{2D399086-695D-4EBA-9BED-DFD73B4E5DB6}" dt="2020-10-25T13:54:43.911" v="1753" actId="26606"/>
          <ac:spMkLst>
            <pc:docMk/>
            <pc:sldMk cId="2108092419" sldId="260"/>
            <ac:spMk id="8" creationId="{D18046FB-44EA-4FD8-A585-EA09A319B2D0}"/>
          </ac:spMkLst>
        </pc:spChg>
        <pc:spChg chg="add">
          <ac:chgData name="danica cullen" userId="387432c32f82c132" providerId="LiveId" clId="{2D399086-695D-4EBA-9BED-DFD73B4E5DB6}" dt="2020-10-25T13:54:43.911" v="1753" actId="26606"/>
          <ac:spMkLst>
            <pc:docMk/>
            <pc:sldMk cId="2108092419" sldId="260"/>
            <ac:spMk id="9" creationId="{479F5F2B-8B58-4140-AE6A-51F6C67B18D9}"/>
          </ac:spMkLst>
        </pc:spChg>
        <pc:spChg chg="add del">
          <ac:chgData name="danica cullen" userId="387432c32f82c132" providerId="LiveId" clId="{2D399086-695D-4EBA-9BED-DFD73B4E5DB6}" dt="2020-10-25T13:52:44.415" v="1749" actId="26606"/>
          <ac:spMkLst>
            <pc:docMk/>
            <pc:sldMk cId="2108092419" sldId="260"/>
            <ac:spMk id="10" creationId="{B775CD93-9DF2-48CB-9F57-1BCA9A46C7FA}"/>
          </ac:spMkLst>
        </pc:spChg>
        <pc:spChg chg="add mod">
          <ac:chgData name="danica cullen" userId="387432c32f82c132" providerId="LiveId" clId="{2D399086-695D-4EBA-9BED-DFD73B4E5DB6}" dt="2020-10-28T18:50:15.671" v="1929" actId="14100"/>
          <ac:spMkLst>
            <pc:docMk/>
            <pc:sldMk cId="2108092419" sldId="260"/>
            <ac:spMk id="11" creationId="{09BD1EA9-0969-4265-AAD2-6C7394423406}"/>
          </ac:spMkLst>
        </pc:spChg>
        <pc:spChg chg="add del">
          <ac:chgData name="danica cullen" userId="387432c32f82c132" providerId="LiveId" clId="{2D399086-695D-4EBA-9BED-DFD73B4E5DB6}" dt="2020-10-25T13:52:44.415" v="1749" actId="26606"/>
          <ac:spMkLst>
            <pc:docMk/>
            <pc:sldMk cId="2108092419" sldId="260"/>
            <ac:spMk id="12" creationId="{6166C6D1-23AC-49C4-BA07-238E4E9F8CEB}"/>
          </ac:spMkLst>
        </pc:spChg>
        <pc:spChg chg="add del">
          <ac:chgData name="danica cullen" userId="387432c32f82c132" providerId="LiveId" clId="{2D399086-695D-4EBA-9BED-DFD73B4E5DB6}" dt="2020-10-25T13:52:44.415" v="1749" actId="26606"/>
          <ac:spMkLst>
            <pc:docMk/>
            <pc:sldMk cId="2108092419" sldId="260"/>
            <ac:spMk id="14" creationId="{1C091803-41C2-48E0-9228-5148460C7479}"/>
          </ac:spMkLst>
        </pc:spChg>
        <pc:picChg chg="add del mod">
          <ac:chgData name="danica cullen" userId="387432c32f82c132" providerId="LiveId" clId="{2D399086-695D-4EBA-9BED-DFD73B4E5DB6}" dt="2020-10-25T13:54:23.884" v="1752" actId="478"/>
          <ac:picMkLst>
            <pc:docMk/>
            <pc:sldMk cId="2108092419" sldId="260"/>
            <ac:picMk id="3" creationId="{DD4FCD33-4C30-4762-8A82-44A18BC60260}"/>
          </ac:picMkLst>
        </pc:picChg>
        <pc:picChg chg="add mod">
          <ac:chgData name="danica cullen" userId="387432c32f82c132" providerId="LiveId" clId="{2D399086-695D-4EBA-9BED-DFD73B4E5DB6}" dt="2020-10-25T14:00:03.656" v="1758" actId="14100"/>
          <ac:picMkLst>
            <pc:docMk/>
            <pc:sldMk cId="2108092419" sldId="260"/>
            <ac:picMk id="6" creationId="{61980BF7-0A01-4512-BBEF-F16D10B8A8ED}"/>
          </ac:picMkLst>
        </pc:picChg>
      </pc:sldChg>
      <pc:sldChg chg="addSp delSp modSp new mod setBg setClrOvrMap">
        <pc:chgData name="danica cullen" userId="387432c32f82c132" providerId="LiveId" clId="{2D399086-695D-4EBA-9BED-DFD73B4E5DB6}" dt="2020-11-01T10:36:43.711" v="5477" actId="20577"/>
        <pc:sldMkLst>
          <pc:docMk/>
          <pc:sldMk cId="262212345" sldId="261"/>
        </pc:sldMkLst>
        <pc:spChg chg="add mod">
          <ac:chgData name="danica cullen" userId="387432c32f82c132" providerId="LiveId" clId="{2D399086-695D-4EBA-9BED-DFD73B4E5DB6}" dt="2020-10-28T19:47:14.952" v="2696" actId="1076"/>
          <ac:spMkLst>
            <pc:docMk/>
            <pc:sldMk cId="262212345" sldId="261"/>
            <ac:spMk id="2" creationId="{9BF18E74-941E-4005-A6CD-482E939F0E1D}"/>
          </ac:spMkLst>
        </pc:spChg>
        <pc:spChg chg="add mod">
          <ac:chgData name="danica cullen" userId="387432c32f82c132" providerId="LiveId" clId="{2D399086-695D-4EBA-9BED-DFD73B4E5DB6}" dt="2020-11-01T10:36:43.711" v="5477" actId="20577"/>
          <ac:spMkLst>
            <pc:docMk/>
            <pc:sldMk cId="262212345" sldId="261"/>
            <ac:spMk id="4" creationId="{464E8AD2-DE20-4E7E-96CE-D0FC002BAD2C}"/>
          </ac:spMkLst>
        </pc:spChg>
        <pc:spChg chg="add mod">
          <ac:chgData name="danica cullen" userId="387432c32f82c132" providerId="LiveId" clId="{2D399086-695D-4EBA-9BED-DFD73B4E5DB6}" dt="2020-10-28T19:47:43.027" v="2697" actId="14100"/>
          <ac:spMkLst>
            <pc:docMk/>
            <pc:sldMk cId="262212345" sldId="261"/>
            <ac:spMk id="5" creationId="{8B550254-6144-4501-8E3E-D879B679C958}"/>
          </ac:spMkLst>
        </pc:spChg>
        <pc:spChg chg="add del mod">
          <ac:chgData name="danica cullen" userId="387432c32f82c132" providerId="LiveId" clId="{2D399086-695D-4EBA-9BED-DFD73B4E5DB6}" dt="2020-10-31T20:40:42.406" v="4134"/>
          <ac:spMkLst>
            <pc:docMk/>
            <pc:sldMk cId="262212345" sldId="261"/>
            <ac:spMk id="6" creationId="{233AE049-034D-41B5-BF22-3EC71C482770}"/>
          </ac:spMkLst>
        </pc:spChg>
        <pc:spChg chg="add del mod">
          <ac:chgData name="danica cullen" userId="387432c32f82c132" providerId="LiveId" clId="{2D399086-695D-4EBA-9BED-DFD73B4E5DB6}" dt="2020-10-31T20:40:42.410" v="4136"/>
          <ac:spMkLst>
            <pc:docMk/>
            <pc:sldMk cId="262212345" sldId="261"/>
            <ac:spMk id="7" creationId="{B4EF86C7-D5EC-4BC7-86A9-B3531E7E456C}"/>
          </ac:spMkLst>
        </pc:spChg>
        <pc:spChg chg="add mod">
          <ac:chgData name="danica cullen" userId="387432c32f82c132" providerId="LiveId" clId="{2D399086-695D-4EBA-9BED-DFD73B4E5DB6}" dt="2020-10-31T21:21:15.560" v="4664" actId="20577"/>
          <ac:spMkLst>
            <pc:docMk/>
            <pc:sldMk cId="262212345" sldId="261"/>
            <ac:spMk id="8" creationId="{28234A43-7791-49EB-948D-EC2EE95D34FB}"/>
          </ac:spMkLst>
        </pc:spChg>
        <pc:spChg chg="add">
          <ac:chgData name="danica cullen" userId="387432c32f82c132" providerId="LiveId" clId="{2D399086-695D-4EBA-9BED-DFD73B4E5DB6}" dt="2020-10-28T19:45:32.477" v="2677" actId="26606"/>
          <ac:spMkLst>
            <pc:docMk/>
            <pc:sldMk cId="262212345" sldId="261"/>
            <ac:spMk id="10" creationId="{357DD0D3-F869-46D0-944C-6EC60E19E351}"/>
          </ac:spMkLst>
        </pc:spChg>
        <pc:picChg chg="add mod">
          <ac:chgData name="danica cullen" userId="387432c32f82c132" providerId="LiveId" clId="{2D399086-695D-4EBA-9BED-DFD73B4E5DB6}" dt="2020-10-28T19:45:32.477" v="2677" actId="26606"/>
          <ac:picMkLst>
            <pc:docMk/>
            <pc:sldMk cId="262212345" sldId="261"/>
            <ac:picMk id="3" creationId="{3C822F8B-43CC-4088-8427-94CCACA10FA1}"/>
          </ac:picMkLst>
        </pc:picChg>
      </pc:sldChg>
      <pc:sldChg chg="addSp delSp modSp new mod setBg setClrOvrMap">
        <pc:chgData name="danica cullen" userId="387432c32f82c132" providerId="LiveId" clId="{2D399086-695D-4EBA-9BED-DFD73B4E5DB6}" dt="2020-10-31T20:41:04.240" v="4158" actId="20577"/>
        <pc:sldMkLst>
          <pc:docMk/>
          <pc:sldMk cId="2648600455" sldId="262"/>
        </pc:sldMkLst>
        <pc:spChg chg="add mod">
          <ac:chgData name="danica cullen" userId="387432c32f82c132" providerId="LiveId" clId="{2D399086-695D-4EBA-9BED-DFD73B4E5DB6}" dt="2020-10-30T21:39:22.205" v="3787" actId="962"/>
          <ac:spMkLst>
            <pc:docMk/>
            <pc:sldMk cId="2648600455" sldId="262"/>
            <ac:spMk id="2" creationId="{42BA6687-01ED-49CE-A284-9F4E7BAC636D}"/>
          </ac:spMkLst>
        </pc:spChg>
        <pc:spChg chg="add del mod">
          <ac:chgData name="danica cullen" userId="387432c32f82c132" providerId="LiveId" clId="{2D399086-695D-4EBA-9BED-DFD73B4E5DB6}" dt="2020-10-30T21:38:58.773" v="3783" actId="478"/>
          <ac:spMkLst>
            <pc:docMk/>
            <pc:sldMk cId="2648600455" sldId="262"/>
            <ac:spMk id="4" creationId="{56088783-C1D7-4685-BD42-60EB3B16937B}"/>
          </ac:spMkLst>
        </pc:spChg>
        <pc:spChg chg="add mod">
          <ac:chgData name="danica cullen" userId="387432c32f82c132" providerId="LiveId" clId="{2D399086-695D-4EBA-9BED-DFD73B4E5DB6}" dt="2020-10-30T21:41:05.828" v="3798" actId="1076"/>
          <ac:spMkLst>
            <pc:docMk/>
            <pc:sldMk cId="2648600455" sldId="262"/>
            <ac:spMk id="5" creationId="{1CD08FB0-F67E-44CA-BCAF-5B67A3BF5C18}"/>
          </ac:spMkLst>
        </pc:spChg>
        <pc:spChg chg="add del mod">
          <ac:chgData name="danica cullen" userId="387432c32f82c132" providerId="LiveId" clId="{2D399086-695D-4EBA-9BED-DFD73B4E5DB6}" dt="2020-10-31T20:41:04.240" v="4158" actId="20577"/>
          <ac:spMkLst>
            <pc:docMk/>
            <pc:sldMk cId="2648600455" sldId="262"/>
            <ac:spMk id="6" creationId="{27B85BCC-C0BA-4A00-886A-4E11C7819BE4}"/>
          </ac:spMkLst>
        </pc:spChg>
        <pc:spChg chg="add del">
          <ac:chgData name="danica cullen" userId="387432c32f82c132" providerId="LiveId" clId="{2D399086-695D-4EBA-9BED-DFD73B4E5DB6}" dt="2020-10-30T21:35:58.651" v="3482" actId="26606"/>
          <ac:spMkLst>
            <pc:docMk/>
            <pc:sldMk cId="2648600455" sldId="262"/>
            <ac:spMk id="7" creationId="{59A309A7-1751-4ABE-A3C1-EEC40366AD89}"/>
          </ac:spMkLst>
        </pc:spChg>
        <pc:spChg chg="add del">
          <ac:chgData name="danica cullen" userId="387432c32f82c132" providerId="LiveId" clId="{2D399086-695D-4EBA-9BED-DFD73B4E5DB6}" dt="2020-10-30T21:35:58.651" v="3482" actId="26606"/>
          <ac:spMkLst>
            <pc:docMk/>
            <pc:sldMk cId="2648600455" sldId="262"/>
            <ac:spMk id="8" creationId="{967D8EB6-EAE1-4F9C-B398-83321E287204}"/>
          </ac:spMkLst>
        </pc:spChg>
        <pc:spChg chg="add del">
          <ac:chgData name="danica cullen" userId="387432c32f82c132" providerId="LiveId" clId="{2D399086-695D-4EBA-9BED-DFD73B4E5DB6}" dt="2020-10-30T21:37:17.591" v="3484" actId="26606"/>
          <ac:spMkLst>
            <pc:docMk/>
            <pc:sldMk cId="2648600455" sldId="262"/>
            <ac:spMk id="9" creationId="{2B566528-1B12-4246-9431-5C2D7D081168}"/>
          </ac:spMkLst>
        </pc:spChg>
        <pc:spChg chg="add del">
          <ac:chgData name="danica cullen" userId="387432c32f82c132" providerId="LiveId" clId="{2D399086-695D-4EBA-9BED-DFD73B4E5DB6}" dt="2020-10-30T21:34:45.476" v="3466" actId="26606"/>
          <ac:spMkLst>
            <pc:docMk/>
            <pc:sldMk cId="2648600455" sldId="262"/>
            <ac:spMk id="10" creationId="{201CC55D-ED54-4C5C-95E6-10947BD1103B}"/>
          </ac:spMkLst>
        </pc:spChg>
        <pc:spChg chg="add del">
          <ac:chgData name="danica cullen" userId="387432c32f82c132" providerId="LiveId" clId="{2D399086-695D-4EBA-9BED-DFD73B4E5DB6}" dt="2020-10-30T21:37:17.591" v="3484" actId="26606"/>
          <ac:spMkLst>
            <pc:docMk/>
            <pc:sldMk cId="2648600455" sldId="262"/>
            <ac:spMk id="11" creationId="{2E80C965-DB6D-4F81-9E9E-B027384D0BD6}"/>
          </ac:spMkLst>
        </pc:spChg>
        <pc:spChg chg="add del">
          <ac:chgData name="danica cullen" userId="387432c32f82c132" providerId="LiveId" clId="{2D399086-695D-4EBA-9BED-DFD73B4E5DB6}" dt="2020-10-30T21:37:17.591" v="3484" actId="26606"/>
          <ac:spMkLst>
            <pc:docMk/>
            <pc:sldMk cId="2648600455" sldId="262"/>
            <ac:spMk id="13" creationId="{D3F51FEB-38FB-4F6C-9F7B-2F2AFAB65463}"/>
          </ac:spMkLst>
        </pc:spChg>
        <pc:spChg chg="add del">
          <ac:chgData name="danica cullen" userId="387432c32f82c132" providerId="LiveId" clId="{2D399086-695D-4EBA-9BED-DFD73B4E5DB6}" dt="2020-10-30T21:37:17.591" v="3484" actId="26606"/>
          <ac:spMkLst>
            <pc:docMk/>
            <pc:sldMk cId="2648600455" sldId="262"/>
            <ac:spMk id="14" creationId="{A580F890-B085-4E95-96AA-55AEBEC5CE6E}"/>
          </ac:spMkLst>
        </pc:spChg>
        <pc:spChg chg="add del">
          <ac:chgData name="danica cullen" userId="387432c32f82c132" providerId="LiveId" clId="{2D399086-695D-4EBA-9BED-DFD73B4E5DB6}" dt="2020-10-30T21:37:17.591" v="3484" actId="26606"/>
          <ac:spMkLst>
            <pc:docMk/>
            <pc:sldMk cId="2648600455" sldId="262"/>
            <ac:spMk id="15" creationId="{1E547BA6-BAE0-43BB-A7CA-60F69CE252F0}"/>
          </ac:spMkLst>
        </pc:spChg>
        <pc:spChg chg="add del">
          <ac:chgData name="danica cullen" userId="387432c32f82c132" providerId="LiveId" clId="{2D399086-695D-4EBA-9BED-DFD73B4E5DB6}" dt="2020-10-30T21:34:45.476" v="3466" actId="26606"/>
          <ac:spMkLst>
            <pc:docMk/>
            <pc:sldMk cId="2648600455" sldId="262"/>
            <ac:spMk id="16" creationId="{3873B707-463F-40B0-8227-E8CC6C67EB25}"/>
          </ac:spMkLst>
        </pc:spChg>
        <pc:spChg chg="add del">
          <ac:chgData name="danica cullen" userId="387432c32f82c132" providerId="LiveId" clId="{2D399086-695D-4EBA-9BED-DFD73B4E5DB6}" dt="2020-10-30T21:38:35.658" v="3639" actId="26606"/>
          <ac:spMkLst>
            <pc:docMk/>
            <pc:sldMk cId="2648600455" sldId="262"/>
            <ac:spMk id="17" creationId="{0FE2D22C-409B-48AF-B24F-7988A8F7F848}"/>
          </ac:spMkLst>
        </pc:spChg>
        <pc:spChg chg="add del">
          <ac:chgData name="danica cullen" userId="387432c32f82c132" providerId="LiveId" clId="{2D399086-695D-4EBA-9BED-DFD73B4E5DB6}" dt="2020-10-30T21:34:45.476" v="3466" actId="26606"/>
          <ac:spMkLst>
            <pc:docMk/>
            <pc:sldMk cId="2648600455" sldId="262"/>
            <ac:spMk id="18" creationId="{C13237C8-E62C-4F0D-A318-BD6FB6C2D138}"/>
          </ac:spMkLst>
        </pc:spChg>
        <pc:spChg chg="add del">
          <ac:chgData name="danica cullen" userId="387432c32f82c132" providerId="LiveId" clId="{2D399086-695D-4EBA-9BED-DFD73B4E5DB6}" dt="2020-10-30T21:38:35.658" v="3639" actId="26606"/>
          <ac:spMkLst>
            <pc:docMk/>
            <pc:sldMk cId="2648600455" sldId="262"/>
            <ac:spMk id="19" creationId="{90464369-70FA-42AF-948F-80664CA7BFE5}"/>
          </ac:spMkLst>
        </pc:spChg>
        <pc:spChg chg="add del">
          <ac:chgData name="danica cullen" userId="387432c32f82c132" providerId="LiveId" clId="{2D399086-695D-4EBA-9BED-DFD73B4E5DB6}" dt="2020-10-30T21:34:45.476" v="3466" actId="26606"/>
          <ac:spMkLst>
            <pc:docMk/>
            <pc:sldMk cId="2648600455" sldId="262"/>
            <ac:spMk id="20" creationId="{19C9EAEA-39D0-4B0E-A0EB-51E7B26740B1}"/>
          </ac:spMkLst>
        </pc:spChg>
        <pc:spChg chg="add del">
          <ac:chgData name="danica cullen" userId="387432c32f82c132" providerId="LiveId" clId="{2D399086-695D-4EBA-9BED-DFD73B4E5DB6}" dt="2020-10-30T21:38:35.658" v="3639" actId="26606"/>
          <ac:spMkLst>
            <pc:docMk/>
            <pc:sldMk cId="2648600455" sldId="262"/>
            <ac:spMk id="21" creationId="{A648176E-454C-437C-B0FC-9B82FCF32B24}"/>
          </ac:spMkLst>
        </pc:spChg>
        <pc:spChg chg="add del">
          <ac:chgData name="danica cullen" userId="387432c32f82c132" providerId="LiveId" clId="{2D399086-695D-4EBA-9BED-DFD73B4E5DB6}" dt="2020-10-30T21:38:35.658" v="3639" actId="26606"/>
          <ac:spMkLst>
            <pc:docMk/>
            <pc:sldMk cId="2648600455" sldId="262"/>
            <ac:spMk id="22" creationId="{A6604B49-AD5C-4590-B051-06C8222ECD99}"/>
          </ac:spMkLst>
        </pc:spChg>
        <pc:spChg chg="add del">
          <ac:chgData name="danica cullen" userId="387432c32f82c132" providerId="LiveId" clId="{2D399086-695D-4EBA-9BED-DFD73B4E5DB6}" dt="2020-10-30T21:38:35.658" v="3639" actId="26606"/>
          <ac:spMkLst>
            <pc:docMk/>
            <pc:sldMk cId="2648600455" sldId="262"/>
            <ac:spMk id="23" creationId="{CC552A98-EF7D-4D42-AB69-066B786AB55B}"/>
          </ac:spMkLst>
        </pc:spChg>
        <pc:spChg chg="add">
          <ac:chgData name="danica cullen" userId="387432c32f82c132" providerId="LiveId" clId="{2D399086-695D-4EBA-9BED-DFD73B4E5DB6}" dt="2020-10-30T21:39:11.406" v="3784" actId="26606"/>
          <ac:spMkLst>
            <pc:docMk/>
            <pc:sldMk cId="2648600455" sldId="262"/>
            <ac:spMk id="24" creationId="{CF62D2A7-8207-488C-9F46-316BA81A16C8}"/>
          </ac:spMkLst>
        </pc:spChg>
        <pc:grpChg chg="add del">
          <ac:chgData name="danica cullen" userId="387432c32f82c132" providerId="LiveId" clId="{2D399086-695D-4EBA-9BED-DFD73B4E5DB6}" dt="2020-10-30T21:34:45.476" v="3466" actId="26606"/>
          <ac:grpSpMkLst>
            <pc:docMk/>
            <pc:sldMk cId="2648600455" sldId="262"/>
            <ac:grpSpMk id="12" creationId="{1DE889C7-FAD6-4397-98E2-05D503484459}"/>
          </ac:grpSpMkLst>
        </pc:grpChg>
        <pc:picChg chg="add mod ord">
          <ac:chgData name="danica cullen" userId="387432c32f82c132" providerId="LiveId" clId="{2D399086-695D-4EBA-9BED-DFD73B4E5DB6}" dt="2020-10-30T21:39:22.201" v="3786" actId="27614"/>
          <ac:picMkLst>
            <pc:docMk/>
            <pc:sldMk cId="2648600455" sldId="262"/>
            <ac:picMk id="3" creationId="{39DC9C52-ED9F-4D37-9C76-F01805A919F5}"/>
          </ac:picMkLst>
        </pc:picChg>
      </pc:sldChg>
      <pc:sldChg chg="addSp modSp new mod setBg">
        <pc:chgData name="danica cullen" userId="387432c32f82c132" providerId="LiveId" clId="{2D399086-695D-4EBA-9BED-DFD73B4E5DB6}" dt="2020-11-01T11:24:14.154" v="6743" actId="27636"/>
        <pc:sldMkLst>
          <pc:docMk/>
          <pc:sldMk cId="2081431490" sldId="263"/>
        </pc:sldMkLst>
        <pc:spChg chg="add mod">
          <ac:chgData name="danica cullen" userId="387432c32f82c132" providerId="LiveId" clId="{2D399086-695D-4EBA-9BED-DFD73B4E5DB6}" dt="2020-10-25T14:03:30.329" v="1762" actId="26606"/>
          <ac:spMkLst>
            <pc:docMk/>
            <pc:sldMk cId="2081431490" sldId="263"/>
            <ac:spMk id="2" creationId="{A6B00394-5F9B-48F8-B7AF-6C9DEB8EA584}"/>
          </ac:spMkLst>
        </pc:spChg>
        <pc:spChg chg="add mod">
          <ac:chgData name="danica cullen" userId="387432c32f82c132" providerId="LiveId" clId="{2D399086-695D-4EBA-9BED-DFD73B4E5DB6}" dt="2020-11-01T11:24:14.154" v="6743" actId="27636"/>
          <ac:spMkLst>
            <pc:docMk/>
            <pc:sldMk cId="2081431490" sldId="263"/>
            <ac:spMk id="3" creationId="{BA731A9A-6FAF-4066-857A-99D57726FBF6}"/>
          </ac:spMkLst>
        </pc:spChg>
        <pc:spChg chg="add">
          <ac:chgData name="danica cullen" userId="387432c32f82c132" providerId="LiveId" clId="{2D399086-695D-4EBA-9BED-DFD73B4E5DB6}" dt="2020-10-25T14:03:30.329" v="1762" actId="26606"/>
          <ac:spMkLst>
            <pc:docMk/>
            <pc:sldMk cId="2081431490" sldId="263"/>
            <ac:spMk id="8" creationId="{7CB4857B-ED7C-444D-9F04-2F885114A1C2}"/>
          </ac:spMkLst>
        </pc:spChg>
        <pc:spChg chg="add">
          <ac:chgData name="danica cullen" userId="387432c32f82c132" providerId="LiveId" clId="{2D399086-695D-4EBA-9BED-DFD73B4E5DB6}" dt="2020-10-25T14:03:30.329" v="1762" actId="26606"/>
          <ac:spMkLst>
            <pc:docMk/>
            <pc:sldMk cId="2081431490" sldId="263"/>
            <ac:spMk id="10" creationId="{D18046FB-44EA-4FD8-A585-EA09A319B2D0}"/>
          </ac:spMkLst>
        </pc:spChg>
        <pc:spChg chg="add">
          <ac:chgData name="danica cullen" userId="387432c32f82c132" providerId="LiveId" clId="{2D399086-695D-4EBA-9BED-DFD73B4E5DB6}" dt="2020-10-25T14:03:30.329" v="1762" actId="26606"/>
          <ac:spMkLst>
            <pc:docMk/>
            <pc:sldMk cId="2081431490" sldId="263"/>
            <ac:spMk id="12" creationId="{479F5F2B-8B58-4140-AE6A-51F6C67B18D9}"/>
          </ac:spMkLst>
        </pc:spChg>
      </pc:sldChg>
      <pc:sldChg chg="addSp delSp modSp new mod setBg">
        <pc:chgData name="danica cullen" userId="387432c32f82c132" providerId="LiveId" clId="{2D399086-695D-4EBA-9BED-DFD73B4E5DB6}" dt="2020-11-01T11:23:09.692" v="6737" actId="1076"/>
        <pc:sldMkLst>
          <pc:docMk/>
          <pc:sldMk cId="4245611561" sldId="264"/>
        </pc:sldMkLst>
        <pc:spChg chg="add mod">
          <ac:chgData name="danica cullen" userId="387432c32f82c132" providerId="LiveId" clId="{2D399086-695D-4EBA-9BED-DFD73B4E5DB6}" dt="2020-11-01T11:22:26.395" v="6727" actId="26606"/>
          <ac:spMkLst>
            <pc:docMk/>
            <pc:sldMk cId="4245611561" sldId="264"/>
            <ac:spMk id="2" creationId="{47DA182D-6124-472D-9DCD-59848C0D45B9}"/>
          </ac:spMkLst>
        </pc:spChg>
        <pc:spChg chg="add mod">
          <ac:chgData name="danica cullen" userId="387432c32f82c132" providerId="LiveId" clId="{2D399086-695D-4EBA-9BED-DFD73B4E5DB6}" dt="2020-11-01T11:23:09.692" v="6737" actId="1076"/>
          <ac:spMkLst>
            <pc:docMk/>
            <pc:sldMk cId="4245611561" sldId="264"/>
            <ac:spMk id="3" creationId="{A046F9E0-96D2-40D3-837B-FA3620EC4270}"/>
          </ac:spMkLst>
        </pc:spChg>
        <pc:spChg chg="add del">
          <ac:chgData name="danica cullen" userId="387432c32f82c132" providerId="LiveId" clId="{2D399086-695D-4EBA-9BED-DFD73B4E5DB6}" dt="2020-11-01T11:14:20.897" v="6712" actId="26606"/>
          <ac:spMkLst>
            <pc:docMk/>
            <pc:sldMk cId="4245611561" sldId="264"/>
            <ac:spMk id="8" creationId="{081EA652-8C6A-4E69-BEB9-170809474553}"/>
          </ac:spMkLst>
        </pc:spChg>
        <pc:spChg chg="add del">
          <ac:chgData name="danica cullen" userId="387432c32f82c132" providerId="LiveId" clId="{2D399086-695D-4EBA-9BED-DFD73B4E5DB6}" dt="2020-11-01T11:14:20.897" v="6712" actId="26606"/>
          <ac:spMkLst>
            <pc:docMk/>
            <pc:sldMk cId="4245611561" sldId="264"/>
            <ac:spMk id="10" creationId="{5298780A-33B9-4EA2-8F67-DE68AD62841B}"/>
          </ac:spMkLst>
        </pc:spChg>
        <pc:spChg chg="add del">
          <ac:chgData name="danica cullen" userId="387432c32f82c132" providerId="LiveId" clId="{2D399086-695D-4EBA-9BED-DFD73B4E5DB6}" dt="2020-11-01T11:14:20.897" v="6712" actId="26606"/>
          <ac:spMkLst>
            <pc:docMk/>
            <pc:sldMk cId="4245611561" sldId="264"/>
            <ac:spMk id="12" creationId="{7F488E8B-4E1E-4402-8935-D4E6C02615C7}"/>
          </ac:spMkLst>
        </pc:spChg>
        <pc:spChg chg="add del">
          <ac:chgData name="danica cullen" userId="387432c32f82c132" providerId="LiveId" clId="{2D399086-695D-4EBA-9BED-DFD73B4E5DB6}" dt="2020-11-01T11:22:26.395" v="6727" actId="26606"/>
          <ac:spMkLst>
            <pc:docMk/>
            <pc:sldMk cId="4245611561" sldId="264"/>
            <ac:spMk id="17" creationId="{081EA652-8C6A-4E69-BEB9-170809474553}"/>
          </ac:spMkLst>
        </pc:spChg>
        <pc:spChg chg="add del">
          <ac:chgData name="danica cullen" userId="387432c32f82c132" providerId="LiveId" clId="{2D399086-695D-4EBA-9BED-DFD73B4E5DB6}" dt="2020-11-01T11:22:26.395" v="6727" actId="26606"/>
          <ac:spMkLst>
            <pc:docMk/>
            <pc:sldMk cId="4245611561" sldId="264"/>
            <ac:spMk id="19" creationId="{5298780A-33B9-4EA2-8F67-DE68AD62841B}"/>
          </ac:spMkLst>
        </pc:spChg>
        <pc:spChg chg="add del">
          <ac:chgData name="danica cullen" userId="387432c32f82c132" providerId="LiveId" clId="{2D399086-695D-4EBA-9BED-DFD73B4E5DB6}" dt="2020-11-01T11:22:26.395" v="6727" actId="26606"/>
          <ac:spMkLst>
            <pc:docMk/>
            <pc:sldMk cId="4245611561" sldId="264"/>
            <ac:spMk id="21" creationId="{7F488E8B-4E1E-4402-8935-D4E6C02615C7}"/>
          </ac:spMkLst>
        </pc:spChg>
        <pc:spChg chg="add">
          <ac:chgData name="danica cullen" userId="387432c32f82c132" providerId="LiveId" clId="{2D399086-695D-4EBA-9BED-DFD73B4E5DB6}" dt="2020-11-01T11:22:26.395" v="6727" actId="26606"/>
          <ac:spMkLst>
            <pc:docMk/>
            <pc:sldMk cId="4245611561" sldId="264"/>
            <ac:spMk id="26" creationId="{7CB4857B-ED7C-444D-9F04-2F885114A1C2}"/>
          </ac:spMkLst>
        </pc:spChg>
        <pc:spChg chg="add">
          <ac:chgData name="danica cullen" userId="387432c32f82c132" providerId="LiveId" clId="{2D399086-695D-4EBA-9BED-DFD73B4E5DB6}" dt="2020-11-01T11:22:26.395" v="6727" actId="26606"/>
          <ac:spMkLst>
            <pc:docMk/>
            <pc:sldMk cId="4245611561" sldId="264"/>
            <ac:spMk id="28" creationId="{D18046FB-44EA-4FD8-A585-EA09A319B2D0}"/>
          </ac:spMkLst>
        </pc:spChg>
        <pc:spChg chg="add">
          <ac:chgData name="danica cullen" userId="387432c32f82c132" providerId="LiveId" clId="{2D399086-695D-4EBA-9BED-DFD73B4E5DB6}" dt="2020-11-01T11:22:26.395" v="6727" actId="26606"/>
          <ac:spMkLst>
            <pc:docMk/>
            <pc:sldMk cId="4245611561" sldId="264"/>
            <ac:spMk id="30" creationId="{479F5F2B-8B58-4140-AE6A-51F6C67B18D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527A9-2EDA-4614-9ACF-E136D109D6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E54A320-5A57-450A-9051-1DE66563EB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C08A23-C291-4BD0-953D-479A27FEBAFA}"/>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879CAE1C-9519-4305-9217-FCBBFA1C239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5D09C1-3DB9-46DC-BF70-96E96FEBC81B}"/>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1027194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912B9-FF61-4DDF-88F3-EF5F932707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E8B825-C5D7-4828-AA44-BC630FA9ECE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3A5934-825B-43F4-AB90-752947B5C9B5}"/>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11A0C116-D969-4F43-9911-2C7B2245AFB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5D1689-0DFA-4C6C-87A3-0ACFAD01707D}"/>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3577958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4292-9566-4829-BAF7-6F18543181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EB2E8F-AC21-43E9-8327-F8783501F2C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ED8DAA-B495-431C-8BD2-81F091CA59CE}"/>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97734D7A-CCD1-46CA-A234-4A124D0AAD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157A3-A5B0-4F69-B57C-16C3CE157843}"/>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10633471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5F47-6980-4AA3-8E75-0B6A1600320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3542CE2-154F-47F7-A515-EF16164356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64154E5-AF6B-4A09-A0F8-9B0F7748B9B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C817E81-BACA-48D0-997E-A33236E183DC}"/>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6" name="Footer Placeholder 5">
            <a:extLst>
              <a:ext uri="{FF2B5EF4-FFF2-40B4-BE49-F238E27FC236}">
                <a16:creationId xmlns:a16="http://schemas.microsoft.com/office/drawing/2014/main" id="{2E714EAA-180B-4356-BE7B-4D728BD58A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1BD857F-9112-4635-BB3D-722C1B8A739F}"/>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1286840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5DCE2-C6CA-4B1F-97EF-3A95A26B610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F04637-9662-499E-9A29-2E0F3CD788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F5C72B2-68D2-42BA-AC3D-C6871DEF14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404BCE-EFC7-4E1B-8D95-7C8188F54E6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749D93B-B8C6-49BC-B72A-DCFF9B5CBA8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C3F2F9F-74C5-423E-9A68-3598857DF19E}"/>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8" name="Footer Placeholder 7">
            <a:extLst>
              <a:ext uri="{FF2B5EF4-FFF2-40B4-BE49-F238E27FC236}">
                <a16:creationId xmlns:a16="http://schemas.microsoft.com/office/drawing/2014/main" id="{353AA374-805A-4B8F-AC6F-51C78BD4F77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4810184-B807-4DFE-96F8-9CD068B139A0}"/>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9994646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8C38B-4CA2-4C0F-BBFC-1FD5D02D195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59E4664-2DB4-41B4-ADD3-C3957653A4CE}"/>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4" name="Footer Placeholder 3">
            <a:extLst>
              <a:ext uri="{FF2B5EF4-FFF2-40B4-BE49-F238E27FC236}">
                <a16:creationId xmlns:a16="http://schemas.microsoft.com/office/drawing/2014/main" id="{A83848CE-984C-4821-AD80-4A950724F91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4AD493C-C266-498E-8250-12E8DDA22D1B}"/>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117685421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BE5EBEA-A878-4A39-91C7-3C1F1B9296BD}"/>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3" name="Footer Placeholder 2">
            <a:extLst>
              <a:ext uri="{FF2B5EF4-FFF2-40B4-BE49-F238E27FC236}">
                <a16:creationId xmlns:a16="http://schemas.microsoft.com/office/drawing/2014/main" id="{8FD441F8-13BF-4A89-84EE-BCCAF962025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E464DE9-4B5D-499B-8A06-B1B4E176C820}"/>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855663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A579A-4429-4FE3-AE56-0BE822EC00D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6B42F061-E3D4-4349-8A09-43113BC251C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BFD57B1-CBDB-46A1-9CCC-90B540F2BC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D940C5E-B28A-4DAC-AFD1-0F05AFCB8274}"/>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6" name="Footer Placeholder 5">
            <a:extLst>
              <a:ext uri="{FF2B5EF4-FFF2-40B4-BE49-F238E27FC236}">
                <a16:creationId xmlns:a16="http://schemas.microsoft.com/office/drawing/2014/main" id="{E58353C8-59CF-4F9E-9398-5DB49087A37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6180FA-4AC0-470A-B8BE-CE54EB6BAB6A}"/>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18307759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675EF-D5ED-4F27-972A-3B7A57C5F5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9D74180-75F4-499A-80D0-217BD3B689C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83D8D11-3B85-4EA8-88A4-0CC3A4260E2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CAB447-D9B0-44A5-BDAD-27E601B76493}"/>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6" name="Footer Placeholder 5">
            <a:extLst>
              <a:ext uri="{FF2B5EF4-FFF2-40B4-BE49-F238E27FC236}">
                <a16:creationId xmlns:a16="http://schemas.microsoft.com/office/drawing/2014/main" id="{2D8DA136-16A4-43EC-86F6-A9336453674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45188A9-714B-4BD7-B254-66486CE6989B}"/>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8728125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A00285-5B92-4360-AAA4-5296EEBADE0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F3DBC0-96CD-43BF-8F43-82FA13FB46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463D56-9744-4590-8013-83B67E680694}"/>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4A4FFC99-9825-4AFD-A767-B8BC7A6B2D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A7710AF-D171-444C-B94F-68C79CF4582E}"/>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4157481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AEE62A6-1839-440B-8674-B26D8D92A2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A776E8-2B48-41E1-B16D-4259CE00738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33686E-DAAA-43B9-8BD8-655831CA29B2}"/>
              </a:ext>
            </a:extLst>
          </p:cNvPr>
          <p:cNvSpPr>
            <a:spLocks noGrp="1"/>
          </p:cNvSpPr>
          <p:nvPr>
            <p:ph type="dt" sz="half" idx="10"/>
          </p:nvPr>
        </p:nvSpPr>
        <p:spPr/>
        <p:txBody>
          <a:body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179756E7-F2F9-4233-925D-12BEDCFD69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6121F4-EDE8-4320-96F4-B5BD4BF1EC4A}"/>
              </a:ext>
            </a:extLst>
          </p:cNvPr>
          <p:cNvSpPr>
            <a:spLocks noGrp="1"/>
          </p:cNvSpPr>
          <p:nvPr>
            <p:ph type="sldNum" sz="quarter" idx="12"/>
          </p:nvPr>
        </p:nvSpPr>
        <p:spPr/>
        <p:txBody>
          <a:bodyPr/>
          <a:lstStyle/>
          <a:p>
            <a:fld id="{E0E238EA-9C24-422C-A32D-E46F5CD0B842}" type="slidenum">
              <a:rPr lang="en-GB" smtClean="0"/>
              <a:t>‹#›</a:t>
            </a:fld>
            <a:endParaRPr lang="en-GB"/>
          </a:p>
        </p:txBody>
      </p:sp>
    </p:spTree>
    <p:extLst>
      <p:ext uri="{BB962C8B-B14F-4D97-AF65-F5344CB8AC3E}">
        <p14:creationId xmlns:p14="http://schemas.microsoft.com/office/powerpoint/2010/main" val="40758535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09BBD23-0ACB-48BF-B5A6-83756E26710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121FEC8-A9DA-41D4-93EF-14AF09B2796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D00832-47B6-48AE-8721-4E1F67B4665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A4665CE-402F-4BA2-B378-E57473A02237}" type="datetimeFigureOut">
              <a:rPr lang="en-GB" smtClean="0"/>
              <a:t>23/10/2020</a:t>
            </a:fld>
            <a:endParaRPr lang="en-GB"/>
          </a:p>
        </p:txBody>
      </p:sp>
      <p:sp>
        <p:nvSpPr>
          <p:cNvPr id="5" name="Footer Placeholder 4">
            <a:extLst>
              <a:ext uri="{FF2B5EF4-FFF2-40B4-BE49-F238E27FC236}">
                <a16:creationId xmlns:a16="http://schemas.microsoft.com/office/drawing/2014/main" id="{55A1DD01-E1E7-471D-8A07-4C7B5275444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5F0FA2-CF71-491A-BF7D-5861430AAC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0E238EA-9C24-422C-A32D-E46F5CD0B842}" type="slidenum">
              <a:rPr lang="en-GB" smtClean="0"/>
              <a:t>‹#›</a:t>
            </a:fld>
            <a:endParaRPr lang="en-GB"/>
          </a:p>
        </p:txBody>
      </p:sp>
    </p:spTree>
    <p:extLst>
      <p:ext uri="{BB962C8B-B14F-4D97-AF65-F5344CB8AC3E}">
        <p14:creationId xmlns:p14="http://schemas.microsoft.com/office/powerpoint/2010/main" val="1400921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hyperlink" Target="https://starbuckswebsite.wordpress.com/motivation-2/"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9A2AA-6329-46FA-8E82-5B061210CA88}"/>
              </a:ext>
            </a:extLst>
          </p:cNvPr>
          <p:cNvSpPr>
            <a:spLocks noGrp="1"/>
          </p:cNvSpPr>
          <p:nvPr>
            <p:ph type="ctrTitle"/>
          </p:nvPr>
        </p:nvSpPr>
        <p:spPr>
          <a:xfrm>
            <a:off x="1524000" y="2245809"/>
            <a:ext cx="9144000" cy="1564716"/>
          </a:xfrm>
        </p:spPr>
        <p:txBody>
          <a:bodyPr>
            <a:normAutofit/>
          </a:bodyPr>
          <a:lstStyle/>
          <a:p>
            <a:pPr algn="l"/>
            <a:r>
              <a:rPr lang="en-GB" sz="4800" dirty="0"/>
              <a:t>Task 1.</a:t>
            </a:r>
            <a:br>
              <a:rPr lang="en-GB" sz="4800" dirty="0"/>
            </a:br>
            <a:r>
              <a:rPr lang="en-GB" sz="4800" dirty="0"/>
              <a:t>Motivation.</a:t>
            </a:r>
          </a:p>
        </p:txBody>
      </p:sp>
      <p:sp>
        <p:nvSpPr>
          <p:cNvPr id="3" name="Subtitle 2">
            <a:extLst>
              <a:ext uri="{FF2B5EF4-FFF2-40B4-BE49-F238E27FC236}">
                <a16:creationId xmlns:a16="http://schemas.microsoft.com/office/drawing/2014/main" id="{D3C5C9AE-BBDD-43D2-A92D-FC2614B815E7}"/>
              </a:ext>
            </a:extLst>
          </p:cNvPr>
          <p:cNvSpPr>
            <a:spLocks noGrp="1"/>
          </p:cNvSpPr>
          <p:nvPr>
            <p:ph type="subTitle" idx="1"/>
          </p:nvPr>
        </p:nvSpPr>
        <p:spPr>
          <a:xfrm>
            <a:off x="1524000" y="3947050"/>
            <a:ext cx="9144000" cy="572583"/>
          </a:xfrm>
        </p:spPr>
        <p:txBody>
          <a:bodyPr>
            <a:noAutofit/>
          </a:bodyPr>
          <a:lstStyle/>
          <a:p>
            <a:pPr algn="l"/>
            <a:r>
              <a:rPr lang="en-GB" sz="1600" dirty="0"/>
              <a:t>Danica Dickson.</a:t>
            </a:r>
          </a:p>
          <a:p>
            <a:pPr algn="l"/>
            <a:r>
              <a:rPr lang="en-GB" sz="1600" dirty="0"/>
              <a:t>1904977.</a:t>
            </a:r>
          </a:p>
        </p:txBody>
      </p:sp>
      <p:sp>
        <p:nvSpPr>
          <p:cNvPr id="33" name="Freeform 14">
            <a:extLst>
              <a:ext uri="{FF2B5EF4-FFF2-40B4-BE49-F238E27FC236}">
                <a16:creationId xmlns:a16="http://schemas.microsoft.com/office/drawing/2014/main" id="{C66F2F30-5DC0-44A0-BFA6-E12F46ED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4" name="Freeform 21">
            <a:extLst>
              <a:ext uri="{FF2B5EF4-FFF2-40B4-BE49-F238E27FC236}">
                <a16:creationId xmlns:a16="http://schemas.microsoft.com/office/drawing/2014/main" id="{85872F57-7F42-4F97-8391-DDC8D0054C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39" y="0"/>
            <a:ext cx="7094160" cy="2130952"/>
          </a:xfrm>
          <a:custGeom>
            <a:avLst/>
            <a:gdLst>
              <a:gd name="connsiteX0" fmla="*/ 4417853 w 7094160"/>
              <a:gd name="connsiteY0" fmla="*/ 0 h 2130952"/>
              <a:gd name="connsiteX1" fmla="*/ 7094160 w 7094160"/>
              <a:gd name="connsiteY1" fmla="*/ 0 h 2130952"/>
              <a:gd name="connsiteX2" fmla="*/ 7094160 w 7094160"/>
              <a:gd name="connsiteY2" fmla="*/ 2130552 h 2130952"/>
              <a:gd name="connsiteX3" fmla="*/ 5920619 w 7094160"/>
              <a:gd name="connsiteY3" fmla="*/ 2130552 h 2130952"/>
              <a:gd name="connsiteX4" fmla="*/ 5920619 w 7094160"/>
              <a:gd name="connsiteY4" fmla="*/ 2130952 h 2130952"/>
              <a:gd name="connsiteX5" fmla="*/ 2729249 w 7094160"/>
              <a:gd name="connsiteY5" fmla="*/ 2130952 h 2130952"/>
              <a:gd name="connsiteX6" fmla="*/ 2574304 w 7094160"/>
              <a:gd name="connsiteY6" fmla="*/ 2130952 h 2130952"/>
              <a:gd name="connsiteX7" fmla="*/ 0 w 7094160"/>
              <a:gd name="connsiteY7" fmla="*/ 2130952 h 2130952"/>
              <a:gd name="connsiteX8" fmla="*/ 983648 w 7094160"/>
              <a:gd name="connsiteY8" fmla="*/ 1 h 2130952"/>
              <a:gd name="connsiteX9" fmla="*/ 4417853 w 7094160"/>
              <a:gd name="connsiteY9" fmla="*/ 1 h 2130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4160" h="2130952">
                <a:moveTo>
                  <a:pt x="4417853" y="0"/>
                </a:moveTo>
                <a:lnTo>
                  <a:pt x="7094160" y="0"/>
                </a:lnTo>
                <a:lnTo>
                  <a:pt x="7094160" y="2130552"/>
                </a:lnTo>
                <a:lnTo>
                  <a:pt x="5920619" y="2130552"/>
                </a:lnTo>
                <a:lnTo>
                  <a:pt x="5920619" y="2130952"/>
                </a:lnTo>
                <a:lnTo>
                  <a:pt x="2729249" y="2130952"/>
                </a:lnTo>
                <a:lnTo>
                  <a:pt x="2574304" y="2130952"/>
                </a:lnTo>
                <a:lnTo>
                  <a:pt x="0" y="2130952"/>
                </a:lnTo>
                <a:lnTo>
                  <a:pt x="983648" y="1"/>
                </a:lnTo>
                <a:lnTo>
                  <a:pt x="4417853" y="1"/>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5" name="Freeform: Shape 24">
            <a:extLst>
              <a:ext uri="{FF2B5EF4-FFF2-40B4-BE49-F238E27FC236}">
                <a16:creationId xmlns:a16="http://schemas.microsoft.com/office/drawing/2014/main" id="{04DC2037-48A0-4F22-B9D4-8EAEBC780A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49721" y="4682920"/>
            <a:ext cx="4522796" cy="2175080"/>
          </a:xfrm>
          <a:custGeom>
            <a:avLst/>
            <a:gdLst>
              <a:gd name="connsiteX0" fmla="*/ 3515449 w 4522796"/>
              <a:gd name="connsiteY0" fmla="*/ 0 h 2175080"/>
              <a:gd name="connsiteX1" fmla="*/ 0 w 4522796"/>
              <a:gd name="connsiteY1" fmla="*/ 0 h 2175080"/>
              <a:gd name="connsiteX2" fmla="*/ 0 w 4522796"/>
              <a:gd name="connsiteY2" fmla="*/ 2175080 h 2175080"/>
              <a:gd name="connsiteX3" fmla="*/ 4522796 w 4522796"/>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4522796" h="2175080">
                <a:moveTo>
                  <a:pt x="3515449" y="0"/>
                </a:moveTo>
                <a:lnTo>
                  <a:pt x="0" y="0"/>
                </a:lnTo>
                <a:lnTo>
                  <a:pt x="0" y="2175080"/>
                </a:lnTo>
                <a:lnTo>
                  <a:pt x="4522796" y="217508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b="1"/>
          </a:p>
        </p:txBody>
      </p:sp>
      <p:sp>
        <p:nvSpPr>
          <p:cNvPr id="36" name="Freeform 22">
            <a:extLst>
              <a:ext uri="{FF2B5EF4-FFF2-40B4-BE49-F238E27FC236}">
                <a16:creationId xmlns:a16="http://schemas.microsoft.com/office/drawing/2014/main" id="{0006CBFD-ADA0-43D1-9332-9C34CA1C76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2920"/>
            <a:ext cx="5925190" cy="2175080"/>
          </a:xfrm>
          <a:custGeom>
            <a:avLst/>
            <a:gdLst>
              <a:gd name="connsiteX0" fmla="*/ 1007347 w 5925190"/>
              <a:gd name="connsiteY0" fmla="*/ 0 h 2175080"/>
              <a:gd name="connsiteX1" fmla="*/ 5925190 w 5925190"/>
              <a:gd name="connsiteY1" fmla="*/ 0 h 2175080"/>
              <a:gd name="connsiteX2" fmla="*/ 5925190 w 5925190"/>
              <a:gd name="connsiteY2" fmla="*/ 2175080 h 2175080"/>
              <a:gd name="connsiteX3" fmla="*/ 0 w 5925190"/>
              <a:gd name="connsiteY3" fmla="*/ 2175080 h 2175080"/>
            </a:gdLst>
            <a:ahLst/>
            <a:cxnLst>
              <a:cxn ang="0">
                <a:pos x="connsiteX0" y="connsiteY0"/>
              </a:cxn>
              <a:cxn ang="0">
                <a:pos x="connsiteX1" y="connsiteY1"/>
              </a:cxn>
              <a:cxn ang="0">
                <a:pos x="connsiteX2" y="connsiteY2"/>
              </a:cxn>
              <a:cxn ang="0">
                <a:pos x="connsiteX3" y="connsiteY3"/>
              </a:cxn>
            </a:cxnLst>
            <a:rect l="l" t="t" r="r" b="b"/>
            <a:pathLst>
              <a:path w="5925190" h="2175080">
                <a:moveTo>
                  <a:pt x="1007347" y="0"/>
                </a:moveTo>
                <a:lnTo>
                  <a:pt x="5925190" y="0"/>
                </a:lnTo>
                <a:lnTo>
                  <a:pt x="5925190" y="2175080"/>
                </a:lnTo>
                <a:lnTo>
                  <a:pt x="0" y="2175080"/>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7" name="Freeform 25">
            <a:extLst>
              <a:ext uri="{FF2B5EF4-FFF2-40B4-BE49-F238E27FC236}">
                <a16:creationId xmlns:a16="http://schemas.microsoft.com/office/drawing/2014/main" id="{2B931666-F28F-45F3-A074-66D2272D58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2920"/>
            <a:ext cx="7114535" cy="2175080"/>
          </a:xfrm>
          <a:custGeom>
            <a:avLst/>
            <a:gdLst>
              <a:gd name="connsiteX0" fmla="*/ 0 w 7114535"/>
              <a:gd name="connsiteY0" fmla="*/ 0 h 2175080"/>
              <a:gd name="connsiteX1" fmla="*/ 1189345 w 7114535"/>
              <a:gd name="connsiteY1" fmla="*/ 0 h 2175080"/>
              <a:gd name="connsiteX2" fmla="*/ 7114535 w 7114535"/>
              <a:gd name="connsiteY2" fmla="*/ 0 h 2175080"/>
              <a:gd name="connsiteX3" fmla="*/ 6107188 w 7114535"/>
              <a:gd name="connsiteY3" fmla="*/ 2175080 h 2175080"/>
              <a:gd name="connsiteX4" fmla="*/ 1189345 w 7114535"/>
              <a:gd name="connsiteY4" fmla="*/ 2175080 h 2175080"/>
              <a:gd name="connsiteX5" fmla="*/ 0 w 7114535"/>
              <a:gd name="connsiteY5" fmla="*/ 2175080 h 2175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4535" h="2175080">
                <a:moveTo>
                  <a:pt x="0" y="0"/>
                </a:moveTo>
                <a:lnTo>
                  <a:pt x="1189345" y="0"/>
                </a:lnTo>
                <a:lnTo>
                  <a:pt x="7114535" y="0"/>
                </a:lnTo>
                <a:lnTo>
                  <a:pt x="6107188" y="2175080"/>
                </a:lnTo>
                <a:lnTo>
                  <a:pt x="1189345" y="2175080"/>
                </a:lnTo>
                <a:lnTo>
                  <a:pt x="0" y="2175080"/>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376176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6A3E8F-7D0D-48EE-83BA-8DE8F51B8AA7}"/>
              </a:ext>
            </a:extLst>
          </p:cNvPr>
          <p:cNvSpPr>
            <a:spLocks noGrp="1"/>
          </p:cNvSpPr>
          <p:nvPr>
            <p:ph type="title"/>
          </p:nvPr>
        </p:nvSpPr>
        <p:spPr>
          <a:xfrm>
            <a:off x="1653363" y="365760"/>
            <a:ext cx="9367203" cy="1188720"/>
          </a:xfrm>
        </p:spPr>
        <p:txBody>
          <a:bodyPr>
            <a:normAutofit fontScale="90000"/>
          </a:bodyPr>
          <a:lstStyle/>
          <a:p>
            <a:r>
              <a:rPr lang="en-GB" u="sng"/>
              <a:t>Why is Motivation important in business?</a:t>
            </a:r>
            <a:endParaRPr lang="en-GB" u="sng" dirty="0"/>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0893BF73-257F-48D4-9918-43F0C0548537}"/>
              </a:ext>
            </a:extLst>
          </p:cNvPr>
          <p:cNvSpPr>
            <a:spLocks noGrp="1"/>
          </p:cNvSpPr>
          <p:nvPr>
            <p:ph idx="1"/>
          </p:nvPr>
        </p:nvSpPr>
        <p:spPr>
          <a:xfrm>
            <a:off x="1653363" y="2176272"/>
            <a:ext cx="7570150" cy="4315968"/>
          </a:xfrm>
        </p:spPr>
        <p:txBody>
          <a:bodyPr anchor="t">
            <a:normAutofit fontScale="32500" lnSpcReduction="20000"/>
          </a:bodyPr>
          <a:lstStyle/>
          <a:p>
            <a:pPr marL="0" indent="0">
              <a:buNone/>
            </a:pPr>
            <a:r>
              <a:rPr lang="en-GB" sz="7000" dirty="0"/>
              <a:t>Motivation can be from the enjoyment gained from the actual work  or wanting to achieve goals such as financial, promotions and additional benefits.</a:t>
            </a:r>
          </a:p>
          <a:p>
            <a:pPr marL="0" indent="0">
              <a:buNone/>
            </a:pPr>
            <a:endParaRPr lang="en-GB" sz="7000" dirty="0"/>
          </a:p>
          <a:p>
            <a:pPr marL="0" indent="0">
              <a:buNone/>
            </a:pPr>
            <a:endParaRPr lang="en-GB" sz="7000" dirty="0"/>
          </a:p>
          <a:p>
            <a:pPr marL="0" indent="0">
              <a:buNone/>
            </a:pPr>
            <a:r>
              <a:rPr lang="en-GB" sz="7000" dirty="0"/>
              <a:t>Having well motivated staff can provide the business with many advantages:</a:t>
            </a:r>
          </a:p>
          <a:p>
            <a:r>
              <a:rPr lang="en-GB" sz="7000" dirty="0"/>
              <a:t>Better productivity</a:t>
            </a:r>
          </a:p>
          <a:p>
            <a:r>
              <a:rPr lang="en-GB" sz="7000" dirty="0"/>
              <a:t>Lower records of non-attendance </a:t>
            </a:r>
          </a:p>
          <a:p>
            <a:r>
              <a:rPr lang="en-GB" sz="7000" dirty="0"/>
              <a:t>Less staff turn over</a:t>
            </a:r>
          </a:p>
          <a:p>
            <a:endParaRPr lang="en-GB" sz="2400" dirty="0"/>
          </a:p>
          <a:p>
            <a:pPr marL="0" indent="0">
              <a:buNone/>
            </a:pPr>
            <a:r>
              <a:rPr lang="en-GB" sz="2400" dirty="0"/>
              <a:t> </a:t>
            </a:r>
          </a:p>
        </p:txBody>
      </p:sp>
      <p:pic>
        <p:nvPicPr>
          <p:cNvPr id="4" name="Picture 3">
            <a:extLst>
              <a:ext uri="{FF2B5EF4-FFF2-40B4-BE49-F238E27FC236}">
                <a16:creationId xmlns:a16="http://schemas.microsoft.com/office/drawing/2014/main" id="{C925BFE2-7165-4AC6-AC7C-D4AA2848FD07}"/>
              </a:ext>
            </a:extLst>
          </p:cNvPr>
          <p:cNvPicPr>
            <a:picLocks noChangeAspect="1"/>
          </p:cNvPicPr>
          <p:nvPr/>
        </p:nvPicPr>
        <p:blipFill>
          <a:blip r:embed="rId2"/>
          <a:stretch>
            <a:fillRect/>
          </a:stretch>
        </p:blipFill>
        <p:spPr>
          <a:xfrm>
            <a:off x="8651630" y="4388129"/>
            <a:ext cx="3418449" cy="2286991"/>
          </a:xfrm>
          <a:prstGeom prst="rect">
            <a:avLst/>
          </a:prstGeom>
        </p:spPr>
      </p:pic>
      <p:sp>
        <p:nvSpPr>
          <p:cNvPr id="6" name="TextBox 5">
            <a:extLst>
              <a:ext uri="{FF2B5EF4-FFF2-40B4-BE49-F238E27FC236}">
                <a16:creationId xmlns:a16="http://schemas.microsoft.com/office/drawing/2014/main" id="{205E112F-F033-498B-BCE0-5A09EE8B951D}"/>
              </a:ext>
            </a:extLst>
          </p:cNvPr>
          <p:cNvSpPr txBox="1"/>
          <p:nvPr/>
        </p:nvSpPr>
        <p:spPr>
          <a:xfrm>
            <a:off x="177074" y="6397228"/>
            <a:ext cx="1587025" cy="369332"/>
          </a:xfrm>
          <a:prstGeom prst="rect">
            <a:avLst/>
          </a:prstGeom>
          <a:noFill/>
        </p:spPr>
        <p:txBody>
          <a:bodyPr wrap="square" rtlCol="0">
            <a:spAutoFit/>
          </a:bodyPr>
          <a:lstStyle/>
          <a:p>
            <a:r>
              <a:rPr lang="en-GB" dirty="0"/>
              <a:t>Tutor2u.(2018)</a:t>
            </a:r>
          </a:p>
        </p:txBody>
      </p:sp>
    </p:spTree>
    <p:extLst>
      <p:ext uri="{BB962C8B-B14F-4D97-AF65-F5344CB8AC3E}">
        <p14:creationId xmlns:p14="http://schemas.microsoft.com/office/powerpoint/2010/main" val="22064639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BE97B-813D-4658-B4E3-071D85EB6238}"/>
              </a:ext>
            </a:extLst>
          </p:cNvPr>
          <p:cNvSpPr>
            <a:spLocks noGrp="1"/>
          </p:cNvSpPr>
          <p:nvPr>
            <p:ph type="title"/>
          </p:nvPr>
        </p:nvSpPr>
        <p:spPr>
          <a:xfrm>
            <a:off x="4128368" y="4522156"/>
            <a:ext cx="4937937" cy="1363215"/>
          </a:xfrm>
        </p:spPr>
        <p:txBody>
          <a:bodyPr vert="horz" lIns="91440" tIns="45720" rIns="91440" bIns="45720" rtlCol="0" anchor="t">
            <a:normAutofit/>
          </a:bodyPr>
          <a:lstStyle/>
          <a:p>
            <a:r>
              <a:rPr lang="en-US" kern="1200" dirty="0">
                <a:solidFill>
                  <a:srgbClr val="FFC000"/>
                </a:solidFill>
                <a:latin typeface="+mn-lt"/>
                <a:ea typeface="+mj-ea"/>
                <a:cs typeface="+mj-cs"/>
              </a:rPr>
              <a:t>Theorists of Motivation.</a:t>
            </a:r>
          </a:p>
        </p:txBody>
      </p:sp>
      <p:sp>
        <p:nvSpPr>
          <p:cNvPr id="13" name="Freeform: Shape 12">
            <a:extLst>
              <a:ext uri="{FF2B5EF4-FFF2-40B4-BE49-F238E27FC236}">
                <a16:creationId xmlns:a16="http://schemas.microsoft.com/office/drawing/2014/main" id="{2E2D6188-24E5-426A-BB2A-3FA2D6B9C3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1"/>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9" name="Freeform: Shape 18">
            <a:extLst>
              <a:ext uri="{FF2B5EF4-FFF2-40B4-BE49-F238E27FC236}">
                <a16:creationId xmlns:a16="http://schemas.microsoft.com/office/drawing/2014/main" id="{1208BC59-C84F-483F-80CD-FAEC74229B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3"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F2EB56D3-2CF8-4F1A-B949-933E5972B4FB}"/>
              </a:ext>
            </a:extLst>
          </p:cNvPr>
          <p:cNvPicPr>
            <a:picLocks noChangeAspect="1"/>
          </p:cNvPicPr>
          <p:nvPr/>
        </p:nvPicPr>
        <p:blipFill>
          <a:blip r:embed="rId2"/>
          <a:stretch>
            <a:fillRect/>
          </a:stretch>
        </p:blipFill>
        <p:spPr>
          <a:xfrm>
            <a:off x="1752935" y="392350"/>
            <a:ext cx="2913461" cy="974216"/>
          </a:xfrm>
          <a:prstGeom prst="rect">
            <a:avLst/>
          </a:prstGeom>
        </p:spPr>
      </p:pic>
      <p:sp>
        <p:nvSpPr>
          <p:cNvPr id="21" name="Freeform: Shape 20">
            <a:extLst>
              <a:ext uri="{FF2B5EF4-FFF2-40B4-BE49-F238E27FC236}">
                <a16:creationId xmlns:a16="http://schemas.microsoft.com/office/drawing/2014/main" id="{A1DABD52-05DF-4F31-AFB9-B330D8BE46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25559" y="725908"/>
            <a:ext cx="2852928" cy="2852928"/>
          </a:xfrm>
          <a:custGeom>
            <a:avLst/>
            <a:gdLst>
              <a:gd name="connsiteX0" fmla="*/ 1426464 w 2852928"/>
              <a:gd name="connsiteY0" fmla="*/ 0 h 2852928"/>
              <a:gd name="connsiteX1" fmla="*/ 2852928 w 2852928"/>
              <a:gd name="connsiteY1" fmla="*/ 1426464 h 2852928"/>
              <a:gd name="connsiteX2" fmla="*/ 1426464 w 2852928"/>
              <a:gd name="connsiteY2" fmla="*/ 2852928 h 2852928"/>
              <a:gd name="connsiteX3" fmla="*/ 0 w 2852928"/>
              <a:gd name="connsiteY3" fmla="*/ 1426464 h 2852928"/>
              <a:gd name="connsiteX4" fmla="*/ 1426464 w 2852928"/>
              <a:gd name="connsiteY4" fmla="*/ 0 h 28529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52928" h="2852928">
                <a:moveTo>
                  <a:pt x="1426464" y="0"/>
                </a:moveTo>
                <a:cubicBezTo>
                  <a:pt x="2214278" y="0"/>
                  <a:pt x="2852928" y="638650"/>
                  <a:pt x="2852928" y="1426464"/>
                </a:cubicBezTo>
                <a:cubicBezTo>
                  <a:pt x="2852928" y="2214278"/>
                  <a:pt x="2214278" y="2852928"/>
                  <a:pt x="1426464" y="2852928"/>
                </a:cubicBezTo>
                <a:cubicBezTo>
                  <a:pt x="638650" y="2852928"/>
                  <a:pt x="0" y="2214278"/>
                  <a:pt x="0" y="1426464"/>
                </a:cubicBezTo>
                <a:cubicBezTo>
                  <a:pt x="0" y="638650"/>
                  <a:pt x="638650" y="0"/>
                  <a:pt x="1426464"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Oval 22">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60967" y="561316"/>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Content Placeholder 3">
            <a:extLst>
              <a:ext uri="{FF2B5EF4-FFF2-40B4-BE49-F238E27FC236}">
                <a16:creationId xmlns:a16="http://schemas.microsoft.com/office/drawing/2014/main" id="{339EA736-30AF-4C39-B71D-BF1D8B22B453}"/>
              </a:ext>
            </a:extLst>
          </p:cNvPr>
          <p:cNvPicPr>
            <a:picLocks noGrp="1" noChangeAspect="1"/>
          </p:cNvPicPr>
          <p:nvPr>
            <p:ph idx="1"/>
          </p:nvPr>
        </p:nvPicPr>
        <p:blipFill>
          <a:blip r:embed="rId3"/>
          <a:stretch>
            <a:fillRect/>
          </a:stretch>
        </p:blipFill>
        <p:spPr>
          <a:xfrm>
            <a:off x="5982789" y="1223889"/>
            <a:ext cx="1939835" cy="1692095"/>
          </a:xfrm>
          <a:prstGeom prst="rect">
            <a:avLst/>
          </a:prstGeom>
        </p:spPr>
      </p:pic>
      <p:pic>
        <p:nvPicPr>
          <p:cNvPr id="6" name="Picture 5">
            <a:extLst>
              <a:ext uri="{FF2B5EF4-FFF2-40B4-BE49-F238E27FC236}">
                <a16:creationId xmlns:a16="http://schemas.microsoft.com/office/drawing/2014/main" id="{6E40007D-2DEF-4192-968B-E2967DADC1F5}"/>
              </a:ext>
            </a:extLst>
          </p:cNvPr>
          <p:cNvPicPr>
            <a:picLocks noChangeAspect="1"/>
          </p:cNvPicPr>
          <p:nvPr/>
        </p:nvPicPr>
        <p:blipFill>
          <a:blip r:embed="rId4"/>
          <a:stretch>
            <a:fillRect/>
          </a:stretch>
        </p:blipFill>
        <p:spPr>
          <a:xfrm>
            <a:off x="515486" y="3316406"/>
            <a:ext cx="1771449" cy="3149244"/>
          </a:xfrm>
          <a:prstGeom prst="rect">
            <a:avLst/>
          </a:prstGeom>
        </p:spPr>
      </p:pic>
      <p:sp>
        <p:nvSpPr>
          <p:cNvPr id="25" name="Freeform: Shape 24">
            <a:extLst>
              <a:ext uri="{FF2B5EF4-FFF2-40B4-BE49-F238E27FC236}">
                <a16:creationId xmlns:a16="http://schemas.microsoft.com/office/drawing/2014/main" id="{6B9D64DB-4D5C-4A91-B45F-F301E3174F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2"/>
            <a:ext cx="3439432" cy="3550083"/>
          </a:xfrm>
          <a:custGeom>
            <a:avLst/>
            <a:gdLst>
              <a:gd name="connsiteX0" fmla="*/ 115336 w 3439432"/>
              <a:gd name="connsiteY0" fmla="*/ 0 h 3550083"/>
              <a:gd name="connsiteX1" fmla="*/ 3439432 w 3439432"/>
              <a:gd name="connsiteY1" fmla="*/ 0 h 3550083"/>
              <a:gd name="connsiteX2" fmla="*/ 3439432 w 3439432"/>
              <a:gd name="connsiteY2" fmla="*/ 3462762 h 3550083"/>
              <a:gd name="connsiteX3" fmla="*/ 3318024 w 3439432"/>
              <a:gd name="connsiteY3" fmla="*/ 3493980 h 3550083"/>
              <a:gd name="connsiteX4" fmla="*/ 2761488 w 3439432"/>
              <a:gd name="connsiteY4" fmla="*/ 3550083 h 3550083"/>
              <a:gd name="connsiteX5" fmla="*/ 0 w 3439432"/>
              <a:gd name="connsiteY5" fmla="*/ 788595 h 3550083"/>
              <a:gd name="connsiteX6" fmla="*/ 70713 w 3439432"/>
              <a:gd name="connsiteY6" fmla="*/ 164949 h 355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550083">
                <a:moveTo>
                  <a:pt x="115336" y="0"/>
                </a:moveTo>
                <a:lnTo>
                  <a:pt x="3439432" y="0"/>
                </a:lnTo>
                <a:lnTo>
                  <a:pt x="3439432" y="3462762"/>
                </a:lnTo>
                <a:lnTo>
                  <a:pt x="3318024" y="3493980"/>
                </a:lnTo>
                <a:cubicBezTo>
                  <a:pt x="3138258" y="3530765"/>
                  <a:pt x="2952129" y="3550083"/>
                  <a:pt x="2761488" y="3550083"/>
                </a:cubicBezTo>
                <a:cubicBezTo>
                  <a:pt x="1236360" y="3550083"/>
                  <a:pt x="0" y="2313723"/>
                  <a:pt x="0" y="788595"/>
                </a:cubicBezTo>
                <a:cubicBezTo>
                  <a:pt x="0" y="574124"/>
                  <a:pt x="24450" y="365364"/>
                  <a:pt x="70713" y="164949"/>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27" name="Freeform: Shape 26">
            <a:extLst>
              <a:ext uri="{FF2B5EF4-FFF2-40B4-BE49-F238E27FC236}">
                <a16:creationId xmlns:a16="http://schemas.microsoft.com/office/drawing/2014/main" id="{8E4F04B5-4D4A-4F70-8549-384AF53513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0"/>
            <a:ext cx="3273238" cy="3383891"/>
          </a:xfrm>
          <a:custGeom>
            <a:avLst/>
            <a:gdLst>
              <a:gd name="connsiteX0" fmla="*/ 122841 w 3273238"/>
              <a:gd name="connsiteY0" fmla="*/ 0 h 3383891"/>
              <a:gd name="connsiteX1" fmla="*/ 3273238 w 3273238"/>
              <a:gd name="connsiteY1" fmla="*/ 0 h 3383891"/>
              <a:gd name="connsiteX2" fmla="*/ 3273238 w 3273238"/>
              <a:gd name="connsiteY2" fmla="*/ 3291335 h 3383891"/>
              <a:gd name="connsiteX3" fmla="*/ 3118338 w 3273238"/>
              <a:gd name="connsiteY3" fmla="*/ 3331164 h 3383891"/>
              <a:gd name="connsiteX4" fmla="*/ 2595295 w 3273238"/>
              <a:gd name="connsiteY4" fmla="*/ 3383891 h 3383891"/>
              <a:gd name="connsiteX5" fmla="*/ 0 w 3273238"/>
              <a:gd name="connsiteY5" fmla="*/ 788596 h 3383891"/>
              <a:gd name="connsiteX6" fmla="*/ 116679 w 3273238"/>
              <a:gd name="connsiteY6" fmla="*/ 16835 h 338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383891">
                <a:moveTo>
                  <a:pt x="122841" y="0"/>
                </a:moveTo>
                <a:lnTo>
                  <a:pt x="3273238" y="0"/>
                </a:lnTo>
                <a:lnTo>
                  <a:pt x="3273238" y="3291335"/>
                </a:lnTo>
                <a:lnTo>
                  <a:pt x="3118338" y="3331164"/>
                </a:lnTo>
                <a:cubicBezTo>
                  <a:pt x="2949390" y="3365736"/>
                  <a:pt x="2774463" y="3383891"/>
                  <a:pt x="2595295" y="3383891"/>
                </a:cubicBezTo>
                <a:cubicBezTo>
                  <a:pt x="1161953" y="3383891"/>
                  <a:pt x="0" y="2221938"/>
                  <a:pt x="0" y="788596"/>
                </a:cubicBezTo>
                <a:cubicBezTo>
                  <a:pt x="0" y="519845"/>
                  <a:pt x="40850" y="260634"/>
                  <a:pt x="116679" y="1683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D8E8B9E0-8E3D-47F5-996F-B3CCD4AC2F04}"/>
              </a:ext>
            </a:extLst>
          </p:cNvPr>
          <p:cNvPicPr>
            <a:picLocks noChangeAspect="1"/>
          </p:cNvPicPr>
          <p:nvPr/>
        </p:nvPicPr>
        <p:blipFill>
          <a:blip r:embed="rId5"/>
          <a:stretch>
            <a:fillRect/>
          </a:stretch>
        </p:blipFill>
        <p:spPr>
          <a:xfrm>
            <a:off x="9829800" y="582512"/>
            <a:ext cx="1952160" cy="1523991"/>
          </a:xfrm>
          <a:prstGeom prst="rect">
            <a:avLst/>
          </a:prstGeom>
        </p:spPr>
      </p:pic>
      <p:sp>
        <p:nvSpPr>
          <p:cNvPr id="29" name="Freeform: Shape 28">
            <a:extLst>
              <a:ext uri="{FF2B5EF4-FFF2-40B4-BE49-F238E27FC236}">
                <a16:creationId xmlns:a16="http://schemas.microsoft.com/office/drawing/2014/main" id="{0D14DB62-3EB3-452E-89EE-30B0CDB0C8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63236" y="4071322"/>
            <a:ext cx="2828765" cy="2786678"/>
          </a:xfrm>
          <a:custGeom>
            <a:avLst/>
            <a:gdLst>
              <a:gd name="connsiteX0" fmla="*/ 1888236 w 2828765"/>
              <a:gd name="connsiteY0" fmla="*/ 0 h 2786678"/>
              <a:gd name="connsiteX1" fmla="*/ 2788281 w 2828765"/>
              <a:gd name="connsiteY1" fmla="*/ 227900 h 2786678"/>
              <a:gd name="connsiteX2" fmla="*/ 2828765 w 2828765"/>
              <a:gd name="connsiteY2" fmla="*/ 252495 h 2786678"/>
              <a:gd name="connsiteX3" fmla="*/ 2828765 w 2828765"/>
              <a:gd name="connsiteY3" fmla="*/ 2786678 h 2786678"/>
              <a:gd name="connsiteX4" fmla="*/ 227128 w 2828765"/>
              <a:gd name="connsiteY4" fmla="*/ 2786678 h 2786678"/>
              <a:gd name="connsiteX5" fmla="*/ 148387 w 2828765"/>
              <a:gd name="connsiteY5" fmla="*/ 2623223 h 2786678"/>
              <a:gd name="connsiteX6" fmla="*/ 0 w 2828765"/>
              <a:gd name="connsiteY6" fmla="*/ 1888236 h 2786678"/>
              <a:gd name="connsiteX7" fmla="*/ 1888236 w 2828765"/>
              <a:gd name="connsiteY7" fmla="*/ 0 h 2786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8765" h="2786678">
                <a:moveTo>
                  <a:pt x="1888236" y="0"/>
                </a:moveTo>
                <a:cubicBezTo>
                  <a:pt x="2214125" y="0"/>
                  <a:pt x="2520731" y="82558"/>
                  <a:pt x="2788281" y="227900"/>
                </a:cubicBezTo>
                <a:lnTo>
                  <a:pt x="2828765" y="252495"/>
                </a:lnTo>
                <a:lnTo>
                  <a:pt x="2828765" y="2786678"/>
                </a:lnTo>
                <a:lnTo>
                  <a:pt x="227128" y="2786678"/>
                </a:lnTo>
                <a:lnTo>
                  <a:pt x="148387" y="2623223"/>
                </a:lnTo>
                <a:cubicBezTo>
                  <a:pt x="52837" y="2397318"/>
                  <a:pt x="0" y="2148947"/>
                  <a:pt x="0" y="1888236"/>
                </a:cubicBezTo>
                <a:cubicBezTo>
                  <a:pt x="0" y="845392"/>
                  <a:pt x="845392" y="0"/>
                  <a:pt x="1888236"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1" name="Freeform: Shape 30">
            <a:extLst>
              <a:ext uri="{FF2B5EF4-FFF2-40B4-BE49-F238E27FC236}">
                <a16:creationId xmlns:a16="http://schemas.microsoft.com/office/drawing/2014/main" id="{CB14CE1B-4BC5-4EF2-BE3D-05E4F580B3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99331" y="3907418"/>
            <a:ext cx="2992669" cy="2950582"/>
          </a:xfrm>
          <a:custGeom>
            <a:avLst/>
            <a:gdLst>
              <a:gd name="connsiteX0" fmla="*/ 2052140 w 2992669"/>
              <a:gd name="connsiteY0" fmla="*/ 0 h 2950582"/>
              <a:gd name="connsiteX1" fmla="*/ 2850926 w 2992669"/>
              <a:gd name="connsiteY1" fmla="*/ 161267 h 2950582"/>
              <a:gd name="connsiteX2" fmla="*/ 2992669 w 2992669"/>
              <a:gd name="connsiteY2" fmla="*/ 229549 h 2950582"/>
              <a:gd name="connsiteX3" fmla="*/ 2992669 w 2992669"/>
              <a:gd name="connsiteY3" fmla="*/ 2950582 h 2950582"/>
              <a:gd name="connsiteX4" fmla="*/ 209274 w 2992669"/>
              <a:gd name="connsiteY4" fmla="*/ 2950582 h 2950582"/>
              <a:gd name="connsiteX5" fmla="*/ 161267 w 2992669"/>
              <a:gd name="connsiteY5" fmla="*/ 2850926 h 2950582"/>
              <a:gd name="connsiteX6" fmla="*/ 0 w 2992669"/>
              <a:gd name="connsiteY6" fmla="*/ 2052140 h 2950582"/>
              <a:gd name="connsiteX7" fmla="*/ 2052140 w 2992669"/>
              <a:gd name="connsiteY7" fmla="*/ 0 h 29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92669" h="2950582">
                <a:moveTo>
                  <a:pt x="2052140" y="0"/>
                </a:moveTo>
                <a:cubicBezTo>
                  <a:pt x="2335482" y="0"/>
                  <a:pt x="2605411" y="57424"/>
                  <a:pt x="2850926" y="161267"/>
                </a:cubicBezTo>
                <a:lnTo>
                  <a:pt x="2992669" y="229549"/>
                </a:lnTo>
                <a:lnTo>
                  <a:pt x="2992669" y="2950582"/>
                </a:lnTo>
                <a:lnTo>
                  <a:pt x="209274" y="2950582"/>
                </a:lnTo>
                <a:lnTo>
                  <a:pt x="161267" y="2850926"/>
                </a:lnTo>
                <a:cubicBezTo>
                  <a:pt x="57423" y="2605411"/>
                  <a:pt x="0" y="2335482"/>
                  <a:pt x="0" y="2052140"/>
                </a:cubicBezTo>
                <a:cubicBezTo>
                  <a:pt x="0" y="918774"/>
                  <a:pt x="918774" y="0"/>
                  <a:pt x="205214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8" name="Picture 7">
            <a:extLst>
              <a:ext uri="{FF2B5EF4-FFF2-40B4-BE49-F238E27FC236}">
                <a16:creationId xmlns:a16="http://schemas.microsoft.com/office/drawing/2014/main" id="{B6CC61F8-0D56-4377-AD2E-C3DF0469492F}"/>
              </a:ext>
            </a:extLst>
          </p:cNvPr>
          <p:cNvPicPr>
            <a:picLocks noChangeAspect="1"/>
          </p:cNvPicPr>
          <p:nvPr/>
        </p:nvPicPr>
        <p:blipFill>
          <a:blip r:embed="rId6"/>
          <a:stretch>
            <a:fillRect/>
          </a:stretch>
        </p:blipFill>
        <p:spPr>
          <a:xfrm>
            <a:off x="9888582" y="4919033"/>
            <a:ext cx="2135777" cy="1599771"/>
          </a:xfrm>
          <a:prstGeom prst="rect">
            <a:avLst/>
          </a:prstGeom>
        </p:spPr>
      </p:pic>
      <p:sp>
        <p:nvSpPr>
          <p:cNvPr id="9" name="TextBox 8">
            <a:extLst>
              <a:ext uri="{FF2B5EF4-FFF2-40B4-BE49-F238E27FC236}">
                <a16:creationId xmlns:a16="http://schemas.microsoft.com/office/drawing/2014/main" id="{971DD0CD-B811-485B-8A6C-E0C548AB90FD}"/>
              </a:ext>
            </a:extLst>
          </p:cNvPr>
          <p:cNvSpPr txBox="1"/>
          <p:nvPr/>
        </p:nvSpPr>
        <p:spPr>
          <a:xfrm>
            <a:off x="6502400" y="6518804"/>
            <a:ext cx="1958850" cy="369332"/>
          </a:xfrm>
          <a:prstGeom prst="rect">
            <a:avLst/>
          </a:prstGeom>
          <a:noFill/>
        </p:spPr>
        <p:txBody>
          <a:bodyPr wrap="square" rtlCol="0">
            <a:spAutoFit/>
          </a:bodyPr>
          <a:lstStyle/>
          <a:p>
            <a:r>
              <a:rPr lang="en-GB" dirty="0" err="1"/>
              <a:t>Jeanty</a:t>
            </a:r>
            <a:r>
              <a:rPr lang="en-GB" dirty="0"/>
              <a:t>,(2018)</a:t>
            </a:r>
          </a:p>
        </p:txBody>
      </p:sp>
    </p:spTree>
    <p:extLst>
      <p:ext uri="{BB962C8B-B14F-4D97-AF65-F5344CB8AC3E}">
        <p14:creationId xmlns:p14="http://schemas.microsoft.com/office/powerpoint/2010/main" val="23641184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8DFBE2B-B96A-4372-B4FC-75482F4C9D55}"/>
              </a:ext>
            </a:extLst>
          </p:cNvPr>
          <p:cNvSpPr txBox="1"/>
          <p:nvPr/>
        </p:nvSpPr>
        <p:spPr>
          <a:xfrm>
            <a:off x="838200" y="365126"/>
            <a:ext cx="5340605" cy="1146176"/>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700" u="sng">
                <a:latin typeface="+mj-lt"/>
                <a:ea typeface="+mj-ea"/>
                <a:cs typeface="+mj-cs"/>
              </a:rPr>
              <a:t>Maslow’s Hierarchy of Needs Theory.</a:t>
            </a:r>
          </a:p>
        </p:txBody>
      </p:sp>
      <p:sp>
        <p:nvSpPr>
          <p:cNvPr id="20" name="Freeform: Shape 19">
            <a:extLst>
              <a:ext uri="{FF2B5EF4-FFF2-40B4-BE49-F238E27FC236}">
                <a16:creationId xmlns:a16="http://schemas.microsoft.com/office/drawing/2014/main" id="{05C7EBC3-4672-4DAB-81C2-58661FAFAE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78805" y="-2"/>
            <a:ext cx="6013194" cy="1511304"/>
          </a:xfrm>
          <a:custGeom>
            <a:avLst/>
            <a:gdLst>
              <a:gd name="connsiteX0" fmla="*/ 4545473 w 6013194"/>
              <a:gd name="connsiteY0" fmla="*/ 0 h 1511304"/>
              <a:gd name="connsiteX1" fmla="*/ 6013194 w 6013194"/>
              <a:gd name="connsiteY1" fmla="*/ 0 h 1511304"/>
              <a:gd name="connsiteX2" fmla="*/ 6013194 w 6013194"/>
              <a:gd name="connsiteY2" fmla="*/ 1508760 h 1511304"/>
              <a:gd name="connsiteX3" fmla="*/ 4545474 w 6013194"/>
              <a:gd name="connsiteY3" fmla="*/ 1508760 h 1511304"/>
              <a:gd name="connsiteX4" fmla="*/ 4545474 w 6013194"/>
              <a:gd name="connsiteY4" fmla="*/ 1511304 h 1511304"/>
              <a:gd name="connsiteX5" fmla="*/ 0 w 6013194"/>
              <a:gd name="connsiteY5" fmla="*/ 1511304 h 1511304"/>
              <a:gd name="connsiteX6" fmla="*/ 697617 w 6013194"/>
              <a:gd name="connsiteY6" fmla="*/ 3 h 1511304"/>
              <a:gd name="connsiteX7" fmla="*/ 4545473 w 6013194"/>
              <a:gd name="connsiteY7" fmla="*/ 3 h 1511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13194" h="1511304">
                <a:moveTo>
                  <a:pt x="4545473" y="0"/>
                </a:moveTo>
                <a:lnTo>
                  <a:pt x="6013194" y="0"/>
                </a:lnTo>
                <a:lnTo>
                  <a:pt x="6013194" y="1508760"/>
                </a:lnTo>
                <a:lnTo>
                  <a:pt x="4545474" y="1508760"/>
                </a:lnTo>
                <a:lnTo>
                  <a:pt x="4545474" y="1511304"/>
                </a:lnTo>
                <a:lnTo>
                  <a:pt x="0" y="1511304"/>
                </a:lnTo>
                <a:lnTo>
                  <a:pt x="697617" y="3"/>
                </a:lnTo>
                <a:lnTo>
                  <a:pt x="4545473" y="3"/>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1ABCC31D-213C-44E9-9CC8-8FB2DFC22ED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80797" y="1690688"/>
            <a:ext cx="8711202" cy="5167312"/>
          </a:xfrm>
          <a:custGeom>
            <a:avLst/>
            <a:gdLst>
              <a:gd name="connsiteX0" fmla="*/ 2613984 w 8711202"/>
              <a:gd name="connsiteY0" fmla="*/ 0 h 5167312"/>
              <a:gd name="connsiteX1" fmla="*/ 7243482 w 8711202"/>
              <a:gd name="connsiteY1" fmla="*/ 0 h 5167312"/>
              <a:gd name="connsiteX2" fmla="*/ 8711202 w 8711202"/>
              <a:gd name="connsiteY2" fmla="*/ 0 h 5167312"/>
              <a:gd name="connsiteX3" fmla="*/ 8711202 w 8711202"/>
              <a:gd name="connsiteY3" fmla="*/ 5167312 h 5167312"/>
              <a:gd name="connsiteX4" fmla="*/ 7243482 w 8711202"/>
              <a:gd name="connsiteY4" fmla="*/ 5167312 h 5167312"/>
              <a:gd name="connsiteX5" fmla="*/ 221324 w 8711202"/>
              <a:gd name="connsiteY5" fmla="*/ 5167312 h 5167312"/>
              <a:gd name="connsiteX6" fmla="*/ 2615203 w 8711202"/>
              <a:gd name="connsiteY6" fmla="*/ 952 h 5167312"/>
              <a:gd name="connsiteX7" fmla="*/ 2613984 w 8711202"/>
              <a:gd name="connsiteY7" fmla="*/ 952 h 5167312"/>
              <a:gd name="connsiteX8" fmla="*/ 0 w 8711202"/>
              <a:gd name="connsiteY8" fmla="*/ 0 h 5167312"/>
              <a:gd name="connsiteX9" fmla="*/ 2173113 w 8711202"/>
              <a:gd name="connsiteY9" fmla="*/ 0 h 5167312"/>
              <a:gd name="connsiteX10" fmla="*/ 2173113 w 8711202"/>
              <a:gd name="connsiteY10" fmla="*/ 952 h 5167312"/>
              <a:gd name="connsiteX11" fmla="*/ 0 w 8711202"/>
              <a:gd name="connsiteY11" fmla="*/ 952 h 5167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711202" h="5167312">
                <a:moveTo>
                  <a:pt x="2613984" y="0"/>
                </a:moveTo>
                <a:lnTo>
                  <a:pt x="7243482" y="0"/>
                </a:lnTo>
                <a:lnTo>
                  <a:pt x="8711202" y="0"/>
                </a:lnTo>
                <a:lnTo>
                  <a:pt x="8711202" y="5167312"/>
                </a:lnTo>
                <a:lnTo>
                  <a:pt x="7243482" y="5167312"/>
                </a:lnTo>
                <a:lnTo>
                  <a:pt x="221324" y="5167312"/>
                </a:lnTo>
                <a:lnTo>
                  <a:pt x="2615203" y="952"/>
                </a:lnTo>
                <a:lnTo>
                  <a:pt x="2613984" y="952"/>
                </a:lnTo>
                <a:close/>
                <a:moveTo>
                  <a:pt x="0" y="0"/>
                </a:moveTo>
                <a:lnTo>
                  <a:pt x="2173113" y="0"/>
                </a:lnTo>
                <a:lnTo>
                  <a:pt x="2173113" y="952"/>
                </a:lnTo>
                <a:lnTo>
                  <a:pt x="0" y="952"/>
                </a:lnTo>
                <a:close/>
              </a:path>
            </a:pathLst>
          </a:custGeom>
          <a:solidFill>
            <a:srgbClr val="30303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TextBox 13">
            <a:extLst>
              <a:ext uri="{FF2B5EF4-FFF2-40B4-BE49-F238E27FC236}">
                <a16:creationId xmlns:a16="http://schemas.microsoft.com/office/drawing/2014/main" id="{7B9B0F02-7420-470F-858E-5916A81BB53D}"/>
              </a:ext>
            </a:extLst>
          </p:cNvPr>
          <p:cNvSpPr txBox="1"/>
          <p:nvPr/>
        </p:nvSpPr>
        <p:spPr>
          <a:xfrm>
            <a:off x="231536" y="1428303"/>
            <a:ext cx="4420781" cy="4503022"/>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sz="2000" dirty="0"/>
              <a:t>Maslow(1943) originally wrote that an individual must fulfil the lower level needs before being able to progress on to the top-level needs, he then clarified  that the fulfilment of needs is not a “all or none” phenomenon as his previous statement may have implied.(1987, p69) </a:t>
            </a:r>
          </a:p>
        </p:txBody>
      </p:sp>
      <p:sp>
        <p:nvSpPr>
          <p:cNvPr id="9" name="TextBox 8">
            <a:extLst>
              <a:ext uri="{FF2B5EF4-FFF2-40B4-BE49-F238E27FC236}">
                <a16:creationId xmlns:a16="http://schemas.microsoft.com/office/drawing/2014/main" id="{68E5B375-19D1-4A12-9DE6-87D4A1812541}"/>
              </a:ext>
            </a:extLst>
          </p:cNvPr>
          <p:cNvSpPr txBox="1"/>
          <p:nvPr/>
        </p:nvSpPr>
        <p:spPr>
          <a:xfrm>
            <a:off x="403944" y="1759021"/>
            <a:ext cx="3502856" cy="461665"/>
          </a:xfrm>
          <a:prstGeom prst="rect">
            <a:avLst/>
          </a:prstGeom>
          <a:noFill/>
        </p:spPr>
        <p:txBody>
          <a:bodyPr wrap="square" rtlCol="0">
            <a:spAutoFit/>
          </a:bodyPr>
          <a:lstStyle/>
          <a:p>
            <a:pPr>
              <a:spcAft>
                <a:spcPts val="600"/>
              </a:spcAft>
            </a:pPr>
            <a:r>
              <a:rPr lang="en-GB" sz="2400" dirty="0"/>
              <a:t>Content Theory.</a:t>
            </a:r>
            <a:endParaRPr lang="en-GB" sz="2400"/>
          </a:p>
        </p:txBody>
      </p:sp>
      <p:sp>
        <p:nvSpPr>
          <p:cNvPr id="15" name="TextBox 14">
            <a:extLst>
              <a:ext uri="{FF2B5EF4-FFF2-40B4-BE49-F238E27FC236}">
                <a16:creationId xmlns:a16="http://schemas.microsoft.com/office/drawing/2014/main" id="{EAD7A26C-5AED-4CF0-B821-A6FDB352F6AE}"/>
              </a:ext>
            </a:extLst>
          </p:cNvPr>
          <p:cNvSpPr txBox="1"/>
          <p:nvPr/>
        </p:nvSpPr>
        <p:spPr>
          <a:xfrm>
            <a:off x="6124052" y="1759021"/>
            <a:ext cx="5836412" cy="5247590"/>
          </a:xfrm>
          <a:prstGeom prst="rect">
            <a:avLst/>
          </a:prstGeom>
          <a:noFill/>
        </p:spPr>
        <p:txBody>
          <a:bodyPr wrap="square" rtlCol="0">
            <a:spAutoFit/>
          </a:bodyPr>
          <a:lstStyle/>
          <a:p>
            <a:pPr>
              <a:spcAft>
                <a:spcPts val="600"/>
              </a:spcAft>
            </a:pPr>
            <a:r>
              <a:rPr lang="en-GB" sz="2000" u="sng" dirty="0">
                <a:solidFill>
                  <a:schemeClr val="accent4"/>
                </a:solidFill>
              </a:rPr>
              <a:t>The 5 stage model includes:</a:t>
            </a:r>
          </a:p>
          <a:p>
            <a:pPr>
              <a:spcAft>
                <a:spcPts val="600"/>
              </a:spcAft>
            </a:pPr>
            <a:endParaRPr lang="en-GB" sz="2000" dirty="0">
              <a:solidFill>
                <a:schemeClr val="accent4"/>
              </a:solidFill>
            </a:endParaRPr>
          </a:p>
          <a:p>
            <a:pPr marL="342900" indent="-342900">
              <a:spcAft>
                <a:spcPts val="600"/>
              </a:spcAft>
              <a:buFont typeface="+mj-lt"/>
              <a:buAutoNum type="arabicPeriod"/>
            </a:pPr>
            <a:r>
              <a:rPr lang="en-GB" sz="2000" dirty="0">
                <a:solidFill>
                  <a:schemeClr val="accent4"/>
                </a:solidFill>
              </a:rPr>
              <a:t>Physiological needs – basic needs for survival </a:t>
            </a:r>
          </a:p>
          <a:p>
            <a:pPr marL="342900" indent="-342900">
              <a:spcAft>
                <a:spcPts val="600"/>
              </a:spcAft>
              <a:buFont typeface="+mj-lt"/>
              <a:buAutoNum type="arabicPeriod"/>
            </a:pPr>
            <a:endParaRPr lang="en-GB" sz="2000" dirty="0">
              <a:solidFill>
                <a:schemeClr val="accent4"/>
              </a:solidFill>
            </a:endParaRPr>
          </a:p>
          <a:p>
            <a:pPr marL="342900" indent="-342900">
              <a:spcAft>
                <a:spcPts val="600"/>
              </a:spcAft>
              <a:buFont typeface="+mj-lt"/>
              <a:buAutoNum type="arabicPeriod"/>
            </a:pPr>
            <a:r>
              <a:rPr lang="en-GB" sz="2000" dirty="0">
                <a:solidFill>
                  <a:schemeClr val="accent4"/>
                </a:solidFill>
              </a:rPr>
              <a:t>Safety needs – security and safety</a:t>
            </a:r>
          </a:p>
          <a:p>
            <a:pPr marL="342900" indent="-342900">
              <a:spcAft>
                <a:spcPts val="600"/>
              </a:spcAft>
              <a:buFont typeface="+mj-lt"/>
              <a:buAutoNum type="arabicPeriod"/>
            </a:pPr>
            <a:endParaRPr lang="en-GB" sz="2000" dirty="0">
              <a:solidFill>
                <a:schemeClr val="accent4"/>
              </a:solidFill>
            </a:endParaRPr>
          </a:p>
          <a:p>
            <a:pPr marL="342900" indent="-342900">
              <a:spcAft>
                <a:spcPts val="600"/>
              </a:spcAft>
              <a:buFont typeface="+mj-lt"/>
              <a:buAutoNum type="arabicPeriod"/>
            </a:pPr>
            <a:r>
              <a:rPr lang="en-GB" sz="2000" dirty="0">
                <a:solidFill>
                  <a:schemeClr val="accent4"/>
                </a:solidFill>
              </a:rPr>
              <a:t>Love and belongingness -  social needs</a:t>
            </a:r>
          </a:p>
          <a:p>
            <a:pPr marL="342900" indent="-342900">
              <a:spcAft>
                <a:spcPts val="600"/>
              </a:spcAft>
              <a:buFont typeface="+mj-lt"/>
              <a:buAutoNum type="arabicPeriod"/>
            </a:pPr>
            <a:endParaRPr lang="en-GB" sz="2000" dirty="0">
              <a:solidFill>
                <a:schemeClr val="accent4"/>
              </a:solidFill>
            </a:endParaRPr>
          </a:p>
          <a:p>
            <a:pPr marL="342900" indent="-342900">
              <a:spcAft>
                <a:spcPts val="600"/>
              </a:spcAft>
              <a:buFont typeface="+mj-lt"/>
              <a:buAutoNum type="arabicPeriod"/>
            </a:pPr>
            <a:r>
              <a:rPr lang="en-GB" sz="2000" dirty="0">
                <a:solidFill>
                  <a:schemeClr val="accent4"/>
                </a:solidFill>
              </a:rPr>
              <a:t>Esteem needs – esteem for yourself and reputation/ respect</a:t>
            </a:r>
          </a:p>
          <a:p>
            <a:pPr marL="342900" indent="-342900">
              <a:spcAft>
                <a:spcPts val="600"/>
              </a:spcAft>
              <a:buFont typeface="+mj-lt"/>
              <a:buAutoNum type="arabicPeriod"/>
            </a:pPr>
            <a:endParaRPr lang="en-GB" sz="2000" dirty="0">
              <a:solidFill>
                <a:schemeClr val="accent4"/>
              </a:solidFill>
            </a:endParaRPr>
          </a:p>
          <a:p>
            <a:pPr marL="342900" indent="-342900">
              <a:spcAft>
                <a:spcPts val="600"/>
              </a:spcAft>
              <a:buFont typeface="+mj-lt"/>
              <a:buAutoNum type="arabicPeriod"/>
            </a:pPr>
            <a:r>
              <a:rPr lang="en-GB" sz="2000" dirty="0">
                <a:solidFill>
                  <a:schemeClr val="accent4"/>
                </a:solidFill>
              </a:rPr>
              <a:t>Self-actualization needs – self-fulfilment and peak experiences                     </a:t>
            </a:r>
          </a:p>
          <a:p>
            <a:pPr>
              <a:spcAft>
                <a:spcPts val="600"/>
              </a:spcAft>
            </a:pPr>
            <a:r>
              <a:rPr lang="en-GB" sz="2000" dirty="0">
                <a:solidFill>
                  <a:schemeClr val="accent4"/>
                </a:solidFill>
              </a:rPr>
              <a:t>                                                                     </a:t>
            </a:r>
            <a:r>
              <a:rPr lang="en-GB" dirty="0">
                <a:solidFill>
                  <a:schemeClr val="accent4"/>
                </a:solidFill>
              </a:rPr>
              <a:t>McLeod,(2020)</a:t>
            </a:r>
          </a:p>
        </p:txBody>
      </p:sp>
      <p:pic>
        <p:nvPicPr>
          <p:cNvPr id="16" name="Picture 15">
            <a:extLst>
              <a:ext uri="{FF2B5EF4-FFF2-40B4-BE49-F238E27FC236}">
                <a16:creationId xmlns:a16="http://schemas.microsoft.com/office/drawing/2014/main" id="{9A89C7AD-BCD7-4E8D-B2D8-5810913D613B}"/>
              </a:ext>
            </a:extLst>
          </p:cNvPr>
          <p:cNvPicPr>
            <a:picLocks noChangeAspect="1"/>
          </p:cNvPicPr>
          <p:nvPr/>
        </p:nvPicPr>
        <p:blipFill>
          <a:blip r:embed="rId2"/>
          <a:stretch>
            <a:fillRect/>
          </a:stretch>
        </p:blipFill>
        <p:spPr>
          <a:xfrm>
            <a:off x="527429" y="4851626"/>
            <a:ext cx="2657475" cy="1857375"/>
          </a:xfrm>
          <a:prstGeom prst="rect">
            <a:avLst/>
          </a:prstGeom>
        </p:spPr>
      </p:pic>
    </p:spTree>
    <p:extLst>
      <p:ext uri="{BB962C8B-B14F-4D97-AF65-F5344CB8AC3E}">
        <p14:creationId xmlns:p14="http://schemas.microsoft.com/office/powerpoint/2010/main" val="8815883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80BCA7B-0764-4C7E-912A-006396596CBE}"/>
              </a:ext>
            </a:extLst>
          </p:cNvPr>
          <p:cNvSpPr txBox="1"/>
          <p:nvPr/>
        </p:nvSpPr>
        <p:spPr>
          <a:xfrm>
            <a:off x="1653363" y="365760"/>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u="sng" kern="1200">
                <a:solidFill>
                  <a:schemeClr val="tx1"/>
                </a:solidFill>
                <a:latin typeface="+mj-lt"/>
                <a:ea typeface="+mj-ea"/>
                <a:cs typeface="+mj-cs"/>
              </a:rPr>
              <a:t>Vroom – Expectancy Theory of motivation.</a:t>
            </a:r>
          </a:p>
        </p:txBody>
      </p:sp>
      <p:sp>
        <p:nvSpPr>
          <p:cNvPr id="7" name="Freeform: Shape 9">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 name="Freeform: Shape 11">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Freeform: Shape 13">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018F77D0-8CA8-4BC3-AC79-AF824C7DD72C}"/>
              </a:ext>
            </a:extLst>
          </p:cNvPr>
          <p:cNvSpPr txBox="1"/>
          <p:nvPr/>
        </p:nvSpPr>
        <p:spPr>
          <a:xfrm>
            <a:off x="1653363" y="2176272"/>
            <a:ext cx="9367204" cy="404164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400"/>
              <a:t>“Vroom’s Expectancy Theory, it is assumed that behaviour arises from choices whose sole purpose is to obtain maximum pleasure and lowest pain.” (Bhasin,2020).</a:t>
            </a:r>
          </a:p>
        </p:txBody>
      </p:sp>
      <p:sp>
        <p:nvSpPr>
          <p:cNvPr id="5" name="TextBox 4">
            <a:extLst>
              <a:ext uri="{FF2B5EF4-FFF2-40B4-BE49-F238E27FC236}">
                <a16:creationId xmlns:a16="http://schemas.microsoft.com/office/drawing/2014/main" id="{C98C5927-3641-4997-9D0A-D1D7E7FBC720}"/>
              </a:ext>
            </a:extLst>
          </p:cNvPr>
          <p:cNvSpPr txBox="1"/>
          <p:nvPr/>
        </p:nvSpPr>
        <p:spPr>
          <a:xfrm>
            <a:off x="6756400" y="3735247"/>
            <a:ext cx="5094514" cy="2616101"/>
          </a:xfrm>
          <a:prstGeom prst="rect">
            <a:avLst/>
          </a:prstGeom>
          <a:noFill/>
        </p:spPr>
        <p:txBody>
          <a:bodyPr wrap="square" rtlCol="0">
            <a:spAutoFit/>
          </a:bodyPr>
          <a:lstStyle/>
          <a:p>
            <a:pPr>
              <a:spcAft>
                <a:spcPts val="600"/>
              </a:spcAft>
            </a:pPr>
            <a:r>
              <a:rPr lang="en-GB" b="1" dirty="0"/>
              <a:t>Expectancy: </a:t>
            </a:r>
            <a:r>
              <a:rPr lang="en-GB" dirty="0"/>
              <a:t>is the notion that increasing the effort put in will increase performance.</a:t>
            </a:r>
          </a:p>
          <a:p>
            <a:pPr>
              <a:spcAft>
                <a:spcPts val="600"/>
              </a:spcAft>
            </a:pPr>
            <a:endParaRPr lang="en-GB" dirty="0"/>
          </a:p>
          <a:p>
            <a:pPr>
              <a:spcAft>
                <a:spcPts val="600"/>
              </a:spcAft>
            </a:pPr>
            <a:r>
              <a:rPr lang="en-GB" b="1" dirty="0"/>
              <a:t>Instrumentality: </a:t>
            </a:r>
            <a:r>
              <a:rPr lang="en-GB" dirty="0"/>
              <a:t>is the idea that the desired outcome will be achieved if performance is greater.</a:t>
            </a:r>
          </a:p>
          <a:p>
            <a:pPr>
              <a:spcAft>
                <a:spcPts val="600"/>
              </a:spcAft>
            </a:pPr>
            <a:endParaRPr lang="en-GB" b="1" dirty="0"/>
          </a:p>
          <a:p>
            <a:pPr>
              <a:spcAft>
                <a:spcPts val="600"/>
              </a:spcAft>
            </a:pPr>
            <a:r>
              <a:rPr lang="en-GB" b="1" dirty="0"/>
              <a:t>Valence: </a:t>
            </a:r>
            <a:r>
              <a:rPr lang="en-GB" dirty="0"/>
              <a:t>this is positive value an employee puts on the outcome.</a:t>
            </a:r>
            <a:endParaRPr lang="en-GB" b="1" dirty="0"/>
          </a:p>
        </p:txBody>
      </p:sp>
      <p:pic>
        <p:nvPicPr>
          <p:cNvPr id="6" name="Picture 5">
            <a:extLst>
              <a:ext uri="{FF2B5EF4-FFF2-40B4-BE49-F238E27FC236}">
                <a16:creationId xmlns:a16="http://schemas.microsoft.com/office/drawing/2014/main" id="{61980BF7-0A01-4512-BBEF-F16D10B8A8ED}"/>
              </a:ext>
            </a:extLst>
          </p:cNvPr>
          <p:cNvPicPr>
            <a:picLocks noChangeAspect="1"/>
          </p:cNvPicPr>
          <p:nvPr/>
        </p:nvPicPr>
        <p:blipFill>
          <a:blip r:embed="rId2"/>
          <a:stretch>
            <a:fillRect/>
          </a:stretch>
        </p:blipFill>
        <p:spPr>
          <a:xfrm>
            <a:off x="971654" y="3920592"/>
            <a:ext cx="4805032" cy="2506279"/>
          </a:xfrm>
          <a:prstGeom prst="rect">
            <a:avLst/>
          </a:prstGeom>
        </p:spPr>
      </p:pic>
      <p:sp>
        <p:nvSpPr>
          <p:cNvPr id="11" name="TextBox 10">
            <a:extLst>
              <a:ext uri="{FF2B5EF4-FFF2-40B4-BE49-F238E27FC236}">
                <a16:creationId xmlns:a16="http://schemas.microsoft.com/office/drawing/2014/main" id="{09BD1EA9-0969-4265-AAD2-6C7394423406}"/>
              </a:ext>
            </a:extLst>
          </p:cNvPr>
          <p:cNvSpPr txBox="1"/>
          <p:nvPr/>
        </p:nvSpPr>
        <p:spPr>
          <a:xfrm>
            <a:off x="9695543" y="6492240"/>
            <a:ext cx="2322286" cy="369332"/>
          </a:xfrm>
          <a:prstGeom prst="rect">
            <a:avLst/>
          </a:prstGeom>
          <a:noFill/>
        </p:spPr>
        <p:txBody>
          <a:bodyPr wrap="square" rtlCol="0">
            <a:spAutoFit/>
          </a:bodyPr>
          <a:lstStyle/>
          <a:p>
            <a:r>
              <a:rPr lang="en-GB" dirty="0"/>
              <a:t>BusinessBalls.(2020)</a:t>
            </a:r>
          </a:p>
        </p:txBody>
      </p:sp>
    </p:spTree>
    <p:extLst>
      <p:ext uri="{BB962C8B-B14F-4D97-AF65-F5344CB8AC3E}">
        <p14:creationId xmlns:p14="http://schemas.microsoft.com/office/powerpoint/2010/main" val="21080924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BF18E74-941E-4005-A6CD-482E939F0E1D}"/>
              </a:ext>
            </a:extLst>
          </p:cNvPr>
          <p:cNvSpPr txBox="1"/>
          <p:nvPr/>
        </p:nvSpPr>
        <p:spPr>
          <a:xfrm>
            <a:off x="6724586" y="331269"/>
            <a:ext cx="5259707"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dirty="0">
                <a:solidFill>
                  <a:schemeClr val="accent4"/>
                </a:solidFill>
                <a:latin typeface="+mj-lt"/>
                <a:ea typeface="+mj-ea"/>
                <a:cs typeface="+mj-cs"/>
              </a:rPr>
              <a:t>How do Starbucks Motivate their staff.</a:t>
            </a:r>
          </a:p>
        </p:txBody>
      </p:sp>
      <p:sp>
        <p:nvSpPr>
          <p:cNvPr id="10" name="Freeform: Shape 9">
            <a:extLst>
              <a:ext uri="{FF2B5EF4-FFF2-40B4-BE49-F238E27FC236}">
                <a16:creationId xmlns:a16="http://schemas.microsoft.com/office/drawing/2014/main" id="{357DD0D3-F869-46D0-944C-6EC60E19E3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36816" cy="5254922"/>
          </a:xfrm>
          <a:custGeom>
            <a:avLst/>
            <a:gdLst>
              <a:gd name="connsiteX0" fmla="*/ 0 w 6136816"/>
              <a:gd name="connsiteY0" fmla="*/ 0 h 5254922"/>
              <a:gd name="connsiteX1" fmla="*/ 6136816 w 6136816"/>
              <a:gd name="connsiteY1" fmla="*/ 0 h 5254922"/>
              <a:gd name="connsiteX2" fmla="*/ 6134892 w 6136816"/>
              <a:gd name="connsiteY2" fmla="*/ 111520 h 5254922"/>
              <a:gd name="connsiteX3" fmla="*/ 6066513 w 6136816"/>
              <a:gd name="connsiteY3" fmla="*/ 752995 h 5254922"/>
              <a:gd name="connsiteX4" fmla="*/ 140712 w 6136816"/>
              <a:gd name="connsiteY4" fmla="*/ 5219363 h 5254922"/>
              <a:gd name="connsiteX5" fmla="*/ 0 w 6136816"/>
              <a:gd name="connsiteY5" fmla="*/ 5199534 h 5254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6816" h="5254922">
                <a:moveTo>
                  <a:pt x="0" y="0"/>
                </a:moveTo>
                <a:lnTo>
                  <a:pt x="6136816" y="0"/>
                </a:lnTo>
                <a:lnTo>
                  <a:pt x="6134892" y="111520"/>
                </a:lnTo>
                <a:cubicBezTo>
                  <a:pt x="6124961" y="323936"/>
                  <a:pt x="6102367" y="538040"/>
                  <a:pt x="6066513" y="752995"/>
                </a:cubicBezTo>
                <a:cubicBezTo>
                  <a:pt x="5592281" y="3596146"/>
                  <a:pt x="2972232" y="5545369"/>
                  <a:pt x="140712" y="5219363"/>
                </a:cubicBezTo>
                <a:lnTo>
                  <a:pt x="0" y="5199534"/>
                </a:lnTo>
                <a:close/>
              </a:path>
            </a:pathLst>
          </a:custGeom>
          <a:solidFill>
            <a:schemeClr val="tx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3" name="Picture 2">
            <a:extLst>
              <a:ext uri="{FF2B5EF4-FFF2-40B4-BE49-F238E27FC236}">
                <a16:creationId xmlns:a16="http://schemas.microsoft.com/office/drawing/2014/main" id="{3C822F8B-43CC-4088-8427-94CCACA10FA1}"/>
              </a:ext>
            </a:extLst>
          </p:cNvPr>
          <p:cNvPicPr>
            <a:picLocks noChangeAspect="1"/>
          </p:cNvPicPr>
          <p:nvPr/>
        </p:nvPicPr>
        <p:blipFill rotWithShape="1">
          <a:blip r:embed="rId2"/>
          <a:srcRect l="3227" r="13741"/>
          <a:stretch/>
        </p:blipFill>
        <p:spPr>
          <a:xfrm>
            <a:off x="1" y="2"/>
            <a:ext cx="5863721" cy="4984915"/>
          </a:xfrm>
          <a:custGeom>
            <a:avLst/>
            <a:gdLst/>
            <a:ahLst/>
            <a:cxnLst/>
            <a:rect l="l" t="t" r="r" b="b"/>
            <a:pathLst>
              <a:path w="5863721" h="4984915">
                <a:moveTo>
                  <a:pt x="0" y="0"/>
                </a:moveTo>
                <a:lnTo>
                  <a:pt x="5863721" y="0"/>
                </a:lnTo>
                <a:lnTo>
                  <a:pt x="5844576" y="326138"/>
                </a:lnTo>
                <a:cubicBezTo>
                  <a:pt x="5833049" y="448313"/>
                  <a:pt x="5817094" y="570952"/>
                  <a:pt x="5796589" y="693884"/>
                </a:cubicBezTo>
                <a:cubicBezTo>
                  <a:pt x="5344573" y="3403845"/>
                  <a:pt x="2847261" y="5261756"/>
                  <a:pt x="148386" y="4951022"/>
                </a:cubicBezTo>
                <a:lnTo>
                  <a:pt x="0" y="4930112"/>
                </a:lnTo>
                <a:close/>
              </a:path>
            </a:pathLst>
          </a:custGeom>
        </p:spPr>
      </p:pic>
      <p:sp>
        <p:nvSpPr>
          <p:cNvPr id="4" name="TextBox 3">
            <a:extLst>
              <a:ext uri="{FF2B5EF4-FFF2-40B4-BE49-F238E27FC236}">
                <a16:creationId xmlns:a16="http://schemas.microsoft.com/office/drawing/2014/main" id="{464E8AD2-DE20-4E7E-96CE-D0FC002BAD2C}"/>
              </a:ext>
            </a:extLst>
          </p:cNvPr>
          <p:cNvSpPr txBox="1"/>
          <p:nvPr/>
        </p:nvSpPr>
        <p:spPr>
          <a:xfrm>
            <a:off x="6826186" y="1955852"/>
            <a:ext cx="5259714" cy="3375920"/>
          </a:xfrm>
          <a:prstGeom prst="rect">
            <a:avLst/>
          </a:prstGeom>
        </p:spPr>
        <p:txBody>
          <a:bodyPr vert="horz" lIns="91440" tIns="45720" rIns="91440" bIns="45720" rtlCol="0" anchor="t">
            <a:noAutofit/>
          </a:bodyPr>
          <a:lstStyle/>
          <a:p>
            <a:pPr indent="-228600">
              <a:lnSpc>
                <a:spcPct val="90000"/>
              </a:lnSpc>
              <a:spcAft>
                <a:spcPts val="600"/>
              </a:spcAft>
              <a:buFont typeface="Arial" panose="020B0604020202020204" pitchFamily="34" charset="0"/>
              <a:buChar char="•"/>
            </a:pPr>
            <a:r>
              <a:rPr lang="en-US" dirty="0"/>
              <a:t>Maslow's hierarchy of needs is being used within Starbucks to motivate staff.</a:t>
            </a:r>
          </a:p>
          <a:p>
            <a:pPr indent="-228600">
              <a:lnSpc>
                <a:spcPct val="90000"/>
              </a:lnSpc>
              <a:spcAft>
                <a:spcPts val="600"/>
              </a:spcAft>
              <a:buFont typeface="Arial" panose="020B0604020202020204" pitchFamily="34" charset="0"/>
              <a:buChar char="•"/>
            </a:pPr>
            <a:endParaRPr lang="en-US" dirty="0"/>
          </a:p>
          <a:p>
            <a:pPr marL="457200" indent="-342900">
              <a:lnSpc>
                <a:spcPct val="90000"/>
              </a:lnSpc>
              <a:spcAft>
                <a:spcPts val="600"/>
              </a:spcAft>
              <a:buAutoNum type="arabicPeriod"/>
            </a:pPr>
            <a:r>
              <a:rPr lang="en-US" b="1" dirty="0"/>
              <a:t>Physiological needs: </a:t>
            </a:r>
            <a:r>
              <a:rPr lang="en-US" dirty="0"/>
              <a:t>these are fundamental to all employees, water oxygen and food.</a:t>
            </a:r>
          </a:p>
          <a:p>
            <a:pPr marL="457200" indent="-342900">
              <a:lnSpc>
                <a:spcPct val="90000"/>
              </a:lnSpc>
              <a:spcAft>
                <a:spcPts val="600"/>
              </a:spcAft>
              <a:buAutoNum type="arabicPeriod"/>
            </a:pPr>
            <a:r>
              <a:rPr lang="en-US" b="1" dirty="0"/>
              <a:t>Safety needs: </a:t>
            </a:r>
            <a:r>
              <a:rPr lang="en-US" dirty="0"/>
              <a:t>health and safety checks, A pension scheme and a competitive salary.</a:t>
            </a:r>
          </a:p>
          <a:p>
            <a:pPr marL="457200" indent="-342900">
              <a:lnSpc>
                <a:spcPct val="90000"/>
              </a:lnSpc>
              <a:spcAft>
                <a:spcPts val="600"/>
              </a:spcAft>
              <a:buAutoNum type="arabicPeriod"/>
            </a:pPr>
            <a:r>
              <a:rPr lang="en-US" b="1" dirty="0"/>
              <a:t>Love and belongingness: </a:t>
            </a:r>
            <a:r>
              <a:rPr lang="en-US" dirty="0"/>
              <a:t>employees are partners, offer flexibility with shifts, bean stock scheme and partner discounts.</a:t>
            </a:r>
          </a:p>
          <a:p>
            <a:pPr marL="457200" indent="-342900">
              <a:lnSpc>
                <a:spcPct val="90000"/>
              </a:lnSpc>
              <a:spcAft>
                <a:spcPts val="600"/>
              </a:spcAft>
              <a:buAutoNum type="arabicPeriod"/>
            </a:pPr>
            <a:r>
              <a:rPr lang="en-US" b="1" dirty="0"/>
              <a:t>Esteem needs: </a:t>
            </a:r>
            <a:r>
              <a:rPr lang="en-US" dirty="0"/>
              <a:t>value feed back, prioritize employees' opinions.</a:t>
            </a:r>
          </a:p>
          <a:p>
            <a:pPr marL="457200" indent="-342900">
              <a:lnSpc>
                <a:spcPct val="90000"/>
              </a:lnSpc>
              <a:spcAft>
                <a:spcPts val="600"/>
              </a:spcAft>
              <a:buAutoNum type="arabicPeriod"/>
            </a:pPr>
            <a:r>
              <a:rPr lang="en-US" b="1" dirty="0"/>
              <a:t>Self actualization: </a:t>
            </a:r>
            <a:r>
              <a:rPr lang="en-US" dirty="0"/>
              <a:t>offer support and training.</a:t>
            </a:r>
            <a:endParaRPr lang="en-US" b="1" dirty="0"/>
          </a:p>
        </p:txBody>
      </p:sp>
      <p:sp>
        <p:nvSpPr>
          <p:cNvPr id="5" name="TextBox 4">
            <a:extLst>
              <a:ext uri="{FF2B5EF4-FFF2-40B4-BE49-F238E27FC236}">
                <a16:creationId xmlns:a16="http://schemas.microsoft.com/office/drawing/2014/main" id="{8B550254-6144-4501-8E3E-D879B679C958}"/>
              </a:ext>
            </a:extLst>
          </p:cNvPr>
          <p:cNvSpPr txBox="1"/>
          <p:nvPr/>
        </p:nvSpPr>
        <p:spPr>
          <a:xfrm>
            <a:off x="217714" y="5572736"/>
            <a:ext cx="4049486" cy="923330"/>
          </a:xfrm>
          <a:prstGeom prst="rect">
            <a:avLst/>
          </a:prstGeom>
          <a:noFill/>
        </p:spPr>
        <p:txBody>
          <a:bodyPr wrap="square" rtlCol="0">
            <a:spAutoFit/>
          </a:bodyPr>
          <a:lstStyle/>
          <a:p>
            <a:pPr>
              <a:spcAft>
                <a:spcPts val="600"/>
              </a:spcAft>
            </a:pPr>
            <a:r>
              <a:rPr lang="en-GB" dirty="0"/>
              <a:t>Starbucks implement Taylors Theory with a reward and recognition programme and training and progression scheme.</a:t>
            </a:r>
          </a:p>
        </p:txBody>
      </p:sp>
      <p:sp>
        <p:nvSpPr>
          <p:cNvPr id="8" name="TextBox 7">
            <a:extLst>
              <a:ext uri="{FF2B5EF4-FFF2-40B4-BE49-F238E27FC236}">
                <a16:creationId xmlns:a16="http://schemas.microsoft.com/office/drawing/2014/main" id="{28234A43-7791-49EB-948D-EC2EE95D34FB}"/>
              </a:ext>
            </a:extLst>
          </p:cNvPr>
          <p:cNvSpPr txBox="1"/>
          <p:nvPr/>
        </p:nvSpPr>
        <p:spPr>
          <a:xfrm>
            <a:off x="9926821" y="5934670"/>
            <a:ext cx="4775200" cy="1200329"/>
          </a:xfrm>
          <a:prstGeom prst="rect">
            <a:avLst/>
          </a:prstGeom>
          <a:noFill/>
        </p:spPr>
        <p:txBody>
          <a:bodyPr wrap="square" rtlCol="0">
            <a:spAutoFit/>
          </a:bodyPr>
          <a:lstStyle/>
          <a:p>
            <a:r>
              <a:rPr lang="en-GB" dirty="0"/>
              <a:t>Ukessays(2020).</a:t>
            </a:r>
          </a:p>
          <a:p>
            <a:r>
              <a:rPr lang="en-GB" dirty="0"/>
              <a:t>Wordpress(2020).</a:t>
            </a:r>
          </a:p>
          <a:p>
            <a:r>
              <a:rPr lang="en-GB" dirty="0"/>
              <a:t>Starbucks(2020)</a:t>
            </a:r>
          </a:p>
          <a:p>
            <a:endParaRPr lang="en-GB" dirty="0"/>
          </a:p>
        </p:txBody>
      </p:sp>
    </p:spTree>
    <p:extLst>
      <p:ext uri="{BB962C8B-B14F-4D97-AF65-F5344CB8AC3E}">
        <p14:creationId xmlns:p14="http://schemas.microsoft.com/office/powerpoint/2010/main" val="262212345"/>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2BA6687-01ED-49CE-A284-9F4E7BAC636D}"/>
              </a:ext>
            </a:extLst>
          </p:cNvPr>
          <p:cNvSpPr txBox="1"/>
          <p:nvPr/>
        </p:nvSpPr>
        <p:spPr>
          <a:xfrm>
            <a:off x="762001" y="803325"/>
            <a:ext cx="5314536" cy="132556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100" u="sng" dirty="0">
                <a:solidFill>
                  <a:schemeClr val="accent4"/>
                </a:solidFill>
                <a:latin typeface="+mj-lt"/>
                <a:ea typeface="+mj-ea"/>
                <a:cs typeface="+mj-cs"/>
              </a:rPr>
              <a:t>How do Tesco Motivate their employees?</a:t>
            </a:r>
          </a:p>
        </p:txBody>
      </p:sp>
      <p:sp>
        <p:nvSpPr>
          <p:cNvPr id="5" name="TextBox 4">
            <a:extLst>
              <a:ext uri="{FF2B5EF4-FFF2-40B4-BE49-F238E27FC236}">
                <a16:creationId xmlns:a16="http://schemas.microsoft.com/office/drawing/2014/main" id="{1CD08FB0-F67E-44CA-BCAF-5B67A3BF5C18}"/>
              </a:ext>
            </a:extLst>
          </p:cNvPr>
          <p:cNvSpPr txBox="1"/>
          <p:nvPr/>
        </p:nvSpPr>
        <p:spPr>
          <a:xfrm>
            <a:off x="425198" y="2264504"/>
            <a:ext cx="5988141" cy="442658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dirty="0"/>
              <a:t>At Tesco, the Mayo effect theory and Herzberg's 2 factor theory is seen to be in practice throughout the organization.</a:t>
            </a:r>
          </a:p>
          <a:p>
            <a:pPr indent="-228600">
              <a:lnSpc>
                <a:spcPct val="90000"/>
              </a:lnSpc>
              <a:spcAft>
                <a:spcPts val="600"/>
              </a:spcAft>
              <a:buFont typeface="Arial" panose="020B0604020202020204" pitchFamily="34" charset="0"/>
              <a:buChar char="•"/>
            </a:pPr>
            <a:endParaRPr lang="en-US" sz="1700" dirty="0"/>
          </a:p>
          <a:p>
            <a:pPr indent="-228600">
              <a:lnSpc>
                <a:spcPct val="90000"/>
              </a:lnSpc>
              <a:spcAft>
                <a:spcPts val="600"/>
              </a:spcAft>
              <a:buFont typeface="Arial" panose="020B0604020202020204" pitchFamily="34" charset="0"/>
              <a:buChar char="•"/>
            </a:pPr>
            <a:r>
              <a:rPr lang="en-US" sz="1700" b="1" dirty="0"/>
              <a:t>Communication: </a:t>
            </a:r>
            <a:r>
              <a:rPr lang="en-US" sz="1700" dirty="0"/>
              <a:t>1on1 meetings, company intranet and newsletters and appraisals.</a:t>
            </a:r>
          </a:p>
          <a:p>
            <a:pPr indent="-228600">
              <a:lnSpc>
                <a:spcPct val="90000"/>
              </a:lnSpc>
              <a:spcAft>
                <a:spcPts val="600"/>
              </a:spcAft>
              <a:buFont typeface="Arial" panose="020B0604020202020204" pitchFamily="34" charset="0"/>
              <a:buChar char="•"/>
            </a:pPr>
            <a:endParaRPr lang="en-US" sz="1700" b="1" dirty="0"/>
          </a:p>
          <a:p>
            <a:pPr indent="-228600">
              <a:lnSpc>
                <a:spcPct val="90000"/>
              </a:lnSpc>
              <a:spcAft>
                <a:spcPts val="600"/>
              </a:spcAft>
              <a:buFont typeface="Arial" panose="020B0604020202020204" pitchFamily="34" charset="0"/>
              <a:buChar char="•"/>
            </a:pPr>
            <a:r>
              <a:rPr lang="en-US" sz="1700" b="1" dirty="0"/>
              <a:t>Training and Development: </a:t>
            </a:r>
            <a:r>
              <a:rPr lang="en-US" sz="1700" dirty="0"/>
              <a:t>leadership training, career development and personal development.</a:t>
            </a:r>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b="1" dirty="0"/>
              <a:t>Tesco provides it employees with a good salary and work-life balance this leading to high satisfaction. Additionally, the business makes sure that employees get the same development opportunities and recognition for effort, which in turn boosts their self-confidence</a:t>
            </a:r>
            <a:r>
              <a:rPr lang="en-US" sz="1400" b="1" dirty="0"/>
              <a:t>. </a:t>
            </a:r>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endParaRPr lang="en-US" sz="1400" b="1" dirty="0"/>
          </a:p>
          <a:p>
            <a:pPr indent="-228600">
              <a:lnSpc>
                <a:spcPct val="90000"/>
              </a:lnSpc>
              <a:spcAft>
                <a:spcPts val="600"/>
              </a:spcAft>
              <a:buFont typeface="Arial" panose="020B0604020202020204" pitchFamily="34" charset="0"/>
              <a:buChar char="•"/>
            </a:pPr>
            <a:endParaRPr lang="en-US" sz="1400" dirty="0"/>
          </a:p>
          <a:p>
            <a:pPr indent="-228600">
              <a:lnSpc>
                <a:spcPct val="90000"/>
              </a:lnSpc>
              <a:spcAft>
                <a:spcPts val="600"/>
              </a:spcAft>
              <a:buFont typeface="Arial" panose="020B0604020202020204" pitchFamily="34" charset="0"/>
              <a:buChar char="•"/>
            </a:pPr>
            <a:endParaRPr lang="en-US" sz="1400" dirty="0"/>
          </a:p>
        </p:txBody>
      </p:sp>
      <p:sp>
        <p:nvSpPr>
          <p:cNvPr id="24" name="Freeform: Shape 9">
            <a:extLst>
              <a:ext uri="{FF2B5EF4-FFF2-40B4-BE49-F238E27FC236}">
                <a16:creationId xmlns:a16="http://schemas.microsoft.com/office/drawing/2014/main" id="{CF62D2A7-8207-488C-9F46-316BA81A16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582780" y="-2008"/>
            <a:ext cx="5609220" cy="5840278"/>
          </a:xfrm>
          <a:custGeom>
            <a:avLst/>
            <a:gdLst>
              <a:gd name="connsiteX0" fmla="*/ 0 w 5609220"/>
              <a:gd name="connsiteY0" fmla="*/ 0 h 5840278"/>
              <a:gd name="connsiteX1" fmla="*/ 4637091 w 5609220"/>
              <a:gd name="connsiteY1" fmla="*/ 0 h 5840278"/>
              <a:gd name="connsiteX2" fmla="*/ 4822569 w 5609220"/>
              <a:gd name="connsiteY2" fmla="*/ 204077 h 5840278"/>
              <a:gd name="connsiteX3" fmla="*/ 5609220 w 5609220"/>
              <a:gd name="connsiteY3" fmla="*/ 2395363 h 5840278"/>
              <a:gd name="connsiteX4" fmla="*/ 2164305 w 5609220"/>
              <a:gd name="connsiteY4" fmla="*/ 5840278 h 5840278"/>
              <a:gd name="connsiteX5" fmla="*/ 238220 w 5609220"/>
              <a:gd name="connsiteY5" fmla="*/ 5251941 h 5840278"/>
              <a:gd name="connsiteX6" fmla="*/ 0 w 5609220"/>
              <a:gd name="connsiteY6" fmla="*/ 5073803 h 5840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609220" h="5840278">
                <a:moveTo>
                  <a:pt x="0" y="0"/>
                </a:moveTo>
                <a:lnTo>
                  <a:pt x="4637091" y="0"/>
                </a:lnTo>
                <a:lnTo>
                  <a:pt x="4822569" y="204077"/>
                </a:lnTo>
                <a:cubicBezTo>
                  <a:pt x="5314007" y="799562"/>
                  <a:pt x="5609220" y="1562987"/>
                  <a:pt x="5609220" y="2395363"/>
                </a:cubicBezTo>
                <a:cubicBezTo>
                  <a:pt x="5609220" y="4297937"/>
                  <a:pt x="4066879" y="5840278"/>
                  <a:pt x="2164305" y="5840278"/>
                </a:cubicBezTo>
                <a:cubicBezTo>
                  <a:pt x="1450840" y="5840278"/>
                  <a:pt x="788032" y="5623387"/>
                  <a:pt x="238220" y="5251941"/>
                </a:cubicBezTo>
                <a:lnTo>
                  <a:pt x="0" y="507380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Picture 2" descr="A group of people posing for the camera&#10;&#10;Description automatically generated">
            <a:extLst>
              <a:ext uri="{FF2B5EF4-FFF2-40B4-BE49-F238E27FC236}">
                <a16:creationId xmlns:a16="http://schemas.microsoft.com/office/drawing/2014/main" id="{39DC9C52-ED9F-4D37-9C76-F01805A919F5}"/>
              </a:ext>
            </a:extLst>
          </p:cNvPr>
          <p:cNvPicPr>
            <a:picLocks noChangeAspect="1"/>
          </p:cNvPicPr>
          <p:nvPr/>
        </p:nvPicPr>
        <p:blipFill rotWithShape="1">
          <a:blip r:embed="rId2"/>
          <a:srcRect r="25013" b="-1"/>
          <a:stretch/>
        </p:blipFill>
        <p:spPr>
          <a:xfrm>
            <a:off x="6750141" y="-2"/>
            <a:ext cx="5441859" cy="5654940"/>
          </a:xfrm>
          <a:custGeom>
            <a:avLst/>
            <a:gdLst/>
            <a:ahLst/>
            <a:cxnLst/>
            <a:rect l="l" t="t" r="r" b="b"/>
            <a:pathLst>
              <a:path w="5441859" h="5654940">
                <a:moveTo>
                  <a:pt x="1041368" y="0"/>
                </a:moveTo>
                <a:lnTo>
                  <a:pt x="5441859" y="0"/>
                </a:lnTo>
                <a:lnTo>
                  <a:pt x="5441859" y="4820612"/>
                </a:lnTo>
                <a:lnTo>
                  <a:pt x="5285166" y="4957981"/>
                </a:lnTo>
                <a:cubicBezTo>
                  <a:pt x="4729628" y="5394557"/>
                  <a:pt x="4029081" y="5654940"/>
                  <a:pt x="3267719" y="5654940"/>
                </a:cubicBezTo>
                <a:cubicBezTo>
                  <a:pt x="1463008" y="5654940"/>
                  <a:pt x="0" y="4191932"/>
                  <a:pt x="0" y="2387221"/>
                </a:cubicBezTo>
                <a:cubicBezTo>
                  <a:pt x="0" y="1484866"/>
                  <a:pt x="365752" y="667936"/>
                  <a:pt x="957093" y="76595"/>
                </a:cubicBezTo>
                <a:close/>
              </a:path>
            </a:pathLst>
          </a:custGeom>
        </p:spPr>
      </p:pic>
      <p:sp>
        <p:nvSpPr>
          <p:cNvPr id="6" name="TextBox 5">
            <a:extLst>
              <a:ext uri="{FF2B5EF4-FFF2-40B4-BE49-F238E27FC236}">
                <a16:creationId xmlns:a16="http://schemas.microsoft.com/office/drawing/2014/main" id="{27B85BCC-C0BA-4A00-886A-4E11C7819BE4}"/>
              </a:ext>
            </a:extLst>
          </p:cNvPr>
          <p:cNvSpPr txBox="1"/>
          <p:nvPr/>
        </p:nvSpPr>
        <p:spPr>
          <a:xfrm>
            <a:off x="7532914" y="6052457"/>
            <a:ext cx="4542971" cy="1015663"/>
          </a:xfrm>
          <a:prstGeom prst="rect">
            <a:avLst/>
          </a:prstGeom>
          <a:noFill/>
        </p:spPr>
        <p:txBody>
          <a:bodyPr wrap="square" rtlCol="0">
            <a:spAutoFit/>
          </a:bodyPr>
          <a:lstStyle/>
          <a:p>
            <a:r>
              <a:rPr lang="en-GB" sz="1200" dirty="0"/>
              <a:t>BusinessCaseStudies(2019).</a:t>
            </a:r>
          </a:p>
          <a:p>
            <a:r>
              <a:rPr lang="en-GB" sz="1200" dirty="0"/>
              <a:t>Greenmanfrenchhorn(2019)</a:t>
            </a:r>
          </a:p>
          <a:p>
            <a:r>
              <a:rPr lang="en-GB" sz="1200" dirty="0"/>
              <a:t>Tesco-careers(2020)</a:t>
            </a:r>
          </a:p>
          <a:p>
            <a:endParaRPr lang="en-GB" sz="1200" dirty="0"/>
          </a:p>
          <a:p>
            <a:endParaRPr lang="en-GB" sz="1200" dirty="0"/>
          </a:p>
        </p:txBody>
      </p:sp>
    </p:spTree>
    <p:extLst>
      <p:ext uri="{BB962C8B-B14F-4D97-AF65-F5344CB8AC3E}">
        <p14:creationId xmlns:p14="http://schemas.microsoft.com/office/powerpoint/2010/main" val="264860045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7DA182D-6124-472D-9DCD-59848C0D45B9}"/>
              </a:ext>
            </a:extLst>
          </p:cNvPr>
          <p:cNvSpPr txBox="1"/>
          <p:nvPr/>
        </p:nvSpPr>
        <p:spPr>
          <a:xfrm>
            <a:off x="1653363" y="365760"/>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u="sng" kern="1200">
                <a:solidFill>
                  <a:schemeClr val="tx1"/>
                </a:solidFill>
                <a:latin typeface="+mj-lt"/>
                <a:ea typeface="+mj-ea"/>
                <a:cs typeface="+mj-cs"/>
              </a:rPr>
              <a:t>Conclusion. </a:t>
            </a:r>
          </a:p>
        </p:txBody>
      </p:sp>
      <p:sp>
        <p:nvSpPr>
          <p:cNvPr id="26" name="Freeform: Shape 25">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Freeform: Shape 27">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Freeform: Shape 29">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A046F9E0-96D2-40D3-837B-FA3620EC4270}"/>
              </a:ext>
            </a:extLst>
          </p:cNvPr>
          <p:cNvSpPr txBox="1"/>
          <p:nvPr/>
        </p:nvSpPr>
        <p:spPr>
          <a:xfrm>
            <a:off x="1898225" y="1920240"/>
            <a:ext cx="9367204" cy="4041648"/>
          </a:xfrm>
          <a:prstGeom prst="rect">
            <a:avLst/>
          </a:prstGeom>
        </p:spPr>
        <p:txBody>
          <a:bodyPr vert="horz" lIns="91440" tIns="45720" rIns="91440" bIns="45720" rtlCol="0" anchor="t">
            <a:noAutofit/>
          </a:bodyPr>
          <a:lstStyle/>
          <a:p>
            <a:pPr>
              <a:lnSpc>
                <a:spcPct val="90000"/>
              </a:lnSpc>
              <a:spcAft>
                <a:spcPts val="600"/>
              </a:spcAft>
            </a:pPr>
            <a:r>
              <a:rPr lang="en-US" dirty="0"/>
              <a:t>Starbucks benefits its employees by offering them company health coverage and a pension scheme, they also refer to all their colleagues as partners this giving them a sense of belonging to the business, they are also given shares with a bean stock scheme, Starbucks allow flexibility with shifts to its partners. And they priorities all members opinions and suggestions of the company. Starbucks offer a fantastic apprenticeship ranging from level 2-6 .</a:t>
            </a:r>
          </a:p>
          <a:p>
            <a:pPr>
              <a:lnSpc>
                <a:spcPct val="90000"/>
              </a:lnSpc>
              <a:spcAft>
                <a:spcPts val="600"/>
              </a:spcAft>
            </a:pPr>
            <a:r>
              <a:rPr lang="en-US" dirty="0"/>
              <a:t>Tesco benefits its employees with a fantastic communication and reward system, Tesco  offer a competitive salary with a bonus plan, health and beauty services. Tesco offers its colleagues training and development plans allow them to grow within the business.</a:t>
            </a:r>
          </a:p>
          <a:p>
            <a:pPr indent="-228600">
              <a:lnSpc>
                <a:spcPct val="90000"/>
              </a:lnSpc>
              <a:spcAft>
                <a:spcPts val="600"/>
              </a:spcAft>
              <a:buFont typeface="Arial" panose="020B0604020202020204" pitchFamily="34" charset="0"/>
              <a:buChar char="•"/>
            </a:pPr>
            <a:endParaRPr lang="en-US" dirty="0"/>
          </a:p>
          <a:p>
            <a:pPr>
              <a:lnSpc>
                <a:spcPct val="90000"/>
              </a:lnSpc>
              <a:spcAft>
                <a:spcPts val="600"/>
              </a:spcAft>
            </a:pPr>
            <a:r>
              <a:rPr lang="en-US" dirty="0"/>
              <a:t>I believe that Tesco offers the best benefits to it employees by the use of their communication skills, Tesco hold daily meetings with their staff to explain and set targets for the day, during this meeting “Value rewards” are handed out to employees by other employees, giving a feeling of pride for the one who has received and motivation for other to receive.</a:t>
            </a:r>
          </a:p>
          <a:p>
            <a:pPr>
              <a:lnSpc>
                <a:spcPct val="90000"/>
              </a:lnSpc>
              <a:spcAft>
                <a:spcPts val="600"/>
              </a:spcAft>
            </a:pPr>
            <a:r>
              <a:rPr lang="en-US" dirty="0"/>
              <a:t>Tesco also offer the development plan to their staff and then tailor their feed back to be personal and encourage the staff members development. </a:t>
            </a:r>
          </a:p>
          <a:p>
            <a:pPr>
              <a:lnSpc>
                <a:spcPct val="90000"/>
              </a:lnSpc>
              <a:spcAft>
                <a:spcPts val="600"/>
              </a:spcAft>
            </a:pPr>
            <a:r>
              <a:rPr lang="en-US" dirty="0"/>
              <a:t>Tesco also offer fantastic perks to their employees such as bonuses, Health and beauty services and maternity and sick pay.</a:t>
            </a:r>
          </a:p>
        </p:txBody>
      </p:sp>
    </p:spTree>
    <p:extLst>
      <p:ext uri="{BB962C8B-B14F-4D97-AF65-F5344CB8AC3E}">
        <p14:creationId xmlns:p14="http://schemas.microsoft.com/office/powerpoint/2010/main" val="42456115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6B00394-5F9B-48F8-B7AF-6C9DEB8EA584}"/>
              </a:ext>
            </a:extLst>
          </p:cNvPr>
          <p:cNvSpPr txBox="1"/>
          <p:nvPr/>
        </p:nvSpPr>
        <p:spPr>
          <a:xfrm>
            <a:off x="1653363" y="365760"/>
            <a:ext cx="9367203" cy="1188720"/>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u="sng" kern="1200">
                <a:solidFill>
                  <a:schemeClr val="tx1"/>
                </a:solidFill>
                <a:latin typeface="+mj-lt"/>
                <a:ea typeface="+mj-ea"/>
                <a:cs typeface="+mj-cs"/>
              </a:rPr>
              <a:t>Reference List</a:t>
            </a:r>
          </a:p>
        </p:txBody>
      </p:sp>
      <p:sp>
        <p:nvSpPr>
          <p:cNvPr id="8"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BA731A9A-6FAF-4066-857A-99D57726FBF6}"/>
              </a:ext>
            </a:extLst>
          </p:cNvPr>
          <p:cNvSpPr txBox="1"/>
          <p:nvPr/>
        </p:nvSpPr>
        <p:spPr>
          <a:xfrm>
            <a:off x="1653362" y="1920240"/>
            <a:ext cx="10252887" cy="4937760"/>
          </a:xfrm>
          <a:prstGeom prst="rect">
            <a:avLst/>
          </a:prstGeom>
        </p:spPr>
        <p:txBody>
          <a:bodyPr vert="horz" lIns="91440" tIns="45720" rIns="91440" bIns="45720" rtlCol="0" anchor="t">
            <a:normAutofit fontScale="70000" lnSpcReduction="20000"/>
          </a:bodyPr>
          <a:lstStyle/>
          <a:p>
            <a:pPr indent="-228600">
              <a:lnSpc>
                <a:spcPct val="90000"/>
              </a:lnSpc>
              <a:spcAft>
                <a:spcPts val="600"/>
              </a:spcAft>
              <a:buFont typeface="Arial" panose="020B0604020202020204" pitchFamily="34" charset="0"/>
              <a:buChar char="•"/>
            </a:pPr>
            <a:r>
              <a:rPr lang="en-US" dirty="0"/>
              <a:t>Tutor2u,(2018).Motivation-</a:t>
            </a:r>
            <a:r>
              <a:rPr lang="en-US" dirty="0" err="1"/>
              <a:t>introduction.Available</a:t>
            </a:r>
            <a:r>
              <a:rPr lang="en-US" dirty="0"/>
              <a:t> at: https://www.tutor2u.net/business/reference/motivation-introduction. (Accessed on 21st October 2020).</a:t>
            </a:r>
          </a:p>
          <a:p>
            <a:pPr indent="-228600">
              <a:lnSpc>
                <a:spcPct val="90000"/>
              </a:lnSpc>
              <a:spcAft>
                <a:spcPts val="600"/>
              </a:spcAft>
              <a:buFont typeface="Arial" panose="020B0604020202020204" pitchFamily="34" charset="0"/>
              <a:buChar char="•"/>
            </a:pPr>
            <a:r>
              <a:rPr lang="en-US" dirty="0"/>
              <a:t>Maslow, A. H (1943). A theory of human motivation. Psychological review, 50(4) 370-96.</a:t>
            </a:r>
          </a:p>
          <a:p>
            <a:pPr indent="-228600">
              <a:lnSpc>
                <a:spcPct val="90000"/>
              </a:lnSpc>
              <a:spcAft>
                <a:spcPts val="600"/>
              </a:spcAft>
              <a:buFont typeface="Arial" panose="020B0604020202020204" pitchFamily="34" charset="0"/>
              <a:buChar char="•"/>
            </a:pPr>
            <a:r>
              <a:rPr lang="en-US" dirty="0"/>
              <a:t>Maslow, A. H (1987). Motivation and personality (3rd ed.). Delhi, India : Pearson Education.</a:t>
            </a:r>
          </a:p>
          <a:p>
            <a:pPr indent="-228600">
              <a:lnSpc>
                <a:spcPct val="90000"/>
              </a:lnSpc>
              <a:spcAft>
                <a:spcPts val="600"/>
              </a:spcAft>
              <a:buFont typeface="Arial" panose="020B0604020202020204" pitchFamily="34" charset="0"/>
              <a:buChar char="•"/>
            </a:pPr>
            <a:r>
              <a:rPr lang="en-US" dirty="0"/>
              <a:t>Mcleod, S. (2020). Maslow’s hierarchy of needs. Available at: https://www.simplypsychology.org/maslow.html. (Accessed on 23rd October 2020). </a:t>
            </a:r>
          </a:p>
          <a:p>
            <a:pPr indent="-228600">
              <a:lnSpc>
                <a:spcPct val="90000"/>
              </a:lnSpc>
              <a:spcAft>
                <a:spcPts val="600"/>
              </a:spcAft>
              <a:buFont typeface="Arial" panose="020B0604020202020204" pitchFamily="34" charset="0"/>
              <a:buChar char="•"/>
            </a:pPr>
            <a:r>
              <a:rPr lang="en-US" dirty="0"/>
              <a:t>Bhasin, H. (2020). Expectancy Theory of Motivation. Available at: https://www.marketing91.com/expectancy-theory/#:~:text=With%20Vroom%E2%80%99s%20Expectancy%20Theory%2C%20it%20is%20assumed%20that,personality%2C%20knowledge%20and%20skills%2C%20experience%20and%20other%20abilities. (Accessed on 24th October 2020).</a:t>
            </a:r>
          </a:p>
          <a:p>
            <a:pPr indent="-228600">
              <a:lnSpc>
                <a:spcPct val="90000"/>
              </a:lnSpc>
              <a:spcAft>
                <a:spcPts val="600"/>
              </a:spcAft>
              <a:buFont typeface="Arial" panose="020B0604020202020204" pitchFamily="34" charset="0"/>
              <a:buChar char="•"/>
            </a:pPr>
            <a:r>
              <a:rPr lang="en-US" dirty="0" err="1"/>
              <a:t>BusinessBalls</a:t>
            </a:r>
            <a:r>
              <a:rPr lang="en-US" dirty="0"/>
              <a:t>,(2020). Vroom’s Expectancy Theory. Available at: https://www.businessballs.com/improving-workplace-performance/vrooms-expectancy-theory/. (Accessed on 24th October 2020).</a:t>
            </a:r>
          </a:p>
          <a:p>
            <a:pPr indent="-228600">
              <a:lnSpc>
                <a:spcPct val="90000"/>
              </a:lnSpc>
              <a:spcAft>
                <a:spcPts val="600"/>
              </a:spcAft>
              <a:buFont typeface="Arial" panose="020B0604020202020204" pitchFamily="34" charset="0"/>
              <a:buChar char="•"/>
            </a:pPr>
            <a:r>
              <a:rPr lang="en-GB" dirty="0" err="1"/>
              <a:t>Jeanty</a:t>
            </a:r>
            <a:r>
              <a:rPr lang="en-GB" dirty="0"/>
              <a:t>, J. (2018) "What Is Motivational Theory in an Organization?" Small Business - Chron.com, Available at: http://smallbusiness.chron.com/motivational-theory-organization-15946.html. (Accessed on 27th October 2020).</a:t>
            </a:r>
          </a:p>
          <a:p>
            <a:pPr indent="-228600">
              <a:lnSpc>
                <a:spcPct val="90000"/>
              </a:lnSpc>
              <a:spcAft>
                <a:spcPts val="600"/>
              </a:spcAft>
              <a:buFont typeface="Arial" panose="020B0604020202020204" pitchFamily="34" charset="0"/>
              <a:buChar char="•"/>
            </a:pPr>
            <a:r>
              <a:rPr lang="en-GB" dirty="0"/>
              <a:t>Wordpress.(2020)Management of Starbucks. Available at: </a:t>
            </a:r>
            <a:r>
              <a:rPr lang="en-GB" dirty="0">
                <a:hlinkClick r:id="rId2"/>
              </a:rPr>
              <a:t>https://starbuckswebsite.wordpress.com/motivation-2/</a:t>
            </a:r>
            <a:r>
              <a:rPr lang="en-GB" dirty="0"/>
              <a:t>. (Accessed on 29</a:t>
            </a:r>
            <a:r>
              <a:rPr lang="en-GB" baseline="30000" dirty="0"/>
              <a:t>th</a:t>
            </a:r>
            <a:r>
              <a:rPr lang="en-GB" dirty="0"/>
              <a:t> October 2020).</a:t>
            </a:r>
          </a:p>
          <a:p>
            <a:pPr indent="-228600">
              <a:lnSpc>
                <a:spcPct val="90000"/>
              </a:lnSpc>
              <a:spcAft>
                <a:spcPts val="600"/>
              </a:spcAft>
              <a:buFont typeface="Arial" panose="020B0604020202020204" pitchFamily="34" charset="0"/>
              <a:buChar char="•"/>
            </a:pPr>
            <a:r>
              <a:rPr lang="en-GB" dirty="0" err="1"/>
              <a:t>Ukessays.Theories</a:t>
            </a:r>
            <a:r>
              <a:rPr lang="en-GB" dirty="0"/>
              <a:t> of motivation at Starbucks management essay. Available </a:t>
            </a:r>
            <a:r>
              <a:rPr lang="en-GB" dirty="0" err="1"/>
              <a:t>at:https</a:t>
            </a:r>
            <a:r>
              <a:rPr lang="en-GB" dirty="0"/>
              <a:t>://www.ukessays.com/essays/management/theories-of-motivation-at-starbucks-management-essay.php. (Accessed on 29</a:t>
            </a:r>
            <a:r>
              <a:rPr lang="en-GB" baseline="30000" dirty="0"/>
              <a:t>th</a:t>
            </a:r>
            <a:r>
              <a:rPr lang="en-GB" dirty="0"/>
              <a:t> October </a:t>
            </a:r>
          </a:p>
          <a:p>
            <a:pPr indent="-228600">
              <a:lnSpc>
                <a:spcPct val="90000"/>
              </a:lnSpc>
              <a:spcAft>
                <a:spcPts val="600"/>
              </a:spcAft>
              <a:buFont typeface="Arial" panose="020B0604020202020204" pitchFamily="34" charset="0"/>
              <a:buChar char="•"/>
            </a:pPr>
            <a:r>
              <a:rPr lang="en-GB" dirty="0"/>
              <a:t>Starbucks.(2020). Benefits and perks. Available athttps://www.starbucksemeacareers.com/en/Apprenticeships:.2020). (Accessed on 28</a:t>
            </a:r>
            <a:r>
              <a:rPr lang="en-GB" baseline="30000" dirty="0"/>
              <a:t>th</a:t>
            </a:r>
            <a:r>
              <a:rPr lang="en-GB" dirty="0"/>
              <a:t> October 2020).</a:t>
            </a:r>
          </a:p>
          <a:p>
            <a:pPr indent="-228600">
              <a:lnSpc>
                <a:spcPct val="90000"/>
              </a:lnSpc>
              <a:spcAft>
                <a:spcPts val="600"/>
              </a:spcAft>
              <a:buFont typeface="Arial" panose="020B0604020202020204" pitchFamily="34" charset="0"/>
              <a:buChar char="•"/>
            </a:pPr>
            <a:r>
              <a:rPr lang="en-US" dirty="0" err="1"/>
              <a:t>BusinessCaseStudies</a:t>
            </a:r>
            <a:r>
              <a:rPr lang="en-US" dirty="0"/>
              <a:t>.(2019)</a:t>
            </a:r>
            <a:r>
              <a:rPr lang="en-GB" dirty="0"/>
              <a:t> 5 Motivational theory in practice at Tesco. Available at: https://businesscasestudies.co.uk/motivational-theory-in-practice-at-tesco/#axzz4Zid0HLsr. (Accessed on: 29</a:t>
            </a:r>
            <a:r>
              <a:rPr lang="en-GB" baseline="30000" dirty="0"/>
              <a:t>th</a:t>
            </a:r>
            <a:r>
              <a:rPr lang="en-GB" dirty="0"/>
              <a:t> October 2020).</a:t>
            </a:r>
          </a:p>
          <a:p>
            <a:pPr indent="-228600">
              <a:lnSpc>
                <a:spcPct val="90000"/>
              </a:lnSpc>
              <a:spcAft>
                <a:spcPts val="600"/>
              </a:spcAft>
              <a:buFont typeface="Arial" panose="020B0604020202020204" pitchFamily="34" charset="0"/>
              <a:buChar char="•"/>
            </a:pPr>
            <a:r>
              <a:rPr lang="en-GB" dirty="0"/>
              <a:t>Greenmanfrenchhorn.(2019) how Tesco motivate key workers. Available </a:t>
            </a:r>
            <a:r>
              <a:rPr lang="en-GB" dirty="0" err="1"/>
              <a:t>at:https</a:t>
            </a:r>
            <a:r>
              <a:rPr lang="en-GB" dirty="0"/>
              <a:t>://greenmanfrenchhorn.co/essay-sample-how-tesco-motivate-key-workers-and-comparative-analysis-with-other-industries-and-different-economic-situation/. (Accessed on 29</a:t>
            </a:r>
            <a:r>
              <a:rPr lang="en-GB" baseline="30000" dirty="0"/>
              <a:t>th</a:t>
            </a:r>
            <a:r>
              <a:rPr lang="en-GB" dirty="0"/>
              <a:t> October 2020).</a:t>
            </a:r>
          </a:p>
          <a:p>
            <a:pPr indent="-228600">
              <a:lnSpc>
                <a:spcPct val="90000"/>
              </a:lnSpc>
              <a:spcAft>
                <a:spcPts val="600"/>
              </a:spcAft>
              <a:buFont typeface="Arial" panose="020B0604020202020204" pitchFamily="34" charset="0"/>
              <a:buChar char="•"/>
            </a:pPr>
            <a:r>
              <a:rPr lang="en-GB" dirty="0"/>
              <a:t>Tesco-careers.(2020) Benefits. Available </a:t>
            </a:r>
            <a:r>
              <a:rPr lang="en-GB" dirty="0" err="1"/>
              <a:t>at:https</a:t>
            </a:r>
            <a:r>
              <a:rPr lang="en-GB" dirty="0"/>
              <a:t>://www.tesco-careers.com/explore-our-world/benefits/. (Accessed on 30</a:t>
            </a:r>
            <a:r>
              <a:rPr lang="en-GB" baseline="30000" dirty="0"/>
              <a:t>th</a:t>
            </a:r>
            <a:r>
              <a:rPr lang="en-GB" dirty="0"/>
              <a:t> October 2020).</a:t>
            </a:r>
          </a:p>
          <a:p>
            <a:pPr indent="-228600">
              <a:lnSpc>
                <a:spcPct val="90000"/>
              </a:lnSpc>
              <a:spcAft>
                <a:spcPts val="600"/>
              </a:spcAft>
              <a:buFont typeface="Arial" panose="020B0604020202020204" pitchFamily="34" charset="0"/>
              <a:buChar char="•"/>
            </a:pPr>
            <a:endParaRPr lang="en-GB" sz="1700" dirty="0"/>
          </a:p>
          <a:p>
            <a:pPr indent="-228600">
              <a:lnSpc>
                <a:spcPct val="90000"/>
              </a:lnSpc>
              <a:spcAft>
                <a:spcPts val="600"/>
              </a:spcAft>
              <a:buFont typeface="Arial" panose="020B0604020202020204" pitchFamily="34" charset="0"/>
              <a:buChar char="•"/>
            </a:pPr>
            <a:endParaRPr lang="en-US" sz="1700" dirty="0"/>
          </a:p>
        </p:txBody>
      </p:sp>
    </p:spTree>
    <p:extLst>
      <p:ext uri="{BB962C8B-B14F-4D97-AF65-F5344CB8AC3E}">
        <p14:creationId xmlns:p14="http://schemas.microsoft.com/office/powerpoint/2010/main" val="208143149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1181</Words>
  <Application>Microsoft Office PowerPoint</Application>
  <PresentationFormat>Widescreen</PresentationFormat>
  <Paragraphs>87</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Task 1. Motivation.</vt:lpstr>
      <vt:lpstr>Why is Motivation important in business?</vt:lpstr>
      <vt:lpstr>Theorists of Motivation.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Task 1. Motivation.</dc:title>
  <dc:creator>danica cullen</dc:creator>
  <cp:lastModifiedBy>danica cullen</cp:lastModifiedBy>
  <cp:revision>1</cp:revision>
  <dcterms:created xsi:type="dcterms:W3CDTF">2020-11-01T11:22:26Z</dcterms:created>
  <dcterms:modified xsi:type="dcterms:W3CDTF">2020-11-01T11:24:17Z</dcterms:modified>
</cp:coreProperties>
</file>