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4" r:id="rId4"/>
    <p:sldId id="265" r:id="rId5"/>
    <p:sldId id="266" r:id="rId6"/>
    <p:sldId id="262" r:id="rId7"/>
    <p:sldId id="263" r:id="rId8"/>
    <p:sldId id="257" r:id="rId9"/>
    <p:sldId id="258" r:id="rId10"/>
    <p:sldId id="259" r:id="rId11"/>
    <p:sldId id="260" r:id="rId12"/>
    <p:sldId id="267" r:id="rId13"/>
    <p:sldId id="269"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5701"/>
  </p:normalViewPr>
  <p:slideViewPr>
    <p:cSldViewPr snapToGrid="0">
      <p:cViewPr varScale="1">
        <p:scale>
          <a:sx n="90" d="100"/>
          <a:sy n="90" d="100"/>
        </p:scale>
        <p:origin x="232" y="5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2EF7C-EF8B-46AE-5096-9B920728297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4AF09B58-196F-9B9A-B959-3BAE83B1FE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F91C58B-CC31-3196-A50A-36E03F2D36E7}"/>
              </a:ext>
            </a:extLst>
          </p:cNvPr>
          <p:cNvSpPr>
            <a:spLocks noGrp="1"/>
          </p:cNvSpPr>
          <p:nvPr>
            <p:ph type="dt" sz="half" idx="10"/>
          </p:nvPr>
        </p:nvSpPr>
        <p:spPr/>
        <p:txBody>
          <a:bodyPr/>
          <a:lstStyle/>
          <a:p>
            <a:fld id="{A2D6C801-1078-3344-A39F-6C48D247C79A}" type="datetimeFigureOut">
              <a:rPr lang="en-US" smtClean="0"/>
              <a:t>2/2/24</a:t>
            </a:fld>
            <a:endParaRPr lang="en-US"/>
          </a:p>
        </p:txBody>
      </p:sp>
      <p:sp>
        <p:nvSpPr>
          <p:cNvPr id="5" name="Footer Placeholder 4">
            <a:extLst>
              <a:ext uri="{FF2B5EF4-FFF2-40B4-BE49-F238E27FC236}">
                <a16:creationId xmlns:a16="http://schemas.microsoft.com/office/drawing/2014/main" id="{F4ECB1A1-6240-CD59-B93B-3E8EAE15B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63D105-87DA-4E5B-EB1F-2FEFE2760888}"/>
              </a:ext>
            </a:extLst>
          </p:cNvPr>
          <p:cNvSpPr>
            <a:spLocks noGrp="1"/>
          </p:cNvSpPr>
          <p:nvPr>
            <p:ph type="sldNum" sz="quarter" idx="12"/>
          </p:nvPr>
        </p:nvSpPr>
        <p:spPr/>
        <p:txBody>
          <a:bodyPr/>
          <a:lstStyle/>
          <a:p>
            <a:fld id="{705E4BE8-8183-7C4B-8B30-845149F18E94}" type="slidenum">
              <a:rPr lang="en-US" smtClean="0"/>
              <a:t>‹#›</a:t>
            </a:fld>
            <a:endParaRPr lang="en-US"/>
          </a:p>
        </p:txBody>
      </p:sp>
    </p:spTree>
    <p:extLst>
      <p:ext uri="{BB962C8B-B14F-4D97-AF65-F5344CB8AC3E}">
        <p14:creationId xmlns:p14="http://schemas.microsoft.com/office/powerpoint/2010/main" val="2259048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4F2CB-54ED-C57F-C7B2-D30271A5AC7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C5B25B2-C505-252B-0776-1929C3901D1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4B6F701-B592-169F-2906-2D6DC9DD95C2}"/>
              </a:ext>
            </a:extLst>
          </p:cNvPr>
          <p:cNvSpPr>
            <a:spLocks noGrp="1"/>
          </p:cNvSpPr>
          <p:nvPr>
            <p:ph type="dt" sz="half" idx="10"/>
          </p:nvPr>
        </p:nvSpPr>
        <p:spPr/>
        <p:txBody>
          <a:bodyPr/>
          <a:lstStyle/>
          <a:p>
            <a:fld id="{A2D6C801-1078-3344-A39F-6C48D247C79A}" type="datetimeFigureOut">
              <a:rPr lang="en-US" smtClean="0"/>
              <a:t>2/2/24</a:t>
            </a:fld>
            <a:endParaRPr lang="en-US"/>
          </a:p>
        </p:txBody>
      </p:sp>
      <p:sp>
        <p:nvSpPr>
          <p:cNvPr id="5" name="Footer Placeholder 4">
            <a:extLst>
              <a:ext uri="{FF2B5EF4-FFF2-40B4-BE49-F238E27FC236}">
                <a16:creationId xmlns:a16="http://schemas.microsoft.com/office/drawing/2014/main" id="{DA215379-24B6-3BAD-5785-FB08E1289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637A33-CE56-E59E-6C9E-2476520A92BD}"/>
              </a:ext>
            </a:extLst>
          </p:cNvPr>
          <p:cNvSpPr>
            <a:spLocks noGrp="1"/>
          </p:cNvSpPr>
          <p:nvPr>
            <p:ph type="sldNum" sz="quarter" idx="12"/>
          </p:nvPr>
        </p:nvSpPr>
        <p:spPr/>
        <p:txBody>
          <a:bodyPr/>
          <a:lstStyle/>
          <a:p>
            <a:fld id="{705E4BE8-8183-7C4B-8B30-845149F18E94}" type="slidenum">
              <a:rPr lang="en-US" smtClean="0"/>
              <a:t>‹#›</a:t>
            </a:fld>
            <a:endParaRPr lang="en-US"/>
          </a:p>
        </p:txBody>
      </p:sp>
    </p:spTree>
    <p:extLst>
      <p:ext uri="{BB962C8B-B14F-4D97-AF65-F5344CB8AC3E}">
        <p14:creationId xmlns:p14="http://schemas.microsoft.com/office/powerpoint/2010/main" val="4272630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364B7-7DA1-BE01-E3A8-FEEBFD85F93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1812DE3-994B-46A2-CAD4-BFD8074F1E0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1566858-3617-42A7-97E0-5C1A7F56E7E9}"/>
              </a:ext>
            </a:extLst>
          </p:cNvPr>
          <p:cNvSpPr>
            <a:spLocks noGrp="1"/>
          </p:cNvSpPr>
          <p:nvPr>
            <p:ph type="dt" sz="half" idx="10"/>
          </p:nvPr>
        </p:nvSpPr>
        <p:spPr/>
        <p:txBody>
          <a:bodyPr/>
          <a:lstStyle/>
          <a:p>
            <a:fld id="{A2D6C801-1078-3344-A39F-6C48D247C79A}" type="datetimeFigureOut">
              <a:rPr lang="en-US" smtClean="0"/>
              <a:t>2/2/24</a:t>
            </a:fld>
            <a:endParaRPr lang="en-US"/>
          </a:p>
        </p:txBody>
      </p:sp>
      <p:sp>
        <p:nvSpPr>
          <p:cNvPr id="5" name="Footer Placeholder 4">
            <a:extLst>
              <a:ext uri="{FF2B5EF4-FFF2-40B4-BE49-F238E27FC236}">
                <a16:creationId xmlns:a16="http://schemas.microsoft.com/office/drawing/2014/main" id="{DF80A989-A4F1-93DE-A097-2671EEB466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55F27-8D87-A825-AB0A-8717346A65B8}"/>
              </a:ext>
            </a:extLst>
          </p:cNvPr>
          <p:cNvSpPr>
            <a:spLocks noGrp="1"/>
          </p:cNvSpPr>
          <p:nvPr>
            <p:ph type="sldNum" sz="quarter" idx="12"/>
          </p:nvPr>
        </p:nvSpPr>
        <p:spPr/>
        <p:txBody>
          <a:bodyPr/>
          <a:lstStyle/>
          <a:p>
            <a:fld id="{705E4BE8-8183-7C4B-8B30-845149F18E94}" type="slidenum">
              <a:rPr lang="en-US" smtClean="0"/>
              <a:t>‹#›</a:t>
            </a:fld>
            <a:endParaRPr lang="en-US"/>
          </a:p>
        </p:txBody>
      </p:sp>
    </p:spTree>
    <p:extLst>
      <p:ext uri="{BB962C8B-B14F-4D97-AF65-F5344CB8AC3E}">
        <p14:creationId xmlns:p14="http://schemas.microsoft.com/office/powerpoint/2010/main" val="565202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B4FDA-56D3-9529-EF42-6C0BEB533DA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95230C3-75F9-8A63-8CCB-C26630D0477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A3AA9C6-6164-0730-04F7-F4BD100F4E9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7EEE8D9C-FEF1-DFED-9A0E-DAC8F4794C1B}"/>
              </a:ext>
            </a:extLst>
          </p:cNvPr>
          <p:cNvSpPr>
            <a:spLocks noGrp="1"/>
          </p:cNvSpPr>
          <p:nvPr>
            <p:ph type="dt" sz="half" idx="10"/>
          </p:nvPr>
        </p:nvSpPr>
        <p:spPr/>
        <p:txBody>
          <a:bodyPr/>
          <a:lstStyle/>
          <a:p>
            <a:fld id="{A2D6C801-1078-3344-A39F-6C48D247C79A}" type="datetimeFigureOut">
              <a:rPr lang="en-US" smtClean="0"/>
              <a:t>2/2/24</a:t>
            </a:fld>
            <a:endParaRPr lang="en-US"/>
          </a:p>
        </p:txBody>
      </p:sp>
      <p:sp>
        <p:nvSpPr>
          <p:cNvPr id="6" name="Footer Placeholder 5">
            <a:extLst>
              <a:ext uri="{FF2B5EF4-FFF2-40B4-BE49-F238E27FC236}">
                <a16:creationId xmlns:a16="http://schemas.microsoft.com/office/drawing/2014/main" id="{15821599-521D-847B-3333-8E4FA575C6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E65F98-A229-CDF8-3454-948621094BE8}"/>
              </a:ext>
            </a:extLst>
          </p:cNvPr>
          <p:cNvSpPr>
            <a:spLocks noGrp="1"/>
          </p:cNvSpPr>
          <p:nvPr>
            <p:ph type="sldNum" sz="quarter" idx="12"/>
          </p:nvPr>
        </p:nvSpPr>
        <p:spPr/>
        <p:txBody>
          <a:bodyPr/>
          <a:lstStyle/>
          <a:p>
            <a:fld id="{705E4BE8-8183-7C4B-8B30-845149F18E94}" type="slidenum">
              <a:rPr lang="en-US" smtClean="0"/>
              <a:t>‹#›</a:t>
            </a:fld>
            <a:endParaRPr lang="en-US"/>
          </a:p>
        </p:txBody>
      </p:sp>
    </p:spTree>
    <p:extLst>
      <p:ext uri="{BB962C8B-B14F-4D97-AF65-F5344CB8AC3E}">
        <p14:creationId xmlns:p14="http://schemas.microsoft.com/office/powerpoint/2010/main" val="1227331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FEC1A0-61A6-0AB3-24C0-2C328C71ACE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0705A56-F604-FB57-9C34-00C1713DD5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E966000-EAC2-131A-09F1-C020CCF2DEE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E6AE761-0EBE-EF2E-312B-AF9AD1AD53E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D059EEC-CCBA-2B37-C42F-F8B71F726FF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221DCC4-D224-AAD8-AF73-D123A4D6C310}"/>
              </a:ext>
            </a:extLst>
          </p:cNvPr>
          <p:cNvSpPr>
            <a:spLocks noGrp="1"/>
          </p:cNvSpPr>
          <p:nvPr>
            <p:ph type="dt" sz="half" idx="10"/>
          </p:nvPr>
        </p:nvSpPr>
        <p:spPr/>
        <p:txBody>
          <a:bodyPr/>
          <a:lstStyle/>
          <a:p>
            <a:fld id="{A2D6C801-1078-3344-A39F-6C48D247C79A}" type="datetimeFigureOut">
              <a:rPr lang="en-US" smtClean="0"/>
              <a:t>2/2/24</a:t>
            </a:fld>
            <a:endParaRPr lang="en-US"/>
          </a:p>
        </p:txBody>
      </p:sp>
      <p:sp>
        <p:nvSpPr>
          <p:cNvPr id="8" name="Footer Placeholder 7">
            <a:extLst>
              <a:ext uri="{FF2B5EF4-FFF2-40B4-BE49-F238E27FC236}">
                <a16:creationId xmlns:a16="http://schemas.microsoft.com/office/drawing/2014/main" id="{B2EECA8A-FAD1-DDE7-4DD5-B16C626186F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72C2D9D-C69E-B5EE-4F7E-0758EC6665B2}"/>
              </a:ext>
            </a:extLst>
          </p:cNvPr>
          <p:cNvSpPr>
            <a:spLocks noGrp="1"/>
          </p:cNvSpPr>
          <p:nvPr>
            <p:ph type="sldNum" sz="quarter" idx="12"/>
          </p:nvPr>
        </p:nvSpPr>
        <p:spPr/>
        <p:txBody>
          <a:bodyPr/>
          <a:lstStyle/>
          <a:p>
            <a:fld id="{705E4BE8-8183-7C4B-8B30-845149F18E94}" type="slidenum">
              <a:rPr lang="en-US" smtClean="0"/>
              <a:t>‹#›</a:t>
            </a:fld>
            <a:endParaRPr lang="en-US"/>
          </a:p>
        </p:txBody>
      </p:sp>
    </p:spTree>
    <p:extLst>
      <p:ext uri="{BB962C8B-B14F-4D97-AF65-F5344CB8AC3E}">
        <p14:creationId xmlns:p14="http://schemas.microsoft.com/office/powerpoint/2010/main" val="681180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9520E-8D79-D04B-082E-550CEAB5C49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B7DB128-FA00-BBE2-0F17-28736B932002}"/>
              </a:ext>
            </a:extLst>
          </p:cNvPr>
          <p:cNvSpPr>
            <a:spLocks noGrp="1"/>
          </p:cNvSpPr>
          <p:nvPr>
            <p:ph type="dt" sz="half" idx="10"/>
          </p:nvPr>
        </p:nvSpPr>
        <p:spPr/>
        <p:txBody>
          <a:bodyPr/>
          <a:lstStyle/>
          <a:p>
            <a:fld id="{A2D6C801-1078-3344-A39F-6C48D247C79A}" type="datetimeFigureOut">
              <a:rPr lang="en-US" smtClean="0"/>
              <a:t>2/2/24</a:t>
            </a:fld>
            <a:endParaRPr lang="en-US"/>
          </a:p>
        </p:txBody>
      </p:sp>
      <p:sp>
        <p:nvSpPr>
          <p:cNvPr id="4" name="Footer Placeholder 3">
            <a:extLst>
              <a:ext uri="{FF2B5EF4-FFF2-40B4-BE49-F238E27FC236}">
                <a16:creationId xmlns:a16="http://schemas.microsoft.com/office/drawing/2014/main" id="{46EA80AF-7ED3-80E2-7A25-65994A7C8D3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394DA-627F-6661-7581-4E9F70B7FC5B}"/>
              </a:ext>
            </a:extLst>
          </p:cNvPr>
          <p:cNvSpPr>
            <a:spLocks noGrp="1"/>
          </p:cNvSpPr>
          <p:nvPr>
            <p:ph type="sldNum" sz="quarter" idx="12"/>
          </p:nvPr>
        </p:nvSpPr>
        <p:spPr/>
        <p:txBody>
          <a:bodyPr/>
          <a:lstStyle/>
          <a:p>
            <a:fld id="{705E4BE8-8183-7C4B-8B30-845149F18E94}" type="slidenum">
              <a:rPr lang="en-US" smtClean="0"/>
              <a:t>‹#›</a:t>
            </a:fld>
            <a:endParaRPr lang="en-US"/>
          </a:p>
        </p:txBody>
      </p:sp>
    </p:spTree>
    <p:extLst>
      <p:ext uri="{BB962C8B-B14F-4D97-AF65-F5344CB8AC3E}">
        <p14:creationId xmlns:p14="http://schemas.microsoft.com/office/powerpoint/2010/main" val="24701182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BADDCB-5AEB-9584-13A2-D1E5888223E8}"/>
              </a:ext>
            </a:extLst>
          </p:cNvPr>
          <p:cNvSpPr>
            <a:spLocks noGrp="1"/>
          </p:cNvSpPr>
          <p:nvPr>
            <p:ph type="dt" sz="half" idx="10"/>
          </p:nvPr>
        </p:nvSpPr>
        <p:spPr/>
        <p:txBody>
          <a:bodyPr/>
          <a:lstStyle/>
          <a:p>
            <a:fld id="{A2D6C801-1078-3344-A39F-6C48D247C79A}" type="datetimeFigureOut">
              <a:rPr lang="en-US" smtClean="0"/>
              <a:t>2/2/24</a:t>
            </a:fld>
            <a:endParaRPr lang="en-US"/>
          </a:p>
        </p:txBody>
      </p:sp>
      <p:sp>
        <p:nvSpPr>
          <p:cNvPr id="3" name="Footer Placeholder 2">
            <a:extLst>
              <a:ext uri="{FF2B5EF4-FFF2-40B4-BE49-F238E27FC236}">
                <a16:creationId xmlns:a16="http://schemas.microsoft.com/office/drawing/2014/main" id="{CF587A00-3835-5BAC-E947-96D2F847E1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22C8512-27F0-61E9-2BE7-A1444C50B094}"/>
              </a:ext>
            </a:extLst>
          </p:cNvPr>
          <p:cNvSpPr>
            <a:spLocks noGrp="1"/>
          </p:cNvSpPr>
          <p:nvPr>
            <p:ph type="sldNum" sz="quarter" idx="12"/>
          </p:nvPr>
        </p:nvSpPr>
        <p:spPr/>
        <p:txBody>
          <a:bodyPr/>
          <a:lstStyle/>
          <a:p>
            <a:fld id="{705E4BE8-8183-7C4B-8B30-845149F18E94}" type="slidenum">
              <a:rPr lang="en-US" smtClean="0"/>
              <a:t>‹#›</a:t>
            </a:fld>
            <a:endParaRPr lang="en-US"/>
          </a:p>
        </p:txBody>
      </p:sp>
    </p:spTree>
    <p:extLst>
      <p:ext uri="{BB962C8B-B14F-4D97-AF65-F5344CB8AC3E}">
        <p14:creationId xmlns:p14="http://schemas.microsoft.com/office/powerpoint/2010/main" val="38344078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D853F-B501-751F-ECCC-E6755C7B5E9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B48AAC7-D0AC-E582-2EEF-BBF60111276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5CB4D2C-FD97-388E-DD42-F08A261CF9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752D6D4-7613-F5D0-BF64-FD3CE24BD848}"/>
              </a:ext>
            </a:extLst>
          </p:cNvPr>
          <p:cNvSpPr>
            <a:spLocks noGrp="1"/>
          </p:cNvSpPr>
          <p:nvPr>
            <p:ph type="dt" sz="half" idx="10"/>
          </p:nvPr>
        </p:nvSpPr>
        <p:spPr/>
        <p:txBody>
          <a:bodyPr/>
          <a:lstStyle/>
          <a:p>
            <a:fld id="{A2D6C801-1078-3344-A39F-6C48D247C79A}" type="datetimeFigureOut">
              <a:rPr lang="en-US" smtClean="0"/>
              <a:t>2/2/24</a:t>
            </a:fld>
            <a:endParaRPr lang="en-US"/>
          </a:p>
        </p:txBody>
      </p:sp>
      <p:sp>
        <p:nvSpPr>
          <p:cNvPr id="6" name="Footer Placeholder 5">
            <a:extLst>
              <a:ext uri="{FF2B5EF4-FFF2-40B4-BE49-F238E27FC236}">
                <a16:creationId xmlns:a16="http://schemas.microsoft.com/office/drawing/2014/main" id="{2465CDA3-E7CA-0229-4BE2-A5903F6514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FDAF45-EDE7-4AC1-CBA3-05D8BA30FA1B}"/>
              </a:ext>
            </a:extLst>
          </p:cNvPr>
          <p:cNvSpPr>
            <a:spLocks noGrp="1"/>
          </p:cNvSpPr>
          <p:nvPr>
            <p:ph type="sldNum" sz="quarter" idx="12"/>
          </p:nvPr>
        </p:nvSpPr>
        <p:spPr/>
        <p:txBody>
          <a:bodyPr/>
          <a:lstStyle/>
          <a:p>
            <a:fld id="{705E4BE8-8183-7C4B-8B30-845149F18E94}" type="slidenum">
              <a:rPr lang="en-US" smtClean="0"/>
              <a:t>‹#›</a:t>
            </a:fld>
            <a:endParaRPr lang="en-US"/>
          </a:p>
        </p:txBody>
      </p:sp>
    </p:spTree>
    <p:extLst>
      <p:ext uri="{BB962C8B-B14F-4D97-AF65-F5344CB8AC3E}">
        <p14:creationId xmlns:p14="http://schemas.microsoft.com/office/powerpoint/2010/main" val="451810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E51B1-AA03-A9D1-1DB6-8416308769C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088DDBC-F101-AC4E-4239-9AA4BD40AE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97D3BC0-05F0-6C36-5E1B-2473661D77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7AD5422-8A10-C6D2-349F-99D7C131B4F9}"/>
              </a:ext>
            </a:extLst>
          </p:cNvPr>
          <p:cNvSpPr>
            <a:spLocks noGrp="1"/>
          </p:cNvSpPr>
          <p:nvPr>
            <p:ph type="dt" sz="half" idx="10"/>
          </p:nvPr>
        </p:nvSpPr>
        <p:spPr/>
        <p:txBody>
          <a:bodyPr/>
          <a:lstStyle/>
          <a:p>
            <a:fld id="{A2D6C801-1078-3344-A39F-6C48D247C79A}" type="datetimeFigureOut">
              <a:rPr lang="en-US" smtClean="0"/>
              <a:t>2/2/24</a:t>
            </a:fld>
            <a:endParaRPr lang="en-US"/>
          </a:p>
        </p:txBody>
      </p:sp>
      <p:sp>
        <p:nvSpPr>
          <p:cNvPr id="6" name="Footer Placeholder 5">
            <a:extLst>
              <a:ext uri="{FF2B5EF4-FFF2-40B4-BE49-F238E27FC236}">
                <a16:creationId xmlns:a16="http://schemas.microsoft.com/office/drawing/2014/main" id="{AF316F0E-CA8C-6265-9726-1E6E08331B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5A1A869-7BD4-7FB4-2B02-96DBE257EFE7}"/>
              </a:ext>
            </a:extLst>
          </p:cNvPr>
          <p:cNvSpPr>
            <a:spLocks noGrp="1"/>
          </p:cNvSpPr>
          <p:nvPr>
            <p:ph type="sldNum" sz="quarter" idx="12"/>
          </p:nvPr>
        </p:nvSpPr>
        <p:spPr/>
        <p:txBody>
          <a:bodyPr/>
          <a:lstStyle/>
          <a:p>
            <a:fld id="{705E4BE8-8183-7C4B-8B30-845149F18E94}" type="slidenum">
              <a:rPr lang="en-US" smtClean="0"/>
              <a:t>‹#›</a:t>
            </a:fld>
            <a:endParaRPr lang="en-US"/>
          </a:p>
        </p:txBody>
      </p:sp>
    </p:spTree>
    <p:extLst>
      <p:ext uri="{BB962C8B-B14F-4D97-AF65-F5344CB8AC3E}">
        <p14:creationId xmlns:p14="http://schemas.microsoft.com/office/powerpoint/2010/main" val="2237726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96CC1-D113-5B7B-25C1-098D630DDFC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DA2E3E4-EB48-E66D-9ABF-73DCF18C308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1410B04-3101-F856-B219-2541F9F91978}"/>
              </a:ext>
            </a:extLst>
          </p:cNvPr>
          <p:cNvSpPr>
            <a:spLocks noGrp="1"/>
          </p:cNvSpPr>
          <p:nvPr>
            <p:ph type="dt" sz="half" idx="10"/>
          </p:nvPr>
        </p:nvSpPr>
        <p:spPr/>
        <p:txBody>
          <a:bodyPr/>
          <a:lstStyle/>
          <a:p>
            <a:fld id="{A2D6C801-1078-3344-A39F-6C48D247C79A}" type="datetimeFigureOut">
              <a:rPr lang="en-US" smtClean="0"/>
              <a:t>2/2/24</a:t>
            </a:fld>
            <a:endParaRPr lang="en-US"/>
          </a:p>
        </p:txBody>
      </p:sp>
      <p:sp>
        <p:nvSpPr>
          <p:cNvPr id="5" name="Footer Placeholder 4">
            <a:extLst>
              <a:ext uri="{FF2B5EF4-FFF2-40B4-BE49-F238E27FC236}">
                <a16:creationId xmlns:a16="http://schemas.microsoft.com/office/drawing/2014/main" id="{90D7D7DB-76C5-D2E0-75DE-78EA7AA4D9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F00AF4-6985-2684-3810-A2C18BE4E9F0}"/>
              </a:ext>
            </a:extLst>
          </p:cNvPr>
          <p:cNvSpPr>
            <a:spLocks noGrp="1"/>
          </p:cNvSpPr>
          <p:nvPr>
            <p:ph type="sldNum" sz="quarter" idx="12"/>
          </p:nvPr>
        </p:nvSpPr>
        <p:spPr/>
        <p:txBody>
          <a:bodyPr/>
          <a:lstStyle/>
          <a:p>
            <a:fld id="{705E4BE8-8183-7C4B-8B30-845149F18E94}" type="slidenum">
              <a:rPr lang="en-US" smtClean="0"/>
              <a:t>‹#›</a:t>
            </a:fld>
            <a:endParaRPr lang="en-US"/>
          </a:p>
        </p:txBody>
      </p:sp>
    </p:spTree>
    <p:extLst>
      <p:ext uri="{BB962C8B-B14F-4D97-AF65-F5344CB8AC3E}">
        <p14:creationId xmlns:p14="http://schemas.microsoft.com/office/powerpoint/2010/main" val="8495214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3008D0-279F-EB35-6408-4C22FA6DDB9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D2943A4-73B6-3F99-DF87-29CBD673BB6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E229743-1C70-D8B8-E197-9A30A10221C4}"/>
              </a:ext>
            </a:extLst>
          </p:cNvPr>
          <p:cNvSpPr>
            <a:spLocks noGrp="1"/>
          </p:cNvSpPr>
          <p:nvPr>
            <p:ph type="dt" sz="half" idx="10"/>
          </p:nvPr>
        </p:nvSpPr>
        <p:spPr/>
        <p:txBody>
          <a:bodyPr/>
          <a:lstStyle/>
          <a:p>
            <a:fld id="{A2D6C801-1078-3344-A39F-6C48D247C79A}" type="datetimeFigureOut">
              <a:rPr lang="en-US" smtClean="0"/>
              <a:t>2/2/24</a:t>
            </a:fld>
            <a:endParaRPr lang="en-US"/>
          </a:p>
        </p:txBody>
      </p:sp>
      <p:sp>
        <p:nvSpPr>
          <p:cNvPr id="5" name="Footer Placeholder 4">
            <a:extLst>
              <a:ext uri="{FF2B5EF4-FFF2-40B4-BE49-F238E27FC236}">
                <a16:creationId xmlns:a16="http://schemas.microsoft.com/office/drawing/2014/main" id="{C40471CF-BE56-F367-CD46-FD0D28E9C8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4EF71E-859E-E068-CBCA-0FF63264FA19}"/>
              </a:ext>
            </a:extLst>
          </p:cNvPr>
          <p:cNvSpPr>
            <a:spLocks noGrp="1"/>
          </p:cNvSpPr>
          <p:nvPr>
            <p:ph type="sldNum" sz="quarter" idx="12"/>
          </p:nvPr>
        </p:nvSpPr>
        <p:spPr/>
        <p:txBody>
          <a:bodyPr/>
          <a:lstStyle/>
          <a:p>
            <a:fld id="{705E4BE8-8183-7C4B-8B30-845149F18E94}" type="slidenum">
              <a:rPr lang="en-US" smtClean="0"/>
              <a:t>‹#›</a:t>
            </a:fld>
            <a:endParaRPr lang="en-US"/>
          </a:p>
        </p:txBody>
      </p:sp>
    </p:spTree>
    <p:extLst>
      <p:ext uri="{BB962C8B-B14F-4D97-AF65-F5344CB8AC3E}">
        <p14:creationId xmlns:p14="http://schemas.microsoft.com/office/powerpoint/2010/main" val="2438200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FA9BE4-2FF4-489C-96B8-4002CD6AD7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2B3EA9A-031A-7495-DC78-89E7E809C8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B08449-0DC3-A3C2-E61F-7E95B4E8A3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D6C801-1078-3344-A39F-6C48D247C79A}" type="datetimeFigureOut">
              <a:rPr lang="en-US" smtClean="0"/>
              <a:t>2/2/24</a:t>
            </a:fld>
            <a:endParaRPr lang="en-US"/>
          </a:p>
        </p:txBody>
      </p:sp>
      <p:sp>
        <p:nvSpPr>
          <p:cNvPr id="5" name="Footer Placeholder 4">
            <a:extLst>
              <a:ext uri="{FF2B5EF4-FFF2-40B4-BE49-F238E27FC236}">
                <a16:creationId xmlns:a16="http://schemas.microsoft.com/office/drawing/2014/main" id="{5A2AAB3B-B991-3716-D3DC-DE4F4467C4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3BDD623-B656-D2C1-0837-868EA0278C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5E4BE8-8183-7C4B-8B30-845149F18E94}" type="slidenum">
              <a:rPr lang="en-US" smtClean="0"/>
              <a:t>‹#›</a:t>
            </a:fld>
            <a:endParaRPr lang="en-US"/>
          </a:p>
        </p:txBody>
      </p:sp>
    </p:spTree>
    <p:extLst>
      <p:ext uri="{BB962C8B-B14F-4D97-AF65-F5344CB8AC3E}">
        <p14:creationId xmlns:p14="http://schemas.microsoft.com/office/powerpoint/2010/main" val="6866202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FB8F0-C1DF-B6C5-05EC-26BC1178221F}"/>
              </a:ext>
            </a:extLst>
          </p:cNvPr>
          <p:cNvSpPr>
            <a:spLocks noGrp="1"/>
          </p:cNvSpPr>
          <p:nvPr>
            <p:ph type="ctrTitle"/>
          </p:nvPr>
        </p:nvSpPr>
        <p:spPr/>
        <p:txBody>
          <a:bodyPr/>
          <a:lstStyle/>
          <a:p>
            <a:r>
              <a:rPr lang="en-US" dirty="0"/>
              <a:t>Biomimicking into the future  </a:t>
            </a:r>
          </a:p>
        </p:txBody>
      </p:sp>
    </p:spTree>
    <p:extLst>
      <p:ext uri="{BB962C8B-B14F-4D97-AF65-F5344CB8AC3E}">
        <p14:creationId xmlns:p14="http://schemas.microsoft.com/office/powerpoint/2010/main" val="10059894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B562D-22CE-3791-9D29-4F8A6A6813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C6373A-6DBA-CF71-2ED0-2840A09D6E67}"/>
              </a:ext>
            </a:extLst>
          </p:cNvPr>
          <p:cNvSpPr>
            <a:spLocks noGrp="1"/>
          </p:cNvSpPr>
          <p:nvPr>
            <p:ph type="title"/>
          </p:nvPr>
        </p:nvSpPr>
        <p:spPr/>
        <p:txBody>
          <a:bodyPr/>
          <a:lstStyle/>
          <a:p>
            <a:r>
              <a:rPr lang="en-GB" b="1" i="0" dirty="0">
                <a:solidFill>
                  <a:srgbClr val="000000"/>
                </a:solidFill>
                <a:effectLst/>
                <a:latin typeface="Staff Grotesk Medium"/>
              </a:rPr>
              <a:t>What Is Biomimicry in Design?</a:t>
            </a:r>
            <a:br>
              <a:rPr lang="en-GB" b="1" i="0" dirty="0">
                <a:solidFill>
                  <a:srgbClr val="000000"/>
                </a:solidFill>
                <a:effectLst/>
                <a:latin typeface="Staff Grotesk Medium"/>
              </a:rPr>
            </a:br>
            <a:endParaRPr lang="en-US" dirty="0"/>
          </a:p>
        </p:txBody>
      </p:sp>
      <p:sp>
        <p:nvSpPr>
          <p:cNvPr id="3" name="Content Placeholder 2">
            <a:extLst>
              <a:ext uri="{FF2B5EF4-FFF2-40B4-BE49-F238E27FC236}">
                <a16:creationId xmlns:a16="http://schemas.microsoft.com/office/drawing/2014/main" id="{0F1BD06E-5D97-ED4F-893A-2243F03D9834}"/>
              </a:ext>
            </a:extLst>
          </p:cNvPr>
          <p:cNvSpPr>
            <a:spLocks noGrp="1"/>
          </p:cNvSpPr>
          <p:nvPr>
            <p:ph idx="1"/>
          </p:nvPr>
        </p:nvSpPr>
        <p:spPr/>
        <p:txBody>
          <a:bodyPr>
            <a:normAutofit fontScale="70000" lnSpcReduction="20000"/>
          </a:bodyPr>
          <a:lstStyle/>
          <a:p>
            <a:pPr marL="0" indent="0">
              <a:lnSpc>
                <a:spcPct val="100000"/>
              </a:lnSpc>
              <a:buNone/>
            </a:pPr>
            <a:endParaRPr lang="en-GB" sz="3800" b="0" i="0" dirty="0">
              <a:solidFill>
                <a:srgbClr val="000000"/>
              </a:solidFill>
              <a:effectLst/>
              <a:latin typeface="Staff Grotesk Regular"/>
            </a:endParaRPr>
          </a:p>
          <a:p>
            <a:pPr algn="l">
              <a:lnSpc>
                <a:spcPct val="100000"/>
              </a:lnSpc>
            </a:pPr>
            <a:r>
              <a:rPr lang="en-GB" sz="3800" b="0" i="1" dirty="0">
                <a:solidFill>
                  <a:srgbClr val="000000"/>
                </a:solidFill>
                <a:effectLst/>
                <a:latin typeface="Staff Grotesk Regular"/>
              </a:rPr>
              <a:t>"Design in nature is but a concatenation of accidents, culled by natural selection until the result is so beautiful or effective as to seem a miracle of purpose."</a:t>
            </a:r>
            <a:r>
              <a:rPr lang="en-GB" sz="3800" b="0" i="0" dirty="0">
                <a:solidFill>
                  <a:srgbClr val="000000"/>
                </a:solidFill>
                <a:effectLst/>
                <a:latin typeface="Staff Grotesk Regular"/>
              </a:rPr>
              <a:t> – Michael Pollan</a:t>
            </a:r>
          </a:p>
          <a:p>
            <a:pPr algn="l">
              <a:lnSpc>
                <a:spcPct val="100000"/>
              </a:lnSpc>
            </a:pPr>
            <a:endParaRPr lang="en-GB" sz="3800" b="0" i="0" dirty="0">
              <a:solidFill>
                <a:srgbClr val="000000"/>
              </a:solidFill>
              <a:effectLst/>
              <a:latin typeface="Staff Grotesk Regular"/>
            </a:endParaRPr>
          </a:p>
          <a:p>
            <a:pPr algn="l">
              <a:lnSpc>
                <a:spcPct val="100000"/>
              </a:lnSpc>
            </a:pPr>
            <a:r>
              <a:rPr lang="en-GB" sz="3800" b="0" i="0" dirty="0">
                <a:solidFill>
                  <a:srgbClr val="000000"/>
                </a:solidFill>
                <a:effectLst/>
                <a:latin typeface="Staff Grotesk Regular"/>
              </a:rPr>
              <a:t>By definition, biomimetics is the emulation of materials, structures, systems and processes modelled on biological entities. Fairly convoluted for a fundamentally simple concept. </a:t>
            </a:r>
          </a:p>
          <a:p>
            <a:pPr algn="l">
              <a:lnSpc>
                <a:spcPct val="100000"/>
              </a:lnSpc>
            </a:pPr>
            <a:endParaRPr lang="en-GB" sz="3800" b="0" i="0" dirty="0">
              <a:solidFill>
                <a:srgbClr val="000000"/>
              </a:solidFill>
              <a:effectLst/>
              <a:latin typeface="Staff Grotesk Regular"/>
            </a:endParaRPr>
          </a:p>
          <a:p>
            <a:pPr algn="l">
              <a:lnSpc>
                <a:spcPct val="100000"/>
              </a:lnSpc>
            </a:pPr>
            <a:r>
              <a:rPr lang="en-GB" sz="3800" b="0" i="0" dirty="0">
                <a:solidFill>
                  <a:srgbClr val="000000"/>
                </a:solidFill>
                <a:effectLst/>
                <a:latin typeface="Staff Grotesk Regular"/>
              </a:rPr>
              <a:t>Biomimicry is learning from and then emulating nature’s forms, processes, and ecosystems to create more sustainable designs.</a:t>
            </a:r>
          </a:p>
          <a:p>
            <a:pPr algn="l">
              <a:lnSpc>
                <a:spcPct val="100000"/>
              </a:lnSpc>
            </a:pPr>
            <a:endParaRPr lang="en-GB" b="0" i="0" dirty="0">
              <a:solidFill>
                <a:srgbClr val="000000"/>
              </a:solidFill>
              <a:effectLst/>
              <a:latin typeface="Staff Grotesk Regular"/>
            </a:endParaRPr>
          </a:p>
          <a:p>
            <a:pPr marL="0" indent="0">
              <a:buNone/>
            </a:pPr>
            <a:endParaRPr lang="en-GB" dirty="0">
              <a:effectLst/>
            </a:endParaRPr>
          </a:p>
          <a:p>
            <a:endParaRPr lang="en-US" dirty="0"/>
          </a:p>
        </p:txBody>
      </p:sp>
    </p:spTree>
    <p:extLst>
      <p:ext uri="{BB962C8B-B14F-4D97-AF65-F5344CB8AC3E}">
        <p14:creationId xmlns:p14="http://schemas.microsoft.com/office/powerpoint/2010/main" val="1585502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00C59-90C0-2997-E13F-8E5DA4FFEE58}"/>
            </a:ext>
          </a:extLst>
        </p:cNvPr>
        <p:cNvGrpSpPr/>
        <p:nvPr/>
      </p:nvGrpSpPr>
      <p:grpSpPr>
        <a:xfrm>
          <a:off x="0" y="0"/>
          <a:ext cx="0" cy="0"/>
          <a:chOff x="0" y="0"/>
          <a:chExt cx="0" cy="0"/>
        </a:xfrm>
      </p:grpSpPr>
      <p:pic>
        <p:nvPicPr>
          <p:cNvPr id="5" name="Content Placeholder 4" descr="A collage of different types of objects&#10;&#10;Description automatically generated">
            <a:extLst>
              <a:ext uri="{FF2B5EF4-FFF2-40B4-BE49-F238E27FC236}">
                <a16:creationId xmlns:a16="http://schemas.microsoft.com/office/drawing/2014/main" id="{7D0F7143-5212-4018-55F5-70514AAFF5C8}"/>
              </a:ext>
            </a:extLst>
          </p:cNvPr>
          <p:cNvPicPr>
            <a:picLocks noGrp="1" noChangeAspect="1"/>
          </p:cNvPicPr>
          <p:nvPr>
            <p:ph idx="1"/>
          </p:nvPr>
        </p:nvPicPr>
        <p:blipFill>
          <a:blip r:embed="rId2"/>
          <a:stretch>
            <a:fillRect/>
          </a:stretch>
        </p:blipFill>
        <p:spPr>
          <a:xfrm>
            <a:off x="2172714" y="643467"/>
            <a:ext cx="7846571" cy="5571066"/>
          </a:xfrm>
          <a:prstGeom prst="rect">
            <a:avLst/>
          </a:prstGeom>
        </p:spPr>
      </p:pic>
    </p:spTree>
    <p:extLst>
      <p:ext uri="{BB962C8B-B14F-4D97-AF65-F5344CB8AC3E}">
        <p14:creationId xmlns:p14="http://schemas.microsoft.com/office/powerpoint/2010/main" val="39154816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60BF8-3EDB-1CB8-0422-212FCB705D20}"/>
            </a:ext>
          </a:extLst>
        </p:cNvPr>
        <p:cNvGrpSpPr/>
        <p:nvPr/>
      </p:nvGrpSpPr>
      <p:grpSpPr>
        <a:xfrm>
          <a:off x="0" y="0"/>
          <a:ext cx="0" cy="0"/>
          <a:chOff x="0" y="0"/>
          <a:chExt cx="0" cy="0"/>
        </a:xfrm>
      </p:grpSpPr>
      <p:pic>
        <p:nvPicPr>
          <p:cNvPr id="5" name="Content Placeholder 4" descr="A collage of different types of marine animals&#10;&#10;Description automatically generated">
            <a:extLst>
              <a:ext uri="{FF2B5EF4-FFF2-40B4-BE49-F238E27FC236}">
                <a16:creationId xmlns:a16="http://schemas.microsoft.com/office/drawing/2014/main" id="{0DED1C14-8FDB-4D8E-4333-1B4D04DC91B4}"/>
              </a:ext>
            </a:extLst>
          </p:cNvPr>
          <p:cNvPicPr>
            <a:picLocks noGrp="1" noChangeAspect="1"/>
          </p:cNvPicPr>
          <p:nvPr>
            <p:ph idx="1"/>
          </p:nvPr>
        </p:nvPicPr>
        <p:blipFill>
          <a:blip r:embed="rId2"/>
          <a:stretch>
            <a:fillRect/>
          </a:stretch>
        </p:blipFill>
        <p:spPr>
          <a:xfrm>
            <a:off x="2044316" y="643467"/>
            <a:ext cx="8103368" cy="5571066"/>
          </a:xfrm>
          <a:prstGeom prst="rect">
            <a:avLst/>
          </a:prstGeom>
        </p:spPr>
      </p:pic>
    </p:spTree>
    <p:extLst>
      <p:ext uri="{BB962C8B-B14F-4D97-AF65-F5344CB8AC3E}">
        <p14:creationId xmlns:p14="http://schemas.microsoft.com/office/powerpoint/2010/main" val="23676493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F3AFD3-D6DE-9FED-1C87-C17A99F41B88}"/>
            </a:ext>
          </a:extLst>
        </p:cNvPr>
        <p:cNvGrpSpPr/>
        <p:nvPr/>
      </p:nvGrpSpPr>
      <p:grpSpPr>
        <a:xfrm>
          <a:off x="0" y="0"/>
          <a:ext cx="0" cy="0"/>
          <a:chOff x="0" y="0"/>
          <a:chExt cx="0" cy="0"/>
        </a:xfrm>
      </p:grpSpPr>
      <p:pic>
        <p:nvPicPr>
          <p:cNvPr id="5" name="Content Placeholder 4" descr="A collage of different types of furniture&#10;&#10;Description automatically generated">
            <a:extLst>
              <a:ext uri="{FF2B5EF4-FFF2-40B4-BE49-F238E27FC236}">
                <a16:creationId xmlns:a16="http://schemas.microsoft.com/office/drawing/2014/main" id="{C13E798C-58FB-11F8-E30C-F44A67F31F38}"/>
              </a:ext>
            </a:extLst>
          </p:cNvPr>
          <p:cNvPicPr>
            <a:picLocks noGrp="1" noChangeAspect="1"/>
          </p:cNvPicPr>
          <p:nvPr>
            <p:ph idx="1"/>
          </p:nvPr>
        </p:nvPicPr>
        <p:blipFill>
          <a:blip r:embed="rId2"/>
          <a:stretch>
            <a:fillRect/>
          </a:stretch>
        </p:blipFill>
        <p:spPr>
          <a:xfrm>
            <a:off x="2172714" y="643467"/>
            <a:ext cx="7846571" cy="5571066"/>
          </a:xfrm>
          <a:prstGeom prst="rect">
            <a:avLst/>
          </a:prstGeom>
        </p:spPr>
      </p:pic>
    </p:spTree>
    <p:extLst>
      <p:ext uri="{BB962C8B-B14F-4D97-AF65-F5344CB8AC3E}">
        <p14:creationId xmlns:p14="http://schemas.microsoft.com/office/powerpoint/2010/main" val="12530667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C6ED6-57AF-9DA4-1E8D-57B2DFD1A670}"/>
            </a:ext>
          </a:extLst>
        </p:cNvPr>
        <p:cNvGrpSpPr/>
        <p:nvPr/>
      </p:nvGrpSpPr>
      <p:grpSpPr>
        <a:xfrm>
          <a:off x="0" y="0"/>
          <a:ext cx="0" cy="0"/>
          <a:chOff x="0" y="0"/>
          <a:chExt cx="0" cy="0"/>
        </a:xfrm>
      </p:grpSpPr>
      <p:pic>
        <p:nvPicPr>
          <p:cNvPr id="5" name="Content Placeholder 4" descr="A close-up of a map&#10;&#10;Description automatically generated">
            <a:extLst>
              <a:ext uri="{FF2B5EF4-FFF2-40B4-BE49-F238E27FC236}">
                <a16:creationId xmlns:a16="http://schemas.microsoft.com/office/drawing/2014/main" id="{D2DB1DAF-4B29-DE3E-0349-4F1AF6EEDF79}"/>
              </a:ext>
            </a:extLst>
          </p:cNvPr>
          <p:cNvPicPr>
            <a:picLocks noGrp="1" noChangeAspect="1"/>
          </p:cNvPicPr>
          <p:nvPr>
            <p:ph idx="1"/>
          </p:nvPr>
        </p:nvPicPr>
        <p:blipFill>
          <a:blip r:embed="rId2"/>
          <a:stretch>
            <a:fillRect/>
          </a:stretch>
        </p:blipFill>
        <p:spPr>
          <a:xfrm>
            <a:off x="1334405" y="643467"/>
            <a:ext cx="9523189" cy="5571066"/>
          </a:xfrm>
          <a:prstGeom prst="rect">
            <a:avLst/>
          </a:prstGeom>
        </p:spPr>
      </p:pic>
    </p:spTree>
    <p:extLst>
      <p:ext uri="{BB962C8B-B14F-4D97-AF65-F5344CB8AC3E}">
        <p14:creationId xmlns:p14="http://schemas.microsoft.com/office/powerpoint/2010/main" val="41204460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81368-AA6B-9598-59B1-D8D54D21BF6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2EDACE-AEA6-D2BF-4840-40A287E0D620}"/>
              </a:ext>
            </a:extLst>
          </p:cNvPr>
          <p:cNvSpPr>
            <a:spLocks noGrp="1"/>
          </p:cNvSpPr>
          <p:nvPr>
            <p:ph idx="1"/>
          </p:nvPr>
        </p:nvSpPr>
        <p:spPr/>
        <p:txBody>
          <a:bodyPr/>
          <a:lstStyle/>
          <a:p>
            <a:pPr marL="0" indent="0">
              <a:lnSpc>
                <a:spcPct val="100000"/>
              </a:lnSpc>
              <a:buNone/>
            </a:pPr>
            <a:r>
              <a:rPr lang="en-GB" b="0" i="0" dirty="0">
                <a:solidFill>
                  <a:srgbClr val="000000"/>
                </a:solidFill>
                <a:effectLst/>
                <a:latin typeface="+mj-lt"/>
                <a:cs typeface="Big Caslon" panose="02000603090000020003" pitchFamily="2" charset="-79"/>
              </a:rPr>
              <a:t>“We’re blanketing ourselves in boringness, which sounds minor, but is actually a major mental health issue.”</a:t>
            </a:r>
          </a:p>
          <a:p>
            <a:pPr>
              <a:lnSpc>
                <a:spcPct val="100000"/>
              </a:lnSpc>
            </a:pPr>
            <a:endParaRPr lang="en-GB" dirty="0">
              <a:solidFill>
                <a:srgbClr val="000000"/>
              </a:solidFill>
              <a:latin typeface="+mj-lt"/>
              <a:cs typeface="Big Caslon" panose="02000603090000020003" pitchFamily="2" charset="-79"/>
            </a:endParaRPr>
          </a:p>
          <a:p>
            <a:pPr>
              <a:lnSpc>
                <a:spcPct val="100000"/>
              </a:lnSpc>
            </a:pPr>
            <a:r>
              <a:rPr lang="en-US" dirty="0">
                <a:latin typeface="+mj-lt"/>
              </a:rPr>
              <a:t>THOMAS HEATHERWICK</a:t>
            </a:r>
          </a:p>
        </p:txBody>
      </p:sp>
    </p:spTree>
    <p:extLst>
      <p:ext uri="{BB962C8B-B14F-4D97-AF65-F5344CB8AC3E}">
        <p14:creationId xmlns:p14="http://schemas.microsoft.com/office/powerpoint/2010/main" val="3322124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A7DF5-2453-F98A-BB09-F6F5DC674F2D}"/>
              </a:ext>
            </a:extLst>
          </p:cNvPr>
          <p:cNvSpPr>
            <a:spLocks noGrp="1"/>
          </p:cNvSpPr>
          <p:nvPr>
            <p:ph type="title"/>
          </p:nvPr>
        </p:nvSpPr>
        <p:spPr/>
        <p:txBody>
          <a:bodyPr/>
          <a:lstStyle/>
          <a:p>
            <a:r>
              <a:rPr lang="en-US" dirty="0"/>
              <a:t>Biomimetic Painting Challenge: </a:t>
            </a:r>
          </a:p>
        </p:txBody>
      </p:sp>
      <p:sp>
        <p:nvSpPr>
          <p:cNvPr id="3" name="Content Placeholder 2">
            <a:extLst>
              <a:ext uri="{FF2B5EF4-FFF2-40B4-BE49-F238E27FC236}">
                <a16:creationId xmlns:a16="http://schemas.microsoft.com/office/drawing/2014/main" id="{CE6314AA-9A2F-0E21-0C0F-7EED2D10302D}"/>
              </a:ext>
            </a:extLst>
          </p:cNvPr>
          <p:cNvSpPr>
            <a:spLocks noGrp="1"/>
          </p:cNvSpPr>
          <p:nvPr>
            <p:ph idx="1"/>
          </p:nvPr>
        </p:nvSpPr>
        <p:spPr/>
        <p:txBody>
          <a:bodyPr>
            <a:normAutofit fontScale="62500" lnSpcReduction="20000"/>
          </a:bodyPr>
          <a:lstStyle/>
          <a:p>
            <a:pPr marL="0" indent="0">
              <a:lnSpc>
                <a:spcPct val="120000"/>
              </a:lnSpc>
              <a:buNone/>
            </a:pPr>
            <a:r>
              <a:rPr lang="en-US" dirty="0"/>
              <a:t>Task: Create a painting inspired by the beauty and patterns found in nature, emphasizing biomimetic principles. </a:t>
            </a:r>
          </a:p>
          <a:p>
            <a:pPr marL="0" indent="0">
              <a:lnSpc>
                <a:spcPct val="120000"/>
              </a:lnSpc>
              <a:buNone/>
            </a:pPr>
            <a:r>
              <a:rPr lang="en-US" dirty="0"/>
              <a:t>Guidelines: Select a specific natural element, such as a plant, animal, geological formation, or natural phenomenon, as the focal point of your painting. Study the intricate patterns, textures, colors, and forms found in the chosen natural element. Use this as inspiration to create a painting that captures the essence of the natural world while incorporating biomimetic principles. </a:t>
            </a:r>
          </a:p>
          <a:p>
            <a:pPr marL="0" indent="0">
              <a:lnSpc>
                <a:spcPct val="120000"/>
              </a:lnSpc>
              <a:buNone/>
            </a:pPr>
            <a:r>
              <a:rPr lang="en-US" dirty="0"/>
              <a:t>Consider how the painting can reflect the harmony, balance, and sustainability present in the chosen natural element. Your artwork should celebrate the beauty and complexity of nature and convey a message of environmental awareness and appreciation. This challenge encourages artists to draw inspiration from the natural world and apply biomimicry principles to their painting practice. By immersing themselves in the patterns and forms found in nature, artists can create captivating and thought-provoking artworks that highlight the interconnectedness between art, science, and the environment.</a:t>
            </a:r>
            <a:br>
              <a:rPr lang="en-US" dirty="0"/>
            </a:br>
            <a:endParaRPr lang="en-US" dirty="0"/>
          </a:p>
        </p:txBody>
      </p:sp>
    </p:spTree>
    <p:extLst>
      <p:ext uri="{BB962C8B-B14F-4D97-AF65-F5344CB8AC3E}">
        <p14:creationId xmlns:p14="http://schemas.microsoft.com/office/powerpoint/2010/main" val="35607452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FB00B-5A79-2FF8-4D35-E7AFA8E96176}"/>
              </a:ext>
            </a:extLst>
          </p:cNvPr>
          <p:cNvSpPr>
            <a:spLocks noGrp="1"/>
          </p:cNvSpPr>
          <p:nvPr>
            <p:ph type="title"/>
          </p:nvPr>
        </p:nvSpPr>
        <p:spPr/>
        <p:txBody>
          <a:bodyPr/>
          <a:lstStyle/>
          <a:p>
            <a:r>
              <a:rPr lang="en-US" dirty="0"/>
              <a:t>Biomimetic Transportation Design Challenge: </a:t>
            </a:r>
          </a:p>
        </p:txBody>
      </p:sp>
      <p:sp>
        <p:nvSpPr>
          <p:cNvPr id="3" name="Content Placeholder 2">
            <a:extLst>
              <a:ext uri="{FF2B5EF4-FFF2-40B4-BE49-F238E27FC236}">
                <a16:creationId xmlns:a16="http://schemas.microsoft.com/office/drawing/2014/main" id="{67B2EC28-3E00-80ED-275E-7088D4F58B96}"/>
              </a:ext>
            </a:extLst>
          </p:cNvPr>
          <p:cNvSpPr>
            <a:spLocks noGrp="1"/>
          </p:cNvSpPr>
          <p:nvPr>
            <p:ph idx="1"/>
          </p:nvPr>
        </p:nvSpPr>
        <p:spPr/>
        <p:txBody>
          <a:bodyPr>
            <a:normAutofit fontScale="70000" lnSpcReduction="20000"/>
          </a:bodyPr>
          <a:lstStyle/>
          <a:p>
            <a:pPr>
              <a:lnSpc>
                <a:spcPct val="120000"/>
              </a:lnSpc>
            </a:pPr>
            <a:r>
              <a:rPr lang="en-US" dirty="0"/>
              <a:t>Task: Develop a transportation vehicle or component inspired by biological locomotion or structural adaptations. </a:t>
            </a:r>
          </a:p>
          <a:p>
            <a:pPr>
              <a:lnSpc>
                <a:spcPct val="120000"/>
              </a:lnSpc>
            </a:pPr>
            <a:r>
              <a:rPr lang="en-US" dirty="0"/>
              <a:t>Guidelines: Choose a specific animal, plant, or natural phenomenon related to movement or structural efficiency. Use this as a starting point to design a transportation vehicle (such as a car, bicycle, aircraft, etc.) or a specific component (like a wing, propeller, or wheel) that mimics the efficiency, agility, or aerodynamic properties found in nature. </a:t>
            </a:r>
          </a:p>
          <a:p>
            <a:pPr>
              <a:lnSpc>
                <a:spcPct val="120000"/>
              </a:lnSpc>
            </a:pPr>
            <a:r>
              <a:rPr lang="en-US" dirty="0"/>
              <a:t>The design should integrate principles of biomimicry to improve performance, reduce energy consumption, or enhance the overall sustainability of the transportation solution. These product design challenges encourage participants to leverage biomimicry principles to create innovative, sustainable, and nature-inspired solutions in the realm of packaging and transportation design. By drawing inspiration from the natural world, designers can develop products that are not only functional and aesthetically appealing but also environmentally responsible and efficient.</a:t>
            </a:r>
          </a:p>
        </p:txBody>
      </p:sp>
    </p:spTree>
    <p:extLst>
      <p:ext uri="{BB962C8B-B14F-4D97-AF65-F5344CB8AC3E}">
        <p14:creationId xmlns:p14="http://schemas.microsoft.com/office/powerpoint/2010/main" val="1991894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CDA3F-EC83-E9D5-8E52-58E6F8FC2647}"/>
              </a:ext>
            </a:extLst>
          </p:cNvPr>
          <p:cNvSpPr>
            <a:spLocks noGrp="1"/>
          </p:cNvSpPr>
          <p:nvPr>
            <p:ph type="title"/>
          </p:nvPr>
        </p:nvSpPr>
        <p:spPr/>
        <p:txBody>
          <a:bodyPr/>
          <a:lstStyle/>
          <a:p>
            <a:r>
              <a:rPr lang="en-US" dirty="0"/>
              <a:t>Biomimetic Writing Challenge: </a:t>
            </a:r>
          </a:p>
        </p:txBody>
      </p:sp>
      <p:sp>
        <p:nvSpPr>
          <p:cNvPr id="3" name="Content Placeholder 2">
            <a:extLst>
              <a:ext uri="{FF2B5EF4-FFF2-40B4-BE49-F238E27FC236}">
                <a16:creationId xmlns:a16="http://schemas.microsoft.com/office/drawing/2014/main" id="{D87FC1C8-E50D-FA62-4D09-94E259041FCE}"/>
              </a:ext>
            </a:extLst>
          </p:cNvPr>
          <p:cNvSpPr>
            <a:spLocks noGrp="1"/>
          </p:cNvSpPr>
          <p:nvPr>
            <p:ph idx="1"/>
          </p:nvPr>
        </p:nvSpPr>
        <p:spPr/>
        <p:txBody>
          <a:bodyPr>
            <a:normAutofit fontScale="62500" lnSpcReduction="20000"/>
          </a:bodyPr>
          <a:lstStyle/>
          <a:p>
            <a:pPr>
              <a:lnSpc>
                <a:spcPct val="120000"/>
              </a:lnSpc>
            </a:pPr>
            <a:r>
              <a:rPr lang="en-US" dirty="0"/>
              <a:t>Task: Write a piece of literature inspired by elements of nature and biomimicry, emphasizing the interconnectedness between humans and the natural world. </a:t>
            </a:r>
          </a:p>
          <a:p>
            <a:pPr>
              <a:lnSpc>
                <a:spcPct val="120000"/>
              </a:lnSpc>
            </a:pPr>
            <a:r>
              <a:rPr lang="en-US" dirty="0"/>
              <a:t>Guidelines: Choose a specific aspect of nature, such as a plant, animal, ecosystem, or natural phenomenon, and explore its characteristics, behaviors, and significance. Use this as inspiration to create a work of fiction, poetry, or non-fiction that integrates biomimetic themes. </a:t>
            </a:r>
          </a:p>
          <a:p>
            <a:pPr>
              <a:lnSpc>
                <a:spcPct val="120000"/>
              </a:lnSpc>
            </a:pPr>
            <a:r>
              <a:rPr lang="en-US" dirty="0"/>
              <a:t>Consider how the piece can reflect the resilience, adaptability, and beauty found in the natural world, while also conveying a message about sustainable coexistence and the importance of learning from nature. Your writing should evoke a sense of wonder, appreciation, and environmental consciousness. This challenge encourages writers to draw inspiration from the natural world and incorporate biomimicry themes into their creative work. By weaving elements of nature and sustainability into their writing, authors can craft compelling narratives and imagery that resonate with readers and prompt reflection on humanity's relationship with the environment.</a:t>
            </a:r>
            <a:br>
              <a:rPr lang="en-US" dirty="0"/>
            </a:br>
            <a:endParaRPr lang="en-US" dirty="0"/>
          </a:p>
        </p:txBody>
      </p:sp>
    </p:spTree>
    <p:extLst>
      <p:ext uri="{BB962C8B-B14F-4D97-AF65-F5344CB8AC3E}">
        <p14:creationId xmlns:p14="http://schemas.microsoft.com/office/powerpoint/2010/main" val="24213703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B905A-9022-E987-A761-BF19B07CA93B}"/>
              </a:ext>
            </a:extLst>
          </p:cNvPr>
          <p:cNvSpPr>
            <a:spLocks noGrp="1"/>
          </p:cNvSpPr>
          <p:nvPr>
            <p:ph type="title"/>
          </p:nvPr>
        </p:nvSpPr>
        <p:spPr/>
        <p:txBody>
          <a:bodyPr/>
          <a:lstStyle/>
          <a:p>
            <a:r>
              <a:rPr lang="en-US" dirty="0"/>
              <a:t>Biomimetic Ceramics Design Challenge: </a:t>
            </a:r>
          </a:p>
        </p:txBody>
      </p:sp>
      <p:sp>
        <p:nvSpPr>
          <p:cNvPr id="3" name="Content Placeholder 2">
            <a:extLst>
              <a:ext uri="{FF2B5EF4-FFF2-40B4-BE49-F238E27FC236}">
                <a16:creationId xmlns:a16="http://schemas.microsoft.com/office/drawing/2014/main" id="{B45CAB10-AD7F-88F7-499D-D27014DA9F79}"/>
              </a:ext>
            </a:extLst>
          </p:cNvPr>
          <p:cNvSpPr>
            <a:spLocks noGrp="1"/>
          </p:cNvSpPr>
          <p:nvPr>
            <p:ph idx="1"/>
          </p:nvPr>
        </p:nvSpPr>
        <p:spPr/>
        <p:txBody>
          <a:bodyPr>
            <a:normAutofit fontScale="62500" lnSpcReduction="20000"/>
          </a:bodyPr>
          <a:lstStyle/>
          <a:p>
            <a:pPr>
              <a:lnSpc>
                <a:spcPct val="120000"/>
              </a:lnSpc>
            </a:pPr>
            <a:r>
              <a:rPr lang="en-US" dirty="0"/>
              <a:t>Task: Create a ceramic piece inspired by natural forms, textures, or structures, incorporating biomimetic principles. </a:t>
            </a:r>
          </a:p>
          <a:p>
            <a:pPr>
              <a:lnSpc>
                <a:spcPct val="120000"/>
              </a:lnSpc>
            </a:pPr>
            <a:r>
              <a:rPr lang="en-US" dirty="0"/>
              <a:t>Guidelines: Select a specific natural element, such as a plant, animal, geological formation, or natural pattern, as the inspiration for your ceramic design. Study the organic shapes, textures, and functional properties found in the chosen natural element. Use this as a basis to design a ceramic piece that reflects the beauty, resilience, and sustainability found in nature. </a:t>
            </a:r>
          </a:p>
          <a:p>
            <a:pPr>
              <a:lnSpc>
                <a:spcPct val="120000"/>
              </a:lnSpc>
            </a:pPr>
            <a:r>
              <a:rPr lang="en-US" dirty="0"/>
              <a:t>Consider how the piece can mimic the structural efficiency, aesthetic appeal, or functional properties of the natural element, while also embracing sustainable material choices and production methods. Your ceramic artwork should embody the harmony between art, nature, and sustainability. This challenge encourages ceramic artists to draw inspiration from the natural world and apply biomimicry principles to their ceramic creations. By exploring the organic shapes and patterns in nature, artists can produce ceramic pieces that not only showcase artistic excellence but also convey a deeper connection to the environment and the principles of sustainable design.</a:t>
            </a:r>
          </a:p>
        </p:txBody>
      </p:sp>
    </p:spTree>
    <p:extLst>
      <p:ext uri="{BB962C8B-B14F-4D97-AF65-F5344CB8AC3E}">
        <p14:creationId xmlns:p14="http://schemas.microsoft.com/office/powerpoint/2010/main" val="10728074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large round building with many holes&#10;&#10;Description automatically generated">
            <a:extLst>
              <a:ext uri="{FF2B5EF4-FFF2-40B4-BE49-F238E27FC236}">
                <a16:creationId xmlns:a16="http://schemas.microsoft.com/office/drawing/2014/main" id="{BB107CD7-1F1C-C82F-4DF5-47994B430B86}"/>
              </a:ext>
            </a:extLst>
          </p:cNvPr>
          <p:cNvPicPr>
            <a:picLocks noGrp="1" noChangeAspect="1"/>
          </p:cNvPicPr>
          <p:nvPr>
            <p:ph idx="1"/>
          </p:nvPr>
        </p:nvPicPr>
        <p:blipFill>
          <a:blip r:embed="rId2"/>
          <a:stretch>
            <a:fillRect/>
          </a:stretch>
        </p:blipFill>
        <p:spPr>
          <a:xfrm>
            <a:off x="643467" y="783167"/>
            <a:ext cx="5291666" cy="5291666"/>
          </a:xfrm>
          <a:prstGeom prst="rect">
            <a:avLst/>
          </a:prstGeom>
        </p:spPr>
      </p:pic>
      <p:pic>
        <p:nvPicPr>
          <p:cNvPr id="7" name="Picture 6" descr="A person walking in a room with a large ceiling&#10;&#10;Description automatically generated with medium confidence">
            <a:extLst>
              <a:ext uri="{FF2B5EF4-FFF2-40B4-BE49-F238E27FC236}">
                <a16:creationId xmlns:a16="http://schemas.microsoft.com/office/drawing/2014/main" id="{DFB919BC-1A81-B64F-4B4D-8D4622938EC4}"/>
              </a:ext>
            </a:extLst>
          </p:cNvPr>
          <p:cNvPicPr>
            <a:picLocks noChangeAspect="1"/>
          </p:cNvPicPr>
          <p:nvPr/>
        </p:nvPicPr>
        <p:blipFill>
          <a:blip r:embed="rId3"/>
          <a:stretch>
            <a:fillRect/>
          </a:stretch>
        </p:blipFill>
        <p:spPr>
          <a:xfrm>
            <a:off x="6256865" y="783166"/>
            <a:ext cx="5291667" cy="5291667"/>
          </a:xfrm>
          <a:prstGeom prst="rect">
            <a:avLst/>
          </a:prstGeom>
        </p:spPr>
      </p:pic>
    </p:spTree>
    <p:extLst>
      <p:ext uri="{BB962C8B-B14F-4D97-AF65-F5344CB8AC3E}">
        <p14:creationId xmlns:p14="http://schemas.microsoft.com/office/powerpoint/2010/main" val="39331194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11BE3FA7-0D70-4431-814F-D8C40576EA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 name="Picture 6" descr="A close up of a blue object&#10;&#10;Description automatically generated">
            <a:extLst>
              <a:ext uri="{FF2B5EF4-FFF2-40B4-BE49-F238E27FC236}">
                <a16:creationId xmlns:a16="http://schemas.microsoft.com/office/drawing/2014/main" id="{A2DE9889-25EA-757B-7356-6B77B7C34DD0}"/>
              </a:ext>
            </a:extLst>
          </p:cNvPr>
          <p:cNvPicPr>
            <a:picLocks noChangeAspect="1"/>
          </p:cNvPicPr>
          <p:nvPr/>
        </p:nvPicPr>
        <p:blipFill rotWithShape="1">
          <a:blip r:embed="rId2"/>
          <a:srcRect r="1304"/>
          <a:stretch/>
        </p:blipFill>
        <p:spPr>
          <a:xfrm>
            <a:off x="321731" y="557189"/>
            <a:ext cx="5668684" cy="5743618"/>
          </a:xfrm>
          <a:prstGeom prst="rect">
            <a:avLst/>
          </a:prstGeom>
        </p:spPr>
      </p:pic>
      <p:pic>
        <p:nvPicPr>
          <p:cNvPr id="5" name="Content Placeholder 4" descr="A painting of a person's head with gears and metal parts&#10;&#10;Description automatically generated">
            <a:extLst>
              <a:ext uri="{FF2B5EF4-FFF2-40B4-BE49-F238E27FC236}">
                <a16:creationId xmlns:a16="http://schemas.microsoft.com/office/drawing/2014/main" id="{F23E2404-EA9F-9DBE-7BC0-966CAE2091D2}"/>
              </a:ext>
            </a:extLst>
          </p:cNvPr>
          <p:cNvPicPr>
            <a:picLocks noChangeAspect="1"/>
          </p:cNvPicPr>
          <p:nvPr/>
        </p:nvPicPr>
        <p:blipFill rotWithShape="1">
          <a:blip r:embed="rId3"/>
          <a:srcRect l="1197"/>
          <a:stretch/>
        </p:blipFill>
        <p:spPr>
          <a:xfrm>
            <a:off x="6195375" y="557189"/>
            <a:ext cx="5674893" cy="5743618"/>
          </a:xfrm>
          <a:prstGeom prst="rect">
            <a:avLst/>
          </a:prstGeom>
        </p:spPr>
      </p:pic>
    </p:spTree>
    <p:extLst>
      <p:ext uri="{BB962C8B-B14F-4D97-AF65-F5344CB8AC3E}">
        <p14:creationId xmlns:p14="http://schemas.microsoft.com/office/powerpoint/2010/main" val="1984299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11BE3FA7-0D70-4431-814F-D8C40576EA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 name="Picture 6" descr="A building on the water&#10;&#10;Description automatically generated">
            <a:extLst>
              <a:ext uri="{FF2B5EF4-FFF2-40B4-BE49-F238E27FC236}">
                <a16:creationId xmlns:a16="http://schemas.microsoft.com/office/drawing/2014/main" id="{36794133-0D3C-7ED8-5F8D-F1332DD890D4}"/>
              </a:ext>
            </a:extLst>
          </p:cNvPr>
          <p:cNvPicPr>
            <a:picLocks noChangeAspect="1"/>
          </p:cNvPicPr>
          <p:nvPr/>
        </p:nvPicPr>
        <p:blipFill rotWithShape="1">
          <a:blip r:embed="rId2"/>
          <a:srcRect r="1304"/>
          <a:stretch/>
        </p:blipFill>
        <p:spPr>
          <a:xfrm>
            <a:off x="321731" y="557189"/>
            <a:ext cx="5668684" cy="5743618"/>
          </a:xfrm>
          <a:prstGeom prst="rect">
            <a:avLst/>
          </a:prstGeom>
        </p:spPr>
      </p:pic>
      <p:pic>
        <p:nvPicPr>
          <p:cNvPr id="5" name="Content Placeholder 4" descr="A painting of a building with trees and a body of water&#10;&#10;Description automatically generated">
            <a:extLst>
              <a:ext uri="{FF2B5EF4-FFF2-40B4-BE49-F238E27FC236}">
                <a16:creationId xmlns:a16="http://schemas.microsoft.com/office/drawing/2014/main" id="{60029A9B-AE31-1380-D3B0-111E878076F5}"/>
              </a:ext>
            </a:extLst>
          </p:cNvPr>
          <p:cNvPicPr>
            <a:picLocks noChangeAspect="1"/>
          </p:cNvPicPr>
          <p:nvPr/>
        </p:nvPicPr>
        <p:blipFill rotWithShape="1">
          <a:blip r:embed="rId3"/>
          <a:srcRect r="1196"/>
          <a:stretch/>
        </p:blipFill>
        <p:spPr>
          <a:xfrm>
            <a:off x="6195375" y="557189"/>
            <a:ext cx="5674893" cy="5743618"/>
          </a:xfrm>
          <a:prstGeom prst="rect">
            <a:avLst/>
          </a:prstGeom>
        </p:spPr>
      </p:pic>
    </p:spTree>
    <p:extLst>
      <p:ext uri="{BB962C8B-B14F-4D97-AF65-F5344CB8AC3E}">
        <p14:creationId xmlns:p14="http://schemas.microsoft.com/office/powerpoint/2010/main" val="42354744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854</Words>
  <Application>Microsoft Macintosh PowerPoint</Application>
  <PresentationFormat>Widescreen</PresentationFormat>
  <Paragraphs>28</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Staff Grotesk Medium</vt:lpstr>
      <vt:lpstr>Staff Grotesk Regular</vt:lpstr>
      <vt:lpstr>Office Theme</vt:lpstr>
      <vt:lpstr>Biomimicking into the future  </vt:lpstr>
      <vt:lpstr>What Is Biomimicry in Design? </vt:lpstr>
      <vt:lpstr>PowerPoint Presentation</vt:lpstr>
      <vt:lpstr>PowerPoint Presentation</vt:lpstr>
      <vt:lpstr>PowerPoint Presentation</vt:lpstr>
      <vt:lpstr>PowerPoint Presentation</vt:lpstr>
      <vt:lpstr>PowerPoint Presentation</vt:lpstr>
      <vt:lpstr>Biomimetic Painting Challenge: </vt:lpstr>
      <vt:lpstr>Biomimetic Transportation Design Challenge: </vt:lpstr>
      <vt:lpstr>Biomimetic Writing Challenge: </vt:lpstr>
      <vt:lpstr>Biomimetic Ceramics Design Challenge: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Biomimicking into the future  </dc:title>
  <dc:creator>Timi O'neill</dc:creator>
  <cp:lastModifiedBy>Timi O'neill</cp:lastModifiedBy>
  <cp:revision>1</cp:revision>
  <dcterms:created xsi:type="dcterms:W3CDTF">2024-02-02T07:57:23Z</dcterms:created>
  <dcterms:modified xsi:type="dcterms:W3CDTF">2024-02-02T08:36:47Z</dcterms:modified>
</cp:coreProperties>
</file>