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76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7" r:id="rId21"/>
    <p:sldId id="258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312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6E55C44-4B2A-44F1-87EB-567EFF5A3A06}" type="doc">
      <dgm:prSet loTypeId="urn:microsoft.com/office/officeart/2005/8/layout/StepDown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297EA43-7D02-40CB-8872-252E139040C5}">
      <dgm:prSet phldrT="[Text]"/>
      <dgm:spPr/>
      <dgm:t>
        <a:bodyPr/>
        <a:lstStyle/>
        <a:p>
          <a:r>
            <a:rPr lang="en-GB" dirty="0" smtClean="0"/>
            <a:t>Plan search</a:t>
          </a:r>
          <a:endParaRPr lang="en-GB" dirty="0"/>
        </a:p>
      </dgm:t>
    </dgm:pt>
    <dgm:pt modelId="{E9D080F5-1121-44AB-888E-1BAED38B694C}" type="parTrans" cxnId="{75E5BC97-CCD0-4E0F-846C-768278C21A5C}">
      <dgm:prSet/>
      <dgm:spPr/>
      <dgm:t>
        <a:bodyPr/>
        <a:lstStyle/>
        <a:p>
          <a:endParaRPr lang="en-GB"/>
        </a:p>
      </dgm:t>
    </dgm:pt>
    <dgm:pt modelId="{2DE6A3DA-B981-44C7-B9CF-57C12CE490BE}" type="sibTrans" cxnId="{75E5BC97-CCD0-4E0F-846C-768278C21A5C}">
      <dgm:prSet/>
      <dgm:spPr/>
      <dgm:t>
        <a:bodyPr/>
        <a:lstStyle/>
        <a:p>
          <a:endParaRPr lang="en-GB"/>
        </a:p>
      </dgm:t>
    </dgm:pt>
    <dgm:pt modelId="{D36D5903-C098-4C04-B034-2DF1C027A94F}">
      <dgm:prSet phldrT="[Text]"/>
      <dgm:spPr/>
      <dgm:t>
        <a:bodyPr/>
        <a:lstStyle/>
        <a:p>
          <a:r>
            <a:rPr lang="en-GB" dirty="0" smtClean="0"/>
            <a:t>Identify sources</a:t>
          </a:r>
          <a:endParaRPr lang="en-GB" dirty="0"/>
        </a:p>
      </dgm:t>
    </dgm:pt>
    <dgm:pt modelId="{BCA73AF8-1794-4241-AED5-B2AF795ED5B1}" type="parTrans" cxnId="{0A84D1CE-BDE9-48AE-85F4-B4892122767A}">
      <dgm:prSet/>
      <dgm:spPr/>
      <dgm:t>
        <a:bodyPr/>
        <a:lstStyle/>
        <a:p>
          <a:endParaRPr lang="en-GB"/>
        </a:p>
      </dgm:t>
    </dgm:pt>
    <dgm:pt modelId="{3FA018D8-37F9-4154-9C69-39FFA033A575}" type="sibTrans" cxnId="{0A84D1CE-BDE9-48AE-85F4-B4892122767A}">
      <dgm:prSet/>
      <dgm:spPr/>
      <dgm:t>
        <a:bodyPr/>
        <a:lstStyle/>
        <a:p>
          <a:endParaRPr lang="en-GB"/>
        </a:p>
      </dgm:t>
    </dgm:pt>
    <dgm:pt modelId="{D031C35C-7E2E-4558-A2EF-B08941BF30B2}">
      <dgm:prSet phldrT="[Text]"/>
      <dgm:spPr/>
      <dgm:t>
        <a:bodyPr/>
        <a:lstStyle/>
        <a:p>
          <a:r>
            <a:rPr lang="en-GB" dirty="0" smtClean="0"/>
            <a:t>Search literature</a:t>
          </a:r>
          <a:endParaRPr lang="en-GB" dirty="0"/>
        </a:p>
      </dgm:t>
    </dgm:pt>
    <dgm:pt modelId="{B2B16A92-2AEF-4E5E-A081-BDC9563BE91A}" type="parTrans" cxnId="{D5FF3728-1D83-4EFC-BC62-492F379418FF}">
      <dgm:prSet/>
      <dgm:spPr/>
      <dgm:t>
        <a:bodyPr/>
        <a:lstStyle/>
        <a:p>
          <a:endParaRPr lang="en-GB"/>
        </a:p>
      </dgm:t>
    </dgm:pt>
    <dgm:pt modelId="{1AD33816-787A-4DA9-BFE4-EE5A27238E33}" type="sibTrans" cxnId="{D5FF3728-1D83-4EFC-BC62-492F379418FF}">
      <dgm:prSet/>
      <dgm:spPr/>
      <dgm:t>
        <a:bodyPr/>
        <a:lstStyle/>
        <a:p>
          <a:endParaRPr lang="en-GB"/>
        </a:p>
      </dgm:t>
    </dgm:pt>
    <dgm:pt modelId="{F8379D97-C4C2-4000-912C-85FD37FB0E84}">
      <dgm:prSet phldrT="[Text]"/>
      <dgm:spPr/>
      <dgm:t>
        <a:bodyPr/>
        <a:lstStyle/>
        <a:p>
          <a:r>
            <a:rPr lang="en-GB" dirty="0" smtClean="0"/>
            <a:t>Search indices</a:t>
          </a:r>
          <a:endParaRPr lang="en-GB" dirty="0"/>
        </a:p>
      </dgm:t>
    </dgm:pt>
    <dgm:pt modelId="{1ED32302-E12F-4AAD-9859-738829305936}" type="parTrans" cxnId="{1ED2BDCB-0BAD-4FA1-8CEF-D68FAE4E4B93}">
      <dgm:prSet/>
      <dgm:spPr/>
      <dgm:t>
        <a:bodyPr/>
        <a:lstStyle/>
        <a:p>
          <a:endParaRPr lang="en-GB"/>
        </a:p>
      </dgm:t>
    </dgm:pt>
    <dgm:pt modelId="{9DC4E353-A867-4E19-88A2-FA7A9B9EF0DC}" type="sibTrans" cxnId="{1ED2BDCB-0BAD-4FA1-8CEF-D68FAE4E4B93}">
      <dgm:prSet/>
      <dgm:spPr/>
      <dgm:t>
        <a:bodyPr/>
        <a:lstStyle/>
        <a:p>
          <a:endParaRPr lang="en-GB"/>
        </a:p>
      </dgm:t>
    </dgm:pt>
    <dgm:pt modelId="{1009AA72-DD8D-43F2-843D-E2BB717B8A2D}">
      <dgm:prSet phldrT="[Text]"/>
      <dgm:spPr/>
      <dgm:t>
        <a:bodyPr/>
        <a:lstStyle/>
        <a:p>
          <a:r>
            <a:rPr lang="en-GB" dirty="0" smtClean="0"/>
            <a:t>Evaluate and record data</a:t>
          </a:r>
          <a:endParaRPr lang="en-GB" dirty="0"/>
        </a:p>
      </dgm:t>
    </dgm:pt>
    <dgm:pt modelId="{F4923554-B443-42FA-B223-C54D09D3A509}" type="parTrans" cxnId="{4740B03B-BE10-4696-9D43-DF068E63AF6C}">
      <dgm:prSet/>
      <dgm:spPr/>
      <dgm:t>
        <a:bodyPr/>
        <a:lstStyle/>
        <a:p>
          <a:endParaRPr lang="en-GB"/>
        </a:p>
      </dgm:t>
    </dgm:pt>
    <dgm:pt modelId="{46790AB0-A862-4018-9E98-623265295C8C}" type="sibTrans" cxnId="{4740B03B-BE10-4696-9D43-DF068E63AF6C}">
      <dgm:prSet/>
      <dgm:spPr/>
      <dgm:t>
        <a:bodyPr/>
        <a:lstStyle/>
        <a:p>
          <a:endParaRPr lang="en-GB"/>
        </a:p>
      </dgm:t>
    </dgm:pt>
    <dgm:pt modelId="{94CE68C9-6244-4706-BA9B-D456501C695E}">
      <dgm:prSet phldrT="[Text]"/>
      <dgm:spPr/>
      <dgm:t>
        <a:bodyPr/>
        <a:lstStyle/>
        <a:p>
          <a:r>
            <a:rPr lang="en-GB" dirty="0" smtClean="0"/>
            <a:t>Collect data</a:t>
          </a:r>
          <a:endParaRPr lang="en-GB" dirty="0"/>
        </a:p>
      </dgm:t>
    </dgm:pt>
    <dgm:pt modelId="{FF4C3882-9A4B-4FD8-9964-65252355A62F}" type="parTrans" cxnId="{5FB02E71-48A6-4147-95A0-9847C26FFF0A}">
      <dgm:prSet/>
      <dgm:spPr/>
      <dgm:t>
        <a:bodyPr/>
        <a:lstStyle/>
        <a:p>
          <a:endParaRPr lang="en-GB"/>
        </a:p>
      </dgm:t>
    </dgm:pt>
    <dgm:pt modelId="{9B4350BA-AF73-4F8D-BA65-BC922FB54EB3}" type="sibTrans" cxnId="{5FB02E71-48A6-4147-95A0-9847C26FFF0A}">
      <dgm:prSet/>
      <dgm:spPr/>
      <dgm:t>
        <a:bodyPr/>
        <a:lstStyle/>
        <a:p>
          <a:endParaRPr lang="en-GB"/>
        </a:p>
      </dgm:t>
    </dgm:pt>
    <dgm:pt modelId="{629EC11F-7E26-447C-AE2E-FAB1D1C4525C}">
      <dgm:prSet/>
      <dgm:spPr/>
      <dgm:t>
        <a:bodyPr/>
        <a:lstStyle/>
        <a:p>
          <a:r>
            <a:rPr lang="en-GB" dirty="0" smtClean="0"/>
            <a:t>Refine search</a:t>
          </a:r>
          <a:endParaRPr lang="en-GB" dirty="0"/>
        </a:p>
      </dgm:t>
    </dgm:pt>
    <dgm:pt modelId="{54B28ACA-17D5-4C62-B071-1D639C9E878E}" type="parTrans" cxnId="{511C3287-2948-4407-B318-145507B8E6C4}">
      <dgm:prSet/>
      <dgm:spPr/>
      <dgm:t>
        <a:bodyPr/>
        <a:lstStyle/>
        <a:p>
          <a:endParaRPr lang="en-GB"/>
        </a:p>
      </dgm:t>
    </dgm:pt>
    <dgm:pt modelId="{847DC93F-8369-4E2F-A188-A658DF6D5359}" type="sibTrans" cxnId="{511C3287-2948-4407-B318-145507B8E6C4}">
      <dgm:prSet/>
      <dgm:spPr/>
      <dgm:t>
        <a:bodyPr/>
        <a:lstStyle/>
        <a:p>
          <a:endParaRPr lang="en-GB"/>
        </a:p>
      </dgm:t>
    </dgm:pt>
    <dgm:pt modelId="{1B71D9C4-551D-4CF0-BD24-8B6AD3AFD1F2}">
      <dgm:prSet/>
      <dgm:spPr/>
      <dgm:t>
        <a:bodyPr/>
        <a:lstStyle/>
        <a:p>
          <a:r>
            <a:rPr lang="en-GB" dirty="0" smtClean="0"/>
            <a:t>Write review</a:t>
          </a:r>
          <a:endParaRPr lang="en-GB" dirty="0"/>
        </a:p>
      </dgm:t>
    </dgm:pt>
    <dgm:pt modelId="{373B84A0-5BD4-4A3A-B97D-AFBFDDA10B70}" type="parTrans" cxnId="{84ECC680-0C44-4CF2-B18D-DF42B10D2C13}">
      <dgm:prSet/>
      <dgm:spPr/>
      <dgm:t>
        <a:bodyPr/>
        <a:lstStyle/>
        <a:p>
          <a:endParaRPr lang="en-GB"/>
        </a:p>
      </dgm:t>
    </dgm:pt>
    <dgm:pt modelId="{43EE2178-372A-465E-9BAF-E4C0C62FF86B}" type="sibTrans" cxnId="{84ECC680-0C44-4CF2-B18D-DF42B10D2C13}">
      <dgm:prSet/>
      <dgm:spPr/>
      <dgm:t>
        <a:bodyPr/>
        <a:lstStyle/>
        <a:p>
          <a:endParaRPr lang="en-GB"/>
        </a:p>
      </dgm:t>
    </dgm:pt>
    <dgm:pt modelId="{6C85EBF7-35D0-44A4-B711-7A9601BE8005}">
      <dgm:prSet/>
      <dgm:spPr/>
      <dgm:t>
        <a:bodyPr/>
        <a:lstStyle/>
        <a:p>
          <a:r>
            <a:rPr lang="en-GB" dirty="0" smtClean="0"/>
            <a:t>Identify new sources</a:t>
          </a:r>
          <a:endParaRPr lang="en-GB" dirty="0"/>
        </a:p>
      </dgm:t>
    </dgm:pt>
    <dgm:pt modelId="{5D974880-345D-44DF-BA02-AB937EE94ED5}" type="parTrans" cxnId="{7AFAF844-C7B8-4699-AD21-F9F50735C502}">
      <dgm:prSet/>
      <dgm:spPr/>
      <dgm:t>
        <a:bodyPr/>
        <a:lstStyle/>
        <a:p>
          <a:endParaRPr lang="en-GB"/>
        </a:p>
      </dgm:t>
    </dgm:pt>
    <dgm:pt modelId="{1A6DD4EE-293A-438B-B52C-E64F1C9E4E9E}" type="sibTrans" cxnId="{7AFAF844-C7B8-4699-AD21-F9F50735C502}">
      <dgm:prSet/>
      <dgm:spPr/>
      <dgm:t>
        <a:bodyPr/>
        <a:lstStyle/>
        <a:p>
          <a:endParaRPr lang="en-GB"/>
        </a:p>
      </dgm:t>
    </dgm:pt>
    <dgm:pt modelId="{EB718AE5-3EFE-4A97-855D-404D3CE09B66}">
      <dgm:prSet phldrT="[Text]"/>
      <dgm:spPr/>
      <dgm:t>
        <a:bodyPr/>
        <a:lstStyle/>
        <a:p>
          <a:r>
            <a:rPr lang="en-GB" dirty="0" smtClean="0"/>
            <a:t>Generate keywords</a:t>
          </a:r>
          <a:endParaRPr lang="en-GB" dirty="0"/>
        </a:p>
      </dgm:t>
    </dgm:pt>
    <dgm:pt modelId="{F39EA516-92BC-4E03-800D-E5F3C32BC419}" type="parTrans" cxnId="{1AEFEE20-6431-4511-8726-61502E7E62F8}">
      <dgm:prSet/>
      <dgm:spPr/>
      <dgm:t>
        <a:bodyPr/>
        <a:lstStyle/>
        <a:p>
          <a:endParaRPr lang="en-GB"/>
        </a:p>
      </dgm:t>
    </dgm:pt>
    <dgm:pt modelId="{518291AA-1353-4492-B15E-C89225EA10BC}" type="sibTrans" cxnId="{1AEFEE20-6431-4511-8726-61502E7E62F8}">
      <dgm:prSet/>
      <dgm:spPr/>
      <dgm:t>
        <a:bodyPr/>
        <a:lstStyle/>
        <a:p>
          <a:endParaRPr lang="en-GB"/>
        </a:p>
      </dgm:t>
    </dgm:pt>
    <dgm:pt modelId="{0130F72A-B5EB-4DE3-8EDC-A703DA8BE083}">
      <dgm:prSet phldrT="[Text]"/>
      <dgm:spPr/>
      <dgm:t>
        <a:bodyPr/>
        <a:lstStyle/>
        <a:p>
          <a:r>
            <a:rPr lang="en-GB" dirty="0" smtClean="0"/>
            <a:t>Define scope</a:t>
          </a:r>
          <a:endParaRPr lang="en-GB" dirty="0"/>
        </a:p>
      </dgm:t>
    </dgm:pt>
    <dgm:pt modelId="{4810CB17-70BA-4829-B8F4-2B021B83C854}" type="parTrans" cxnId="{FA047E91-AC9E-450E-9A43-68C942758870}">
      <dgm:prSet/>
      <dgm:spPr/>
      <dgm:t>
        <a:bodyPr/>
        <a:lstStyle/>
        <a:p>
          <a:endParaRPr lang="en-GB"/>
        </a:p>
      </dgm:t>
    </dgm:pt>
    <dgm:pt modelId="{FA8ACAA7-5283-4B6D-BDD3-668BA29B8CE0}" type="sibTrans" cxnId="{FA047E91-AC9E-450E-9A43-68C942758870}">
      <dgm:prSet/>
      <dgm:spPr/>
      <dgm:t>
        <a:bodyPr/>
        <a:lstStyle/>
        <a:p>
          <a:endParaRPr lang="en-GB"/>
        </a:p>
      </dgm:t>
    </dgm:pt>
    <dgm:pt modelId="{7995BA74-4A9E-4F8E-84BC-567C89A2CC82}">
      <dgm:prSet phldrT="[Text]"/>
      <dgm:spPr/>
      <dgm:t>
        <a:bodyPr/>
        <a:lstStyle/>
        <a:p>
          <a:r>
            <a:rPr lang="en-GB" dirty="0" smtClean="0"/>
            <a:t>Search databases</a:t>
          </a:r>
          <a:endParaRPr lang="en-GB" dirty="0"/>
        </a:p>
      </dgm:t>
    </dgm:pt>
    <dgm:pt modelId="{C6C4F047-FB04-485F-AD5B-7D574D2DA68D}" type="parTrans" cxnId="{0ED91258-EF4C-47C8-A7A1-3B54F4934F46}">
      <dgm:prSet/>
      <dgm:spPr/>
      <dgm:t>
        <a:bodyPr/>
        <a:lstStyle/>
        <a:p>
          <a:endParaRPr lang="en-GB"/>
        </a:p>
      </dgm:t>
    </dgm:pt>
    <dgm:pt modelId="{6B245825-205E-4EA6-9038-3D4ADA9F5156}" type="sibTrans" cxnId="{0ED91258-EF4C-47C8-A7A1-3B54F4934F46}">
      <dgm:prSet/>
      <dgm:spPr/>
      <dgm:t>
        <a:bodyPr/>
        <a:lstStyle/>
        <a:p>
          <a:endParaRPr lang="en-GB"/>
        </a:p>
      </dgm:t>
    </dgm:pt>
    <dgm:pt modelId="{923E7FA8-F44B-4427-BDE4-3509E74D6AD6}">
      <dgm:prSet phldrT="[Text]"/>
      <dgm:spPr/>
      <dgm:t>
        <a:bodyPr/>
        <a:lstStyle/>
        <a:p>
          <a:r>
            <a:rPr lang="en-GB" dirty="0" smtClean="0"/>
            <a:t>Use search engines</a:t>
          </a:r>
          <a:endParaRPr lang="en-GB" dirty="0"/>
        </a:p>
      </dgm:t>
    </dgm:pt>
    <dgm:pt modelId="{69BCD5D6-5052-4A83-A1A7-92BD4EF1BBE2}" type="parTrans" cxnId="{AD002AA3-02C3-4393-AC8B-11D1598957A2}">
      <dgm:prSet/>
      <dgm:spPr/>
      <dgm:t>
        <a:bodyPr/>
        <a:lstStyle/>
        <a:p>
          <a:endParaRPr lang="en-GB"/>
        </a:p>
      </dgm:t>
    </dgm:pt>
    <dgm:pt modelId="{38B92538-351F-4D6F-B606-0A21CB216C48}" type="sibTrans" cxnId="{AD002AA3-02C3-4393-AC8B-11D1598957A2}">
      <dgm:prSet/>
      <dgm:spPr/>
      <dgm:t>
        <a:bodyPr/>
        <a:lstStyle/>
        <a:p>
          <a:endParaRPr lang="en-GB"/>
        </a:p>
      </dgm:t>
    </dgm:pt>
    <dgm:pt modelId="{3D06D020-2C58-48E2-B9C5-8DE270B16F31}">
      <dgm:prSet phldrT="[Text]"/>
      <dgm:spPr/>
      <dgm:t>
        <a:bodyPr/>
        <a:lstStyle/>
        <a:p>
          <a:r>
            <a:rPr lang="en-GB" dirty="0" smtClean="0"/>
            <a:t>Evaluate &amp; analyse data</a:t>
          </a:r>
          <a:endParaRPr lang="en-GB" dirty="0"/>
        </a:p>
      </dgm:t>
    </dgm:pt>
    <dgm:pt modelId="{895F43FC-0111-4B32-8D85-F8D0F648368F}" type="parTrans" cxnId="{5873EB89-35CA-4E77-BF75-6B2BC98DC3A7}">
      <dgm:prSet/>
      <dgm:spPr/>
      <dgm:t>
        <a:bodyPr/>
        <a:lstStyle/>
        <a:p>
          <a:endParaRPr lang="en-GB"/>
        </a:p>
      </dgm:t>
    </dgm:pt>
    <dgm:pt modelId="{E21C1D89-ECC0-4FB8-BDF1-D8602B6A5170}" type="sibTrans" cxnId="{5873EB89-35CA-4E77-BF75-6B2BC98DC3A7}">
      <dgm:prSet/>
      <dgm:spPr/>
      <dgm:t>
        <a:bodyPr/>
        <a:lstStyle/>
        <a:p>
          <a:endParaRPr lang="en-GB"/>
        </a:p>
      </dgm:t>
    </dgm:pt>
    <dgm:pt modelId="{A1722DA9-2DFC-47BD-B396-BFD24D9E4943}">
      <dgm:prSet phldrT="[Text]"/>
      <dgm:spPr/>
      <dgm:t>
        <a:bodyPr/>
        <a:lstStyle/>
        <a:p>
          <a:r>
            <a:rPr lang="en-GB" dirty="0" smtClean="0"/>
            <a:t>Record &amp; reference data</a:t>
          </a:r>
          <a:endParaRPr lang="en-GB" dirty="0"/>
        </a:p>
      </dgm:t>
    </dgm:pt>
    <dgm:pt modelId="{13C34D97-1C89-4D95-9FC1-183DE34ABBE8}" type="parTrans" cxnId="{370544DC-BC2C-41AF-A278-53183673D62D}">
      <dgm:prSet/>
      <dgm:spPr/>
      <dgm:t>
        <a:bodyPr/>
        <a:lstStyle/>
        <a:p>
          <a:endParaRPr lang="en-GB"/>
        </a:p>
      </dgm:t>
    </dgm:pt>
    <dgm:pt modelId="{E54369A0-BCE6-4F1B-91B2-52DC2C3AA603}" type="sibTrans" cxnId="{370544DC-BC2C-41AF-A278-53183673D62D}">
      <dgm:prSet/>
      <dgm:spPr/>
      <dgm:t>
        <a:bodyPr/>
        <a:lstStyle/>
        <a:p>
          <a:endParaRPr lang="en-GB"/>
        </a:p>
      </dgm:t>
    </dgm:pt>
    <dgm:pt modelId="{BB749806-8FA4-42DA-92E6-E8DEA0EF2C70}">
      <dgm:prSet phldrT="[Text]"/>
      <dgm:spPr/>
      <dgm:t>
        <a:bodyPr/>
        <a:lstStyle/>
        <a:p>
          <a:r>
            <a:rPr lang="en-GB" dirty="0" smtClean="0"/>
            <a:t>Write review drafts</a:t>
          </a:r>
          <a:endParaRPr lang="en-GB" dirty="0"/>
        </a:p>
      </dgm:t>
    </dgm:pt>
    <dgm:pt modelId="{EDFF69AA-D206-4787-8695-A49810882C54}" type="parTrans" cxnId="{6D8EE468-8C62-4867-913D-6B17943BA790}">
      <dgm:prSet/>
      <dgm:spPr/>
      <dgm:t>
        <a:bodyPr/>
        <a:lstStyle/>
        <a:p>
          <a:endParaRPr lang="en-GB"/>
        </a:p>
      </dgm:t>
    </dgm:pt>
    <dgm:pt modelId="{A3CEF26B-031C-411A-8601-FB4505B1E023}" type="sibTrans" cxnId="{6D8EE468-8C62-4867-913D-6B17943BA790}">
      <dgm:prSet/>
      <dgm:spPr/>
      <dgm:t>
        <a:bodyPr/>
        <a:lstStyle/>
        <a:p>
          <a:endParaRPr lang="en-GB"/>
        </a:p>
      </dgm:t>
    </dgm:pt>
    <dgm:pt modelId="{B5BF3608-A8A9-4322-A555-BC73E8866927}">
      <dgm:prSet/>
      <dgm:spPr/>
      <dgm:t>
        <a:bodyPr/>
        <a:lstStyle/>
        <a:p>
          <a:r>
            <a:rPr lang="en-GB" dirty="0" smtClean="0"/>
            <a:t>Refine scope</a:t>
          </a:r>
          <a:endParaRPr lang="en-GB" dirty="0"/>
        </a:p>
      </dgm:t>
    </dgm:pt>
    <dgm:pt modelId="{AF3AB29E-3844-4444-8789-2BF48D59CC21}" type="parTrans" cxnId="{66C927C2-9FC6-4857-94DF-3D28B74A90B4}">
      <dgm:prSet/>
      <dgm:spPr/>
      <dgm:t>
        <a:bodyPr/>
        <a:lstStyle/>
        <a:p>
          <a:endParaRPr lang="en-GB"/>
        </a:p>
      </dgm:t>
    </dgm:pt>
    <dgm:pt modelId="{A6F73A57-E104-4DBB-A824-8F84D18EBA20}" type="sibTrans" cxnId="{66C927C2-9FC6-4857-94DF-3D28B74A90B4}">
      <dgm:prSet/>
      <dgm:spPr/>
      <dgm:t>
        <a:bodyPr/>
        <a:lstStyle/>
        <a:p>
          <a:endParaRPr lang="en-GB"/>
        </a:p>
      </dgm:t>
    </dgm:pt>
    <dgm:pt modelId="{2650F724-AAB5-4EDB-9F10-430F53583DC9}">
      <dgm:prSet/>
      <dgm:spPr/>
      <dgm:t>
        <a:bodyPr/>
        <a:lstStyle/>
        <a:p>
          <a:r>
            <a:rPr lang="en-GB" dirty="0" smtClean="0"/>
            <a:t>Identify new keywords</a:t>
          </a:r>
          <a:endParaRPr lang="en-GB" dirty="0"/>
        </a:p>
      </dgm:t>
    </dgm:pt>
    <dgm:pt modelId="{6F137700-DFFD-4BDF-81FD-6E92ACEB119D}" type="parTrans" cxnId="{501DECE5-91FB-42C9-874F-95989A3FD025}">
      <dgm:prSet/>
      <dgm:spPr/>
      <dgm:t>
        <a:bodyPr/>
        <a:lstStyle/>
        <a:p>
          <a:endParaRPr lang="en-GB"/>
        </a:p>
      </dgm:t>
    </dgm:pt>
    <dgm:pt modelId="{1EF45337-400E-4769-9336-18AEEBCE18E5}" type="sibTrans" cxnId="{501DECE5-91FB-42C9-874F-95989A3FD025}">
      <dgm:prSet/>
      <dgm:spPr/>
      <dgm:t>
        <a:bodyPr/>
        <a:lstStyle/>
        <a:p>
          <a:endParaRPr lang="en-GB"/>
        </a:p>
      </dgm:t>
    </dgm:pt>
    <dgm:pt modelId="{9CF407E3-A181-4DD2-B2AF-AC50AC4CCED1}" type="pres">
      <dgm:prSet presAssocID="{06E55C44-4B2A-44F1-87EB-567EFF5A3A06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en-GB"/>
        </a:p>
      </dgm:t>
    </dgm:pt>
    <dgm:pt modelId="{C00A52B1-609D-46CF-849C-5C965DBB6DE3}" type="pres">
      <dgm:prSet presAssocID="{E297EA43-7D02-40CB-8872-252E139040C5}" presName="composite" presStyleCnt="0"/>
      <dgm:spPr/>
    </dgm:pt>
    <dgm:pt modelId="{97EDD3CB-DAAD-4B8C-B092-AC741A4E3C78}" type="pres">
      <dgm:prSet presAssocID="{E297EA43-7D02-40CB-8872-252E139040C5}" presName="bentUpArrow1" presStyleLbl="alignImgPlace1" presStyleIdx="0" presStyleCnt="4" custLinFactNeighborX="7795"/>
      <dgm:spPr/>
    </dgm:pt>
    <dgm:pt modelId="{2CCC02AE-BC8D-47BD-B660-A62BFDFFFE3A}" type="pres">
      <dgm:prSet presAssocID="{E297EA43-7D02-40CB-8872-252E139040C5}" presName="ParentText" presStyleLbl="node1" presStyleIdx="0" presStyleCnt="5" custLinFactNeighborX="-24048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5EE8FE6-6DB6-4707-8328-2E720F8C8EDB}" type="pres">
      <dgm:prSet presAssocID="{E297EA43-7D02-40CB-8872-252E139040C5}" presName="ChildText" presStyleLbl="revTx" presStyleIdx="0" presStyleCnt="4" custScaleX="224612" custLinFactNeighborX="3144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050D398-A298-43AE-AD39-383F2E1CC2C1}" type="pres">
      <dgm:prSet presAssocID="{2DE6A3DA-B981-44C7-B9CF-57C12CE490BE}" presName="sibTrans" presStyleCnt="0"/>
      <dgm:spPr/>
    </dgm:pt>
    <dgm:pt modelId="{CA687FE9-4AB1-4246-9703-396EAD89B9BE}" type="pres">
      <dgm:prSet presAssocID="{D031C35C-7E2E-4558-A2EF-B08941BF30B2}" presName="composite" presStyleCnt="0"/>
      <dgm:spPr/>
    </dgm:pt>
    <dgm:pt modelId="{13AF644E-BC26-4F92-A3EA-C3A8EE910F5C}" type="pres">
      <dgm:prSet presAssocID="{D031C35C-7E2E-4558-A2EF-B08941BF30B2}" presName="bentUpArrow1" presStyleLbl="alignImgPlace1" presStyleIdx="1" presStyleCnt="4" custLinFactNeighborX="7795"/>
      <dgm:spPr/>
    </dgm:pt>
    <dgm:pt modelId="{5A86D143-9C8B-4691-BE4F-D734039A3768}" type="pres">
      <dgm:prSet presAssocID="{D031C35C-7E2E-4558-A2EF-B08941BF30B2}" presName="ParentText" presStyleLbl="node1" presStyleIdx="1" presStyleCnt="5" custLinFactNeighborX="-24048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763B3B6-F2C9-40FC-997A-854FFD04B4B7}" type="pres">
      <dgm:prSet presAssocID="{D031C35C-7E2E-4558-A2EF-B08941BF30B2}" presName="ChildText" presStyleLbl="revTx" presStyleIdx="1" presStyleCnt="4" custScaleX="340036" custLinFactNeighborX="8561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A53B052-6C54-4298-8B15-F5733A7F0B86}" type="pres">
      <dgm:prSet presAssocID="{1AD33816-787A-4DA9-BFE4-EE5A27238E33}" presName="sibTrans" presStyleCnt="0"/>
      <dgm:spPr/>
    </dgm:pt>
    <dgm:pt modelId="{B526BFF0-F7ED-4144-93A0-C077AB2C0F20}" type="pres">
      <dgm:prSet presAssocID="{1009AA72-DD8D-43F2-843D-E2BB717B8A2D}" presName="composite" presStyleCnt="0"/>
      <dgm:spPr/>
    </dgm:pt>
    <dgm:pt modelId="{7C311215-8742-4AB6-A939-E68110D32875}" type="pres">
      <dgm:prSet presAssocID="{1009AA72-DD8D-43F2-843D-E2BB717B8A2D}" presName="bentUpArrow1" presStyleLbl="alignImgPlace1" presStyleIdx="2" presStyleCnt="4" custLinFactNeighborX="7795"/>
      <dgm:spPr/>
    </dgm:pt>
    <dgm:pt modelId="{74FE3B79-9102-4DAB-8E1E-A811F995CE35}" type="pres">
      <dgm:prSet presAssocID="{1009AA72-DD8D-43F2-843D-E2BB717B8A2D}" presName="ParentText" presStyleLbl="node1" presStyleIdx="2" presStyleCnt="5" custLinFactNeighborX="-24048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CC70335-167F-4FDE-9BE1-BF2446AF3E70}" type="pres">
      <dgm:prSet presAssocID="{1009AA72-DD8D-43F2-843D-E2BB717B8A2D}" presName="ChildText" presStyleLbl="revTx" presStyleIdx="2" presStyleCnt="4" custScaleX="294963" custScaleY="131541" custLinFactNeighborX="6373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AE8CD63-DDA0-42BB-BAB4-5B011B93E1E7}" type="pres">
      <dgm:prSet presAssocID="{46790AB0-A862-4018-9E98-623265295C8C}" presName="sibTrans" presStyleCnt="0"/>
      <dgm:spPr/>
    </dgm:pt>
    <dgm:pt modelId="{CDCFB128-86E5-41EF-BE78-F73DD2141057}" type="pres">
      <dgm:prSet presAssocID="{629EC11F-7E26-447C-AE2E-FAB1D1C4525C}" presName="composite" presStyleCnt="0"/>
      <dgm:spPr/>
    </dgm:pt>
    <dgm:pt modelId="{01BC3640-281C-4513-87DD-59616AAB9455}" type="pres">
      <dgm:prSet presAssocID="{629EC11F-7E26-447C-AE2E-FAB1D1C4525C}" presName="bentUpArrow1" presStyleLbl="alignImgPlace1" presStyleIdx="3" presStyleCnt="4" custLinFactNeighborX="7795"/>
      <dgm:spPr/>
    </dgm:pt>
    <dgm:pt modelId="{E6559605-E468-49C8-A250-1015FDA86241}" type="pres">
      <dgm:prSet presAssocID="{629EC11F-7E26-447C-AE2E-FAB1D1C4525C}" presName="ParentText" presStyleLbl="node1" presStyleIdx="3" presStyleCnt="5" custLinFactNeighborX="-24048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3117209-E7E6-4B51-957C-8CDDB0A41D1C}" type="pres">
      <dgm:prSet presAssocID="{629EC11F-7E26-447C-AE2E-FAB1D1C4525C}" presName="ChildText" presStyleLbl="revTx" presStyleIdx="3" presStyleCnt="4" custScaleX="226929" custLinFactNeighborX="3292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F3B1D6E-8367-4B7E-A99B-D8C7D08BD2D0}" type="pres">
      <dgm:prSet presAssocID="{847DC93F-8369-4E2F-A188-A658DF6D5359}" presName="sibTrans" presStyleCnt="0"/>
      <dgm:spPr/>
    </dgm:pt>
    <dgm:pt modelId="{45EC73FF-4CA2-419C-9062-43302A04E48F}" type="pres">
      <dgm:prSet presAssocID="{1B71D9C4-551D-4CF0-BD24-8B6AD3AFD1F2}" presName="composite" presStyleCnt="0"/>
      <dgm:spPr/>
    </dgm:pt>
    <dgm:pt modelId="{98268915-6FC5-40D9-8AE4-9421934A979B}" type="pres">
      <dgm:prSet presAssocID="{1B71D9C4-551D-4CF0-BD24-8B6AD3AFD1F2}" presName="ParentText" presStyleLbl="node1" presStyleIdx="4" presStyleCnt="5" custLinFactNeighborX="-24048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501DECE5-91FB-42C9-874F-95989A3FD025}" srcId="{629EC11F-7E26-447C-AE2E-FAB1D1C4525C}" destId="{2650F724-AAB5-4EDB-9F10-430F53583DC9}" srcOrd="2" destOrd="0" parTransId="{6F137700-DFFD-4BDF-81FD-6E92ACEB119D}" sibTransId="{1EF45337-400E-4769-9336-18AEEBCE18E5}"/>
    <dgm:cxn modelId="{95D040CB-163E-4339-954C-C63498FC7395}" type="presOf" srcId="{BB749806-8FA4-42DA-92E6-E8DEA0EF2C70}" destId="{7CC70335-167F-4FDE-9BE1-BF2446AF3E70}" srcOrd="0" destOrd="3" presId="urn:microsoft.com/office/officeart/2005/8/layout/StepDownProcess"/>
    <dgm:cxn modelId="{FA047E91-AC9E-450E-9A43-68C942758870}" srcId="{E297EA43-7D02-40CB-8872-252E139040C5}" destId="{0130F72A-B5EB-4DE3-8EDC-A703DA8BE083}" srcOrd="2" destOrd="0" parTransId="{4810CB17-70BA-4829-B8F4-2B021B83C854}" sibTransId="{FA8ACAA7-5283-4B6D-BDD3-668BA29B8CE0}"/>
    <dgm:cxn modelId="{A691A29F-7311-47FE-AA4C-685074E56CA9}" type="presOf" srcId="{B5BF3608-A8A9-4322-A555-BC73E8866927}" destId="{73117209-E7E6-4B51-957C-8CDDB0A41D1C}" srcOrd="0" destOrd="1" presId="urn:microsoft.com/office/officeart/2005/8/layout/StepDownProcess"/>
    <dgm:cxn modelId="{5873EB89-35CA-4E77-BF75-6B2BC98DC3A7}" srcId="{1009AA72-DD8D-43F2-843D-E2BB717B8A2D}" destId="{3D06D020-2C58-48E2-B9C5-8DE270B16F31}" srcOrd="1" destOrd="0" parTransId="{895F43FC-0111-4B32-8D85-F8D0F648368F}" sibTransId="{E21C1D89-ECC0-4FB8-BDF1-D8602B6A5170}"/>
    <dgm:cxn modelId="{1AEFEE20-6431-4511-8726-61502E7E62F8}" srcId="{E297EA43-7D02-40CB-8872-252E139040C5}" destId="{EB718AE5-3EFE-4A97-855D-404D3CE09B66}" srcOrd="1" destOrd="0" parTransId="{F39EA516-92BC-4E03-800D-E5F3C32BC419}" sibTransId="{518291AA-1353-4492-B15E-C89225EA10BC}"/>
    <dgm:cxn modelId="{AC5679CE-2A52-42DE-AB9A-70239AE4C473}" type="presOf" srcId="{629EC11F-7E26-447C-AE2E-FAB1D1C4525C}" destId="{E6559605-E468-49C8-A250-1015FDA86241}" srcOrd="0" destOrd="0" presId="urn:microsoft.com/office/officeart/2005/8/layout/StepDownProcess"/>
    <dgm:cxn modelId="{A0F5D718-8A65-4D87-8EAF-6D284C84C615}" type="presOf" srcId="{2650F724-AAB5-4EDB-9F10-430F53583DC9}" destId="{73117209-E7E6-4B51-957C-8CDDB0A41D1C}" srcOrd="0" destOrd="2" presId="urn:microsoft.com/office/officeart/2005/8/layout/StepDownProcess"/>
    <dgm:cxn modelId="{51A60B6D-BCB5-4D74-B23A-75886A30CCA2}" type="presOf" srcId="{6C85EBF7-35D0-44A4-B711-7A9601BE8005}" destId="{73117209-E7E6-4B51-957C-8CDDB0A41D1C}" srcOrd="0" destOrd="0" presId="urn:microsoft.com/office/officeart/2005/8/layout/StepDownProcess"/>
    <dgm:cxn modelId="{D5FF3728-1D83-4EFC-BC62-492F379418FF}" srcId="{06E55C44-4B2A-44F1-87EB-567EFF5A3A06}" destId="{D031C35C-7E2E-4558-A2EF-B08941BF30B2}" srcOrd="1" destOrd="0" parTransId="{B2B16A92-2AEF-4E5E-A081-BDC9563BE91A}" sibTransId="{1AD33816-787A-4DA9-BFE4-EE5A27238E33}"/>
    <dgm:cxn modelId="{370544DC-BC2C-41AF-A278-53183673D62D}" srcId="{1009AA72-DD8D-43F2-843D-E2BB717B8A2D}" destId="{A1722DA9-2DFC-47BD-B396-BFD24D9E4943}" srcOrd="2" destOrd="0" parTransId="{13C34D97-1C89-4D95-9FC1-183DE34ABBE8}" sibTransId="{E54369A0-BCE6-4F1B-91B2-52DC2C3AA603}"/>
    <dgm:cxn modelId="{66C927C2-9FC6-4857-94DF-3D28B74A90B4}" srcId="{629EC11F-7E26-447C-AE2E-FAB1D1C4525C}" destId="{B5BF3608-A8A9-4322-A555-BC73E8866927}" srcOrd="1" destOrd="0" parTransId="{AF3AB29E-3844-4444-8789-2BF48D59CC21}" sibTransId="{A6F73A57-E104-4DBB-A824-8F84D18EBA20}"/>
    <dgm:cxn modelId="{84ECC680-0C44-4CF2-B18D-DF42B10D2C13}" srcId="{06E55C44-4B2A-44F1-87EB-567EFF5A3A06}" destId="{1B71D9C4-551D-4CF0-BD24-8B6AD3AFD1F2}" srcOrd="4" destOrd="0" parTransId="{373B84A0-5BD4-4A3A-B97D-AFBFDDA10B70}" sibTransId="{43EE2178-372A-465E-9BAF-E4C0C62FF86B}"/>
    <dgm:cxn modelId="{7AFAF844-C7B8-4699-AD21-F9F50735C502}" srcId="{629EC11F-7E26-447C-AE2E-FAB1D1C4525C}" destId="{6C85EBF7-35D0-44A4-B711-7A9601BE8005}" srcOrd="0" destOrd="0" parTransId="{5D974880-345D-44DF-BA02-AB937EE94ED5}" sibTransId="{1A6DD4EE-293A-438B-B52C-E64F1C9E4E9E}"/>
    <dgm:cxn modelId="{0A84D1CE-BDE9-48AE-85F4-B4892122767A}" srcId="{E297EA43-7D02-40CB-8872-252E139040C5}" destId="{D36D5903-C098-4C04-B034-2DF1C027A94F}" srcOrd="0" destOrd="0" parTransId="{BCA73AF8-1794-4241-AED5-B2AF795ED5B1}" sibTransId="{3FA018D8-37F9-4154-9C69-39FFA033A575}"/>
    <dgm:cxn modelId="{1ED2BDCB-0BAD-4FA1-8CEF-D68FAE4E4B93}" srcId="{D031C35C-7E2E-4558-A2EF-B08941BF30B2}" destId="{F8379D97-C4C2-4000-912C-85FD37FB0E84}" srcOrd="0" destOrd="0" parTransId="{1ED32302-E12F-4AAD-9859-738829305936}" sibTransId="{9DC4E353-A867-4E19-88A2-FA7A9B9EF0DC}"/>
    <dgm:cxn modelId="{511C3287-2948-4407-B318-145507B8E6C4}" srcId="{06E55C44-4B2A-44F1-87EB-567EFF5A3A06}" destId="{629EC11F-7E26-447C-AE2E-FAB1D1C4525C}" srcOrd="3" destOrd="0" parTransId="{54B28ACA-17D5-4C62-B071-1D639C9E878E}" sibTransId="{847DC93F-8369-4E2F-A188-A658DF6D5359}"/>
    <dgm:cxn modelId="{E50EAB91-DEF4-4D35-9AE2-25E4B86C96DF}" type="presOf" srcId="{A1722DA9-2DFC-47BD-B396-BFD24D9E4943}" destId="{7CC70335-167F-4FDE-9BE1-BF2446AF3E70}" srcOrd="0" destOrd="2" presId="urn:microsoft.com/office/officeart/2005/8/layout/StepDownProcess"/>
    <dgm:cxn modelId="{77100C72-E87D-48B5-8D8F-DD93277DEDDD}" type="presOf" srcId="{7995BA74-4A9E-4F8E-84BC-567C89A2CC82}" destId="{4763B3B6-F2C9-40FC-997A-854FFD04B4B7}" srcOrd="0" destOrd="1" presId="urn:microsoft.com/office/officeart/2005/8/layout/StepDownProcess"/>
    <dgm:cxn modelId="{5F317600-D9B1-45C2-8F3A-2A12DE0C7974}" type="presOf" srcId="{3D06D020-2C58-48E2-B9C5-8DE270B16F31}" destId="{7CC70335-167F-4FDE-9BE1-BF2446AF3E70}" srcOrd="0" destOrd="1" presId="urn:microsoft.com/office/officeart/2005/8/layout/StepDownProcess"/>
    <dgm:cxn modelId="{AD002AA3-02C3-4393-AC8B-11D1598957A2}" srcId="{D031C35C-7E2E-4558-A2EF-B08941BF30B2}" destId="{923E7FA8-F44B-4427-BDE4-3509E74D6AD6}" srcOrd="2" destOrd="0" parTransId="{69BCD5D6-5052-4A83-A1A7-92BD4EF1BBE2}" sibTransId="{38B92538-351F-4D6F-B606-0A21CB216C48}"/>
    <dgm:cxn modelId="{90C3180E-7B11-42F1-92E8-F0823C0D14BA}" type="presOf" srcId="{94CE68C9-6244-4706-BA9B-D456501C695E}" destId="{7CC70335-167F-4FDE-9BE1-BF2446AF3E70}" srcOrd="0" destOrd="0" presId="urn:microsoft.com/office/officeart/2005/8/layout/StepDownProcess"/>
    <dgm:cxn modelId="{C68765C0-B9EF-40C9-AE0A-2F5068982D4A}" type="presOf" srcId="{D031C35C-7E2E-4558-A2EF-B08941BF30B2}" destId="{5A86D143-9C8B-4691-BE4F-D734039A3768}" srcOrd="0" destOrd="0" presId="urn:microsoft.com/office/officeart/2005/8/layout/StepDownProcess"/>
    <dgm:cxn modelId="{B139DEA1-A205-49FE-B7D9-1E6B007E6C99}" type="presOf" srcId="{F8379D97-C4C2-4000-912C-85FD37FB0E84}" destId="{4763B3B6-F2C9-40FC-997A-854FFD04B4B7}" srcOrd="0" destOrd="0" presId="urn:microsoft.com/office/officeart/2005/8/layout/StepDownProcess"/>
    <dgm:cxn modelId="{2DA81188-35A6-424C-84B7-C273CE6D4A5E}" type="presOf" srcId="{923E7FA8-F44B-4427-BDE4-3509E74D6AD6}" destId="{4763B3B6-F2C9-40FC-997A-854FFD04B4B7}" srcOrd="0" destOrd="2" presId="urn:microsoft.com/office/officeart/2005/8/layout/StepDownProcess"/>
    <dgm:cxn modelId="{AB8971D1-1C29-490E-9E95-86E3D245BC9C}" type="presOf" srcId="{EB718AE5-3EFE-4A97-855D-404D3CE09B66}" destId="{E5EE8FE6-6DB6-4707-8328-2E720F8C8EDB}" srcOrd="0" destOrd="1" presId="urn:microsoft.com/office/officeart/2005/8/layout/StepDownProcess"/>
    <dgm:cxn modelId="{0ED91258-EF4C-47C8-A7A1-3B54F4934F46}" srcId="{D031C35C-7E2E-4558-A2EF-B08941BF30B2}" destId="{7995BA74-4A9E-4F8E-84BC-567C89A2CC82}" srcOrd="1" destOrd="0" parTransId="{C6C4F047-FB04-485F-AD5B-7D574D2DA68D}" sibTransId="{6B245825-205E-4EA6-9038-3D4ADA9F5156}"/>
    <dgm:cxn modelId="{019BE3EC-E205-4052-9C28-F36A96615CD3}" type="presOf" srcId="{1B71D9C4-551D-4CF0-BD24-8B6AD3AFD1F2}" destId="{98268915-6FC5-40D9-8AE4-9421934A979B}" srcOrd="0" destOrd="0" presId="urn:microsoft.com/office/officeart/2005/8/layout/StepDownProcess"/>
    <dgm:cxn modelId="{6D8EE468-8C62-4867-913D-6B17943BA790}" srcId="{1009AA72-DD8D-43F2-843D-E2BB717B8A2D}" destId="{BB749806-8FA4-42DA-92E6-E8DEA0EF2C70}" srcOrd="3" destOrd="0" parTransId="{EDFF69AA-D206-4787-8695-A49810882C54}" sibTransId="{A3CEF26B-031C-411A-8601-FB4505B1E023}"/>
    <dgm:cxn modelId="{80F8412A-DE8E-4067-B09E-829FA6D321C7}" type="presOf" srcId="{0130F72A-B5EB-4DE3-8EDC-A703DA8BE083}" destId="{E5EE8FE6-6DB6-4707-8328-2E720F8C8EDB}" srcOrd="0" destOrd="2" presId="urn:microsoft.com/office/officeart/2005/8/layout/StepDownProcess"/>
    <dgm:cxn modelId="{75E5BC97-CCD0-4E0F-846C-768278C21A5C}" srcId="{06E55C44-4B2A-44F1-87EB-567EFF5A3A06}" destId="{E297EA43-7D02-40CB-8872-252E139040C5}" srcOrd="0" destOrd="0" parTransId="{E9D080F5-1121-44AB-888E-1BAED38B694C}" sibTransId="{2DE6A3DA-B981-44C7-B9CF-57C12CE490BE}"/>
    <dgm:cxn modelId="{3227AA2F-16A3-46D4-9AC0-2FCE5DE203B9}" type="presOf" srcId="{D36D5903-C098-4C04-B034-2DF1C027A94F}" destId="{E5EE8FE6-6DB6-4707-8328-2E720F8C8EDB}" srcOrd="0" destOrd="0" presId="urn:microsoft.com/office/officeart/2005/8/layout/StepDownProcess"/>
    <dgm:cxn modelId="{9A13D109-D074-4AD4-AC97-F4D3614EF3FF}" type="presOf" srcId="{E297EA43-7D02-40CB-8872-252E139040C5}" destId="{2CCC02AE-BC8D-47BD-B660-A62BFDFFFE3A}" srcOrd="0" destOrd="0" presId="urn:microsoft.com/office/officeart/2005/8/layout/StepDownProcess"/>
    <dgm:cxn modelId="{5FB02E71-48A6-4147-95A0-9847C26FFF0A}" srcId="{1009AA72-DD8D-43F2-843D-E2BB717B8A2D}" destId="{94CE68C9-6244-4706-BA9B-D456501C695E}" srcOrd="0" destOrd="0" parTransId="{FF4C3882-9A4B-4FD8-9964-65252355A62F}" sibTransId="{9B4350BA-AF73-4F8D-BA65-BC922FB54EB3}"/>
    <dgm:cxn modelId="{4740B03B-BE10-4696-9D43-DF068E63AF6C}" srcId="{06E55C44-4B2A-44F1-87EB-567EFF5A3A06}" destId="{1009AA72-DD8D-43F2-843D-E2BB717B8A2D}" srcOrd="2" destOrd="0" parTransId="{F4923554-B443-42FA-B223-C54D09D3A509}" sibTransId="{46790AB0-A862-4018-9E98-623265295C8C}"/>
    <dgm:cxn modelId="{0D56FD22-CAE8-4FF2-84F5-9271D4AFD1F6}" type="presOf" srcId="{06E55C44-4B2A-44F1-87EB-567EFF5A3A06}" destId="{9CF407E3-A181-4DD2-B2AF-AC50AC4CCED1}" srcOrd="0" destOrd="0" presId="urn:microsoft.com/office/officeart/2005/8/layout/StepDownProcess"/>
    <dgm:cxn modelId="{35173615-BB8E-4C2D-87C4-9A462F1E2379}" type="presOf" srcId="{1009AA72-DD8D-43F2-843D-E2BB717B8A2D}" destId="{74FE3B79-9102-4DAB-8E1E-A811F995CE35}" srcOrd="0" destOrd="0" presId="urn:microsoft.com/office/officeart/2005/8/layout/StepDownProcess"/>
    <dgm:cxn modelId="{FC62404E-C1CF-4A15-B092-005FC35409D6}" type="presParOf" srcId="{9CF407E3-A181-4DD2-B2AF-AC50AC4CCED1}" destId="{C00A52B1-609D-46CF-849C-5C965DBB6DE3}" srcOrd="0" destOrd="0" presId="urn:microsoft.com/office/officeart/2005/8/layout/StepDownProcess"/>
    <dgm:cxn modelId="{34EDAD43-12DF-4175-B0C1-888DEFC5B6FD}" type="presParOf" srcId="{C00A52B1-609D-46CF-849C-5C965DBB6DE3}" destId="{97EDD3CB-DAAD-4B8C-B092-AC741A4E3C78}" srcOrd="0" destOrd="0" presId="urn:microsoft.com/office/officeart/2005/8/layout/StepDownProcess"/>
    <dgm:cxn modelId="{9F442473-C9D2-45CF-BF50-58718063DDCD}" type="presParOf" srcId="{C00A52B1-609D-46CF-849C-5C965DBB6DE3}" destId="{2CCC02AE-BC8D-47BD-B660-A62BFDFFFE3A}" srcOrd="1" destOrd="0" presId="urn:microsoft.com/office/officeart/2005/8/layout/StepDownProcess"/>
    <dgm:cxn modelId="{95F6D60F-4254-41C6-9E5F-136BA75544C8}" type="presParOf" srcId="{C00A52B1-609D-46CF-849C-5C965DBB6DE3}" destId="{E5EE8FE6-6DB6-4707-8328-2E720F8C8EDB}" srcOrd="2" destOrd="0" presId="urn:microsoft.com/office/officeart/2005/8/layout/StepDownProcess"/>
    <dgm:cxn modelId="{FEE6472F-00BC-4A04-8833-4B2BA6BD9AB9}" type="presParOf" srcId="{9CF407E3-A181-4DD2-B2AF-AC50AC4CCED1}" destId="{F050D398-A298-43AE-AD39-383F2E1CC2C1}" srcOrd="1" destOrd="0" presId="urn:microsoft.com/office/officeart/2005/8/layout/StepDownProcess"/>
    <dgm:cxn modelId="{2DF97511-1F51-4480-8D65-1F406A654A0A}" type="presParOf" srcId="{9CF407E3-A181-4DD2-B2AF-AC50AC4CCED1}" destId="{CA687FE9-4AB1-4246-9703-396EAD89B9BE}" srcOrd="2" destOrd="0" presId="urn:microsoft.com/office/officeart/2005/8/layout/StepDownProcess"/>
    <dgm:cxn modelId="{791762D6-1F41-4D5C-B0EF-F6A36CDBC57E}" type="presParOf" srcId="{CA687FE9-4AB1-4246-9703-396EAD89B9BE}" destId="{13AF644E-BC26-4F92-A3EA-C3A8EE910F5C}" srcOrd="0" destOrd="0" presId="urn:microsoft.com/office/officeart/2005/8/layout/StepDownProcess"/>
    <dgm:cxn modelId="{34B7DF11-6813-46E6-AE2A-7985C140DB55}" type="presParOf" srcId="{CA687FE9-4AB1-4246-9703-396EAD89B9BE}" destId="{5A86D143-9C8B-4691-BE4F-D734039A3768}" srcOrd="1" destOrd="0" presId="urn:microsoft.com/office/officeart/2005/8/layout/StepDownProcess"/>
    <dgm:cxn modelId="{C47FB03D-C3DD-4E3F-933A-ED476C3CA766}" type="presParOf" srcId="{CA687FE9-4AB1-4246-9703-396EAD89B9BE}" destId="{4763B3B6-F2C9-40FC-997A-854FFD04B4B7}" srcOrd="2" destOrd="0" presId="urn:microsoft.com/office/officeart/2005/8/layout/StepDownProcess"/>
    <dgm:cxn modelId="{4A483201-3728-4615-8CC8-BA085328A454}" type="presParOf" srcId="{9CF407E3-A181-4DD2-B2AF-AC50AC4CCED1}" destId="{2A53B052-6C54-4298-8B15-F5733A7F0B86}" srcOrd="3" destOrd="0" presId="urn:microsoft.com/office/officeart/2005/8/layout/StepDownProcess"/>
    <dgm:cxn modelId="{6C4E1B14-A652-4812-9515-6BFE00E3840C}" type="presParOf" srcId="{9CF407E3-A181-4DD2-B2AF-AC50AC4CCED1}" destId="{B526BFF0-F7ED-4144-93A0-C077AB2C0F20}" srcOrd="4" destOrd="0" presId="urn:microsoft.com/office/officeart/2005/8/layout/StepDownProcess"/>
    <dgm:cxn modelId="{73F2BD4B-80A5-4882-80D0-E13517F30383}" type="presParOf" srcId="{B526BFF0-F7ED-4144-93A0-C077AB2C0F20}" destId="{7C311215-8742-4AB6-A939-E68110D32875}" srcOrd="0" destOrd="0" presId="urn:microsoft.com/office/officeart/2005/8/layout/StepDownProcess"/>
    <dgm:cxn modelId="{ADBA5A85-83C6-4B01-ABE9-90BD80B5030C}" type="presParOf" srcId="{B526BFF0-F7ED-4144-93A0-C077AB2C0F20}" destId="{74FE3B79-9102-4DAB-8E1E-A811F995CE35}" srcOrd="1" destOrd="0" presId="urn:microsoft.com/office/officeart/2005/8/layout/StepDownProcess"/>
    <dgm:cxn modelId="{74B6BE97-B242-4248-98EA-B2E0A7A80D95}" type="presParOf" srcId="{B526BFF0-F7ED-4144-93A0-C077AB2C0F20}" destId="{7CC70335-167F-4FDE-9BE1-BF2446AF3E70}" srcOrd="2" destOrd="0" presId="urn:microsoft.com/office/officeart/2005/8/layout/StepDownProcess"/>
    <dgm:cxn modelId="{3FE83B66-E938-4510-A213-3E159FCC8005}" type="presParOf" srcId="{9CF407E3-A181-4DD2-B2AF-AC50AC4CCED1}" destId="{5AE8CD63-DDA0-42BB-BAB4-5B011B93E1E7}" srcOrd="5" destOrd="0" presId="urn:microsoft.com/office/officeart/2005/8/layout/StepDownProcess"/>
    <dgm:cxn modelId="{596C6C76-3644-41DF-99EC-7FADEF6C6832}" type="presParOf" srcId="{9CF407E3-A181-4DD2-B2AF-AC50AC4CCED1}" destId="{CDCFB128-86E5-41EF-BE78-F73DD2141057}" srcOrd="6" destOrd="0" presId="urn:microsoft.com/office/officeart/2005/8/layout/StepDownProcess"/>
    <dgm:cxn modelId="{64265359-FE64-4C13-A91E-E7D482D7492F}" type="presParOf" srcId="{CDCFB128-86E5-41EF-BE78-F73DD2141057}" destId="{01BC3640-281C-4513-87DD-59616AAB9455}" srcOrd="0" destOrd="0" presId="urn:microsoft.com/office/officeart/2005/8/layout/StepDownProcess"/>
    <dgm:cxn modelId="{B1CCF354-79FE-4F9D-8E8B-E2ADAB206532}" type="presParOf" srcId="{CDCFB128-86E5-41EF-BE78-F73DD2141057}" destId="{E6559605-E468-49C8-A250-1015FDA86241}" srcOrd="1" destOrd="0" presId="urn:microsoft.com/office/officeart/2005/8/layout/StepDownProcess"/>
    <dgm:cxn modelId="{6CCE5564-2CA8-4EF9-909F-3C7C5656090E}" type="presParOf" srcId="{CDCFB128-86E5-41EF-BE78-F73DD2141057}" destId="{73117209-E7E6-4B51-957C-8CDDB0A41D1C}" srcOrd="2" destOrd="0" presId="urn:microsoft.com/office/officeart/2005/8/layout/StepDownProcess"/>
    <dgm:cxn modelId="{99E5EFF6-442D-490F-A45A-BE78D0C7D0B7}" type="presParOf" srcId="{9CF407E3-A181-4DD2-B2AF-AC50AC4CCED1}" destId="{0F3B1D6E-8367-4B7E-A99B-D8C7D08BD2D0}" srcOrd="7" destOrd="0" presId="urn:microsoft.com/office/officeart/2005/8/layout/StepDownProcess"/>
    <dgm:cxn modelId="{948CEEF2-C054-4239-AAE6-B12BC579BBC0}" type="presParOf" srcId="{9CF407E3-A181-4DD2-B2AF-AC50AC4CCED1}" destId="{45EC73FF-4CA2-419C-9062-43302A04E48F}" srcOrd="8" destOrd="0" presId="urn:microsoft.com/office/officeart/2005/8/layout/StepDownProcess"/>
    <dgm:cxn modelId="{F44F4DEE-9F92-44BE-AE57-E680E9D1C060}" type="presParOf" srcId="{45EC73FF-4CA2-419C-9062-43302A04E48F}" destId="{98268915-6FC5-40D9-8AE4-9421934A979B}" srcOrd="0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EDD3CB-DAAD-4B8C-B092-AC741A4E3C78}">
      <dsp:nvSpPr>
        <dsp:cNvPr id="0" name=""/>
        <dsp:cNvSpPr/>
      </dsp:nvSpPr>
      <dsp:spPr>
        <a:xfrm rot="5400000">
          <a:off x="652954" y="961792"/>
          <a:ext cx="837904" cy="953924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CC02AE-BC8D-47BD-B660-A62BFDFFFE3A}">
      <dsp:nvSpPr>
        <dsp:cNvPr id="0" name=""/>
        <dsp:cNvSpPr/>
      </dsp:nvSpPr>
      <dsp:spPr>
        <a:xfrm>
          <a:off x="17395" y="32959"/>
          <a:ext cx="1410537" cy="987330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Plan search</a:t>
          </a:r>
          <a:endParaRPr lang="en-GB" sz="1900" kern="1200" dirty="0"/>
        </a:p>
      </dsp:txBody>
      <dsp:txXfrm>
        <a:off x="65601" y="81165"/>
        <a:ext cx="1314125" cy="890918"/>
      </dsp:txXfrm>
    </dsp:sp>
    <dsp:sp modelId="{E5EE8FE6-6DB6-4707-8328-2E720F8C8EDB}">
      <dsp:nvSpPr>
        <dsp:cNvPr id="0" name=""/>
        <dsp:cNvSpPr/>
      </dsp:nvSpPr>
      <dsp:spPr>
        <a:xfrm>
          <a:off x="1450488" y="127123"/>
          <a:ext cx="2304273" cy="7980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500" kern="1200" dirty="0" smtClean="0"/>
            <a:t>Identify sources</a:t>
          </a:r>
          <a:endParaRPr lang="en-GB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500" kern="1200" dirty="0" smtClean="0"/>
            <a:t>Generate keywords</a:t>
          </a:r>
          <a:endParaRPr lang="en-GB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500" kern="1200" dirty="0" smtClean="0"/>
            <a:t>Define scope</a:t>
          </a:r>
          <a:endParaRPr lang="en-GB" sz="1500" kern="1200" dirty="0"/>
        </a:p>
      </dsp:txBody>
      <dsp:txXfrm>
        <a:off x="1450488" y="127123"/>
        <a:ext cx="2304273" cy="798004"/>
      </dsp:txXfrm>
    </dsp:sp>
    <dsp:sp modelId="{13AF644E-BC26-4F92-A3EA-C3A8EE910F5C}">
      <dsp:nvSpPr>
        <dsp:cNvPr id="0" name=""/>
        <dsp:cNvSpPr/>
      </dsp:nvSpPr>
      <dsp:spPr>
        <a:xfrm rot="5400000">
          <a:off x="2129251" y="2070890"/>
          <a:ext cx="837904" cy="953924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86D143-9C8B-4691-BE4F-D734039A3768}">
      <dsp:nvSpPr>
        <dsp:cNvPr id="0" name=""/>
        <dsp:cNvSpPr/>
      </dsp:nvSpPr>
      <dsp:spPr>
        <a:xfrm>
          <a:off x="1493693" y="1142057"/>
          <a:ext cx="1410537" cy="987330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Search literature</a:t>
          </a:r>
          <a:endParaRPr lang="en-GB" sz="1900" kern="1200" dirty="0"/>
        </a:p>
      </dsp:txBody>
      <dsp:txXfrm>
        <a:off x="1541899" y="1190263"/>
        <a:ext cx="1314125" cy="890918"/>
      </dsp:txXfrm>
    </dsp:sp>
    <dsp:sp modelId="{4763B3B6-F2C9-40FC-997A-854FFD04B4B7}">
      <dsp:nvSpPr>
        <dsp:cNvPr id="0" name=""/>
        <dsp:cNvSpPr/>
      </dsp:nvSpPr>
      <dsp:spPr>
        <a:xfrm>
          <a:off x="2890530" y="1236221"/>
          <a:ext cx="3488397" cy="7980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500" kern="1200" dirty="0" smtClean="0"/>
            <a:t>Search indices</a:t>
          </a:r>
          <a:endParaRPr lang="en-GB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500" kern="1200" dirty="0" smtClean="0"/>
            <a:t>Search databases</a:t>
          </a:r>
          <a:endParaRPr lang="en-GB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500" kern="1200" dirty="0" smtClean="0"/>
            <a:t>Use search engines</a:t>
          </a:r>
          <a:endParaRPr lang="en-GB" sz="1500" kern="1200" dirty="0"/>
        </a:p>
      </dsp:txBody>
      <dsp:txXfrm>
        <a:off x="2890530" y="1236221"/>
        <a:ext cx="3488397" cy="798004"/>
      </dsp:txXfrm>
    </dsp:sp>
    <dsp:sp modelId="{7C311215-8742-4AB6-A939-E68110D32875}">
      <dsp:nvSpPr>
        <dsp:cNvPr id="0" name=""/>
        <dsp:cNvSpPr/>
      </dsp:nvSpPr>
      <dsp:spPr>
        <a:xfrm rot="5400000">
          <a:off x="3605548" y="3211673"/>
          <a:ext cx="837904" cy="953924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FE3B79-9102-4DAB-8E1E-A811F995CE35}">
      <dsp:nvSpPr>
        <dsp:cNvPr id="0" name=""/>
        <dsp:cNvSpPr/>
      </dsp:nvSpPr>
      <dsp:spPr>
        <a:xfrm>
          <a:off x="2969990" y="2282839"/>
          <a:ext cx="1410537" cy="987330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Evaluate and record data</a:t>
          </a:r>
          <a:endParaRPr lang="en-GB" sz="1900" kern="1200" dirty="0"/>
        </a:p>
      </dsp:txBody>
      <dsp:txXfrm>
        <a:off x="3018196" y="2331045"/>
        <a:ext cx="1314125" cy="890918"/>
      </dsp:txXfrm>
    </dsp:sp>
    <dsp:sp modelId="{7CC70335-167F-4FDE-9BE1-BF2446AF3E70}">
      <dsp:nvSpPr>
        <dsp:cNvPr id="0" name=""/>
        <dsp:cNvSpPr/>
      </dsp:nvSpPr>
      <dsp:spPr>
        <a:xfrm>
          <a:off x="4373552" y="2251154"/>
          <a:ext cx="3025997" cy="1049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500" kern="1200" dirty="0" smtClean="0"/>
            <a:t>Collect data</a:t>
          </a:r>
          <a:endParaRPr lang="en-GB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500" kern="1200" dirty="0" smtClean="0"/>
            <a:t>Evaluate &amp; analyse data</a:t>
          </a:r>
          <a:endParaRPr lang="en-GB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500" kern="1200" dirty="0" smtClean="0"/>
            <a:t>Record &amp; reference data</a:t>
          </a:r>
          <a:endParaRPr lang="en-GB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500" kern="1200" dirty="0" smtClean="0"/>
            <a:t>Write review drafts</a:t>
          </a:r>
          <a:endParaRPr lang="en-GB" sz="1500" kern="1200" dirty="0"/>
        </a:p>
      </dsp:txBody>
      <dsp:txXfrm>
        <a:off x="4373552" y="2251154"/>
        <a:ext cx="3025997" cy="1049702"/>
      </dsp:txXfrm>
    </dsp:sp>
    <dsp:sp modelId="{01BC3640-281C-4513-87DD-59616AAB9455}">
      <dsp:nvSpPr>
        <dsp:cNvPr id="0" name=""/>
        <dsp:cNvSpPr/>
      </dsp:nvSpPr>
      <dsp:spPr>
        <a:xfrm rot="5400000">
          <a:off x="5081845" y="4320771"/>
          <a:ext cx="837904" cy="953924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559605-E468-49C8-A250-1015FDA86241}">
      <dsp:nvSpPr>
        <dsp:cNvPr id="0" name=""/>
        <dsp:cNvSpPr/>
      </dsp:nvSpPr>
      <dsp:spPr>
        <a:xfrm>
          <a:off x="4446287" y="3391937"/>
          <a:ext cx="1410537" cy="987330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Refine search</a:t>
          </a:r>
          <a:endParaRPr lang="en-GB" sz="1900" kern="1200" dirty="0"/>
        </a:p>
      </dsp:txBody>
      <dsp:txXfrm>
        <a:off x="4494493" y="3440143"/>
        <a:ext cx="1314125" cy="890918"/>
      </dsp:txXfrm>
    </dsp:sp>
    <dsp:sp modelId="{73117209-E7E6-4B51-957C-8CDDB0A41D1C}">
      <dsp:nvSpPr>
        <dsp:cNvPr id="0" name=""/>
        <dsp:cNvSpPr/>
      </dsp:nvSpPr>
      <dsp:spPr>
        <a:xfrm>
          <a:off x="5882678" y="3486102"/>
          <a:ext cx="2328043" cy="7980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500" kern="1200" dirty="0" smtClean="0"/>
            <a:t>Identify new sources</a:t>
          </a:r>
          <a:endParaRPr lang="en-GB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500" kern="1200" dirty="0" smtClean="0"/>
            <a:t>Refine scope</a:t>
          </a:r>
          <a:endParaRPr lang="en-GB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500" kern="1200" dirty="0" smtClean="0"/>
            <a:t>Identify new keywords</a:t>
          </a:r>
          <a:endParaRPr lang="en-GB" sz="1500" kern="1200" dirty="0"/>
        </a:p>
      </dsp:txBody>
      <dsp:txXfrm>
        <a:off x="5882678" y="3486102"/>
        <a:ext cx="2328043" cy="798004"/>
      </dsp:txXfrm>
    </dsp:sp>
    <dsp:sp modelId="{98268915-6FC5-40D9-8AE4-9421934A979B}">
      <dsp:nvSpPr>
        <dsp:cNvPr id="0" name=""/>
        <dsp:cNvSpPr/>
      </dsp:nvSpPr>
      <dsp:spPr>
        <a:xfrm>
          <a:off x="5922585" y="4501035"/>
          <a:ext cx="1410537" cy="987330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Write review</a:t>
          </a:r>
          <a:endParaRPr lang="en-GB" sz="1900" kern="1200" dirty="0"/>
        </a:p>
      </dsp:txBody>
      <dsp:txXfrm>
        <a:off x="5970791" y="4549241"/>
        <a:ext cx="1314125" cy="8909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7FDEAA-0279-472B-83E5-A7F50220D35C}" type="datetimeFigureOut">
              <a:rPr lang="en-GB" smtClean="0"/>
              <a:t>03/11/2016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5BB4A-8CDF-4A88-90FA-F8FE6AA5FB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6969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Adapted from material in chapters 4 and 10 of Weaver, Success In</a:t>
            </a:r>
            <a:r>
              <a:rPr lang="en-GB" baseline="0" dirty="0" smtClean="0"/>
              <a:t> Your Project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5BB4A-8CDF-4A88-90FA-F8FE6AA5FB5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3857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Ch4,</a:t>
            </a:r>
            <a:r>
              <a:rPr lang="en-GB" baseline="0" dirty="0" smtClean="0"/>
              <a:t> P91, Table 4.1 (Weaver, Success In Your Project)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5BB4A-8CDF-4A88-90FA-F8FE6AA5FB5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2088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Ch4,</a:t>
            </a:r>
            <a:r>
              <a:rPr lang="en-GB" baseline="0" dirty="0" smtClean="0"/>
              <a:t> P100, Table 4.5 (Weaver, Success In Your Project)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5BB4A-8CDF-4A88-90FA-F8FE6AA5FB5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0096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Ch4,</a:t>
            </a:r>
            <a:r>
              <a:rPr lang="en-GB" baseline="0" dirty="0" smtClean="0"/>
              <a:t> P100, Table 4.5 (Weaver, Success In </a:t>
            </a:r>
            <a:r>
              <a:rPr lang="en-GB" baseline="0" smtClean="0"/>
              <a:t>Your Project)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5BB4A-8CDF-4A88-90FA-F8FE6AA5FB5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0096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21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1903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052736"/>
            <a:ext cx="4038600" cy="572265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052736"/>
            <a:ext cx="4038600" cy="572265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648072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64807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052736"/>
            <a:ext cx="8229600" cy="552180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 smtClean="0"/>
              <a:t>Click to edit Master text styles</a:t>
            </a:r>
          </a:p>
          <a:p>
            <a:pPr lvl="1" eaLnBrk="1" latinLnBrk="0" hangingPunct="1"/>
            <a:r>
              <a:rPr kumimoji="0" lang="en-US" dirty="0" smtClean="0"/>
              <a:t>Second level</a:t>
            </a:r>
          </a:p>
          <a:p>
            <a:pPr lvl="2" eaLnBrk="1" latinLnBrk="0" hangingPunct="1"/>
            <a:r>
              <a:rPr kumimoji="0" lang="en-US" dirty="0" smtClean="0"/>
              <a:t>Third level</a:t>
            </a:r>
          </a:p>
          <a:p>
            <a:pPr lvl="3" eaLnBrk="1" latinLnBrk="0" hangingPunct="1"/>
            <a:r>
              <a:rPr kumimoji="0" lang="en-US" dirty="0" smtClean="0"/>
              <a:t>Fourth level</a:t>
            </a:r>
          </a:p>
          <a:p>
            <a:pPr lvl="4" eaLnBrk="1" latinLnBrk="0" hangingPunct="1"/>
            <a:r>
              <a:rPr kumimoji="0" lang="en-US" dirty="0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arxiv.org/" TargetMode="External"/><Relationship Id="rId3" Type="http://schemas.openxmlformats.org/officeDocument/2006/relationships/hyperlink" Target="http://www.uwtsd.ac.uk/library/online-library/swansea-online-library/" TargetMode="External"/><Relationship Id="rId7" Type="http://schemas.openxmlformats.org/officeDocument/2006/relationships/hyperlink" Target="https://www.semanticscholar.org/" TargetMode="External"/><Relationship Id="rId2" Type="http://schemas.openxmlformats.org/officeDocument/2006/relationships/hyperlink" Target="http://www.uwtsd.ac.uk/library/catalogu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cholar.google.co.uk/" TargetMode="External"/><Relationship Id="rId5" Type="http://schemas.openxmlformats.org/officeDocument/2006/relationships/hyperlink" Target="http://dl.acm.org/" TargetMode="External"/><Relationship Id="rId10" Type="http://schemas.openxmlformats.org/officeDocument/2006/relationships/hyperlink" Target="http://www.bindt.org/" TargetMode="External"/><Relationship Id="rId4" Type="http://schemas.openxmlformats.org/officeDocument/2006/relationships/hyperlink" Target="http://ieeexplore.ieee.org/Xplore/home.jsp" TargetMode="External"/><Relationship Id="rId9" Type="http://schemas.openxmlformats.org/officeDocument/2006/relationships/hyperlink" Target="http://citeseerx.ist.psu.edu/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Research Methods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 smtClean="0"/>
              <a:t>The Literature Review</a:t>
            </a:r>
          </a:p>
        </p:txBody>
      </p:sp>
    </p:spTree>
    <p:extLst>
      <p:ext uri="{BB962C8B-B14F-4D97-AF65-F5344CB8AC3E}">
        <p14:creationId xmlns:p14="http://schemas.microsoft.com/office/powerpoint/2010/main" val="8117673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literature review is an essential part of any project</a:t>
            </a:r>
          </a:p>
          <a:p>
            <a:r>
              <a:rPr lang="en-GB" dirty="0" smtClean="0"/>
              <a:t>It demonstrates that the problem domain has been effectively explored and properly understood</a:t>
            </a:r>
          </a:p>
          <a:p>
            <a:r>
              <a:rPr lang="en-GB" dirty="0" smtClean="0"/>
              <a:t>The problem domain includes</a:t>
            </a:r>
          </a:p>
          <a:p>
            <a:pPr lvl="1"/>
            <a:r>
              <a:rPr lang="en-GB" dirty="0" smtClean="0"/>
              <a:t>Prior work in the field</a:t>
            </a:r>
          </a:p>
          <a:p>
            <a:pPr lvl="1"/>
            <a:r>
              <a:rPr lang="en-GB" dirty="0" smtClean="0"/>
              <a:t>The development method</a:t>
            </a:r>
          </a:p>
          <a:p>
            <a:pPr lvl="1"/>
            <a:r>
              <a:rPr lang="en-GB" dirty="0" smtClean="0"/>
              <a:t>The programming environment</a:t>
            </a:r>
          </a:p>
          <a:p>
            <a:pPr lvl="1"/>
            <a:r>
              <a:rPr lang="en-GB" dirty="0" smtClean="0"/>
              <a:t>The commercial environment of the external client (if such exists)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88644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literature review is critical to the success of the project </a:t>
            </a:r>
          </a:p>
          <a:p>
            <a:r>
              <a:rPr lang="en-GB" dirty="0" smtClean="0"/>
              <a:t>It establishes the technical, academic and business context for the project</a:t>
            </a:r>
          </a:p>
          <a:p>
            <a:r>
              <a:rPr lang="en-GB" dirty="0" smtClean="0"/>
              <a:t>It increases your knowledge of the field, leading to a better project overall</a:t>
            </a:r>
          </a:p>
          <a:p>
            <a:r>
              <a:rPr lang="en-GB" dirty="0" smtClean="0"/>
              <a:t>It helps you to identify potential project topics</a:t>
            </a:r>
          </a:p>
          <a:p>
            <a:r>
              <a:rPr lang="en-GB" dirty="0" smtClean="0"/>
              <a:t>It helps you identify if a topic is feasible and will meet the requirements of the course</a:t>
            </a:r>
          </a:p>
          <a:p>
            <a:r>
              <a:rPr lang="en-GB" dirty="0" smtClean="0"/>
              <a:t>It helps you identify and decide upon the project’s development methodology and technical environment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70829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assists in the identification of research questions and necessary research methods</a:t>
            </a:r>
          </a:p>
          <a:p>
            <a:r>
              <a:rPr lang="en-GB" dirty="0" smtClean="0"/>
              <a:t>It feeds into the planning of the project</a:t>
            </a:r>
          </a:p>
          <a:p>
            <a:pPr lvl="1"/>
            <a:r>
              <a:rPr lang="en-GB" dirty="0" smtClean="0"/>
              <a:t>Highlights potential project issues</a:t>
            </a:r>
          </a:p>
          <a:p>
            <a:pPr lvl="1"/>
            <a:r>
              <a:rPr lang="en-GB" dirty="0" smtClean="0"/>
              <a:t>Identifies problems raised by previous projects</a:t>
            </a:r>
          </a:p>
          <a:p>
            <a:r>
              <a:rPr lang="en-GB" dirty="0" smtClean="0"/>
              <a:t>It allows you to justify your project’s academic or business value and to demonstrate its originality</a:t>
            </a:r>
          </a:p>
          <a:p>
            <a:r>
              <a:rPr lang="en-GB" dirty="0" smtClean="0"/>
              <a:t>It shows your markers that you have the relevant domain knowledge and have applied the necessary academic rigour to your project</a:t>
            </a:r>
          </a:p>
        </p:txBody>
      </p:sp>
    </p:spTree>
    <p:extLst>
      <p:ext uri="{BB962C8B-B14F-4D97-AF65-F5344CB8AC3E}">
        <p14:creationId xmlns:p14="http://schemas.microsoft.com/office/powerpoint/2010/main" val="36498487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3 Types of Literature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88632"/>
          </a:xfrm>
        </p:spPr>
        <p:txBody>
          <a:bodyPr>
            <a:normAutofit/>
          </a:bodyPr>
          <a:lstStyle/>
          <a:p>
            <a:r>
              <a:rPr lang="en-GB" dirty="0" smtClean="0"/>
              <a:t>Preliminary searches (Project Proposal)</a:t>
            </a:r>
          </a:p>
          <a:p>
            <a:pPr lvl="1"/>
            <a:r>
              <a:rPr lang="en-GB" dirty="0" smtClean="0"/>
              <a:t>Carried out while exploring potential project ideas</a:t>
            </a:r>
          </a:p>
          <a:p>
            <a:pPr lvl="1"/>
            <a:r>
              <a:rPr lang="en-GB" dirty="0" smtClean="0"/>
              <a:t>High-level, intended to give you enough insight into topics to assess their suitability</a:t>
            </a:r>
          </a:p>
          <a:p>
            <a:pPr lvl="1"/>
            <a:r>
              <a:rPr lang="en-GB" dirty="0" smtClean="0"/>
              <a:t>Examines lots of ideas</a:t>
            </a:r>
          </a:p>
          <a:p>
            <a:r>
              <a:rPr lang="en-GB" dirty="0" smtClean="0"/>
              <a:t>Formal review (Project Proposal/Project)</a:t>
            </a:r>
          </a:p>
          <a:p>
            <a:pPr lvl="1"/>
            <a:r>
              <a:rPr lang="en-GB" dirty="0" smtClean="0"/>
              <a:t>Focussed on the topic to be researched</a:t>
            </a:r>
          </a:p>
          <a:p>
            <a:pPr lvl="1"/>
            <a:r>
              <a:rPr lang="en-GB" dirty="0" smtClean="0"/>
              <a:t>A short version is included in the project proposal, which is then extended in the project itself</a:t>
            </a:r>
          </a:p>
          <a:p>
            <a:r>
              <a:rPr lang="en-GB" dirty="0" smtClean="0"/>
              <a:t>Mid-project targeted reviews (Project)</a:t>
            </a:r>
          </a:p>
          <a:p>
            <a:pPr lvl="1"/>
            <a:r>
              <a:rPr lang="en-GB" dirty="0" smtClean="0"/>
              <a:t>These occur when you hit a problem in your project and have to investigate how other people have solved it</a:t>
            </a:r>
          </a:p>
        </p:txBody>
      </p:sp>
    </p:spTree>
    <p:extLst>
      <p:ext uri="{BB962C8B-B14F-4D97-AF65-F5344CB8AC3E}">
        <p14:creationId xmlns:p14="http://schemas.microsoft.com/office/powerpoint/2010/main" val="16166075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Carrying out an effective and wide-ranging literature search </a:t>
            </a:r>
            <a:r>
              <a:rPr lang="en-GB" b="1" dirty="0" smtClean="0"/>
              <a:t>will</a:t>
            </a:r>
            <a:r>
              <a:rPr lang="en-GB" dirty="0" smtClean="0"/>
              <a:t> take longer than you think</a:t>
            </a:r>
          </a:p>
          <a:p>
            <a:r>
              <a:rPr lang="en-GB" dirty="0" smtClean="0"/>
              <a:t>Unless you plan your search, you will spend a lot of time searching inappropriate sources and rethinking your search strategy</a:t>
            </a:r>
          </a:p>
          <a:p>
            <a:r>
              <a:rPr lang="en-GB" dirty="0" smtClean="0"/>
              <a:t>You will then run out of time </a:t>
            </a:r>
            <a:r>
              <a:rPr lang="en-GB" dirty="0" smtClean="0">
                <a:sym typeface="Wingdings" pitchFamily="2" charset="2"/>
              </a:rPr>
              <a:t></a:t>
            </a:r>
          </a:p>
          <a:p>
            <a:r>
              <a:rPr lang="en-GB" dirty="0" smtClean="0">
                <a:sym typeface="Wingdings" pitchFamily="2" charset="2"/>
              </a:rPr>
              <a:t>You need to plan the following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Your time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Where you plan to search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What you are looking for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How you will record your data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587103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Planning - Time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</a:t>
            </a:r>
            <a:r>
              <a:rPr lang="en-GB" b="1" dirty="0" smtClean="0"/>
              <a:t>must</a:t>
            </a:r>
            <a:r>
              <a:rPr lang="en-GB" dirty="0" smtClean="0"/>
              <a:t> set time aside for the literature search</a:t>
            </a:r>
          </a:p>
          <a:p>
            <a:r>
              <a:rPr lang="en-GB" dirty="0" smtClean="0"/>
              <a:t>It cannot be done in odd moments, but should instead be planned as blocks of time when you are doing nothing but searching for information</a:t>
            </a:r>
          </a:p>
          <a:p>
            <a:r>
              <a:rPr lang="en-GB" dirty="0" smtClean="0"/>
              <a:t>Do not expect to complete your search in one or two long sessions</a:t>
            </a:r>
          </a:p>
          <a:p>
            <a:pPr lvl="1"/>
            <a:r>
              <a:rPr lang="en-GB" dirty="0" smtClean="0"/>
              <a:t>You need time to read what you have found, decide what is interesting or useful, and then identify further items to investigate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70431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Planning - Where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must be disciplined about which data sources you will search</a:t>
            </a:r>
          </a:p>
          <a:p>
            <a:r>
              <a:rPr lang="en-GB" dirty="0" smtClean="0"/>
              <a:t>What types of publications will you search?</a:t>
            </a:r>
          </a:p>
          <a:p>
            <a:r>
              <a:rPr lang="en-GB" dirty="0" smtClean="0"/>
              <a:t>Do you want to limit your search to a specific period, e.g. the last 5 years?</a:t>
            </a:r>
          </a:p>
          <a:p>
            <a:r>
              <a:rPr lang="en-GB" dirty="0" smtClean="0"/>
              <a:t>What facilities do you have access to?</a:t>
            </a:r>
          </a:p>
          <a:p>
            <a:r>
              <a:rPr lang="en-GB" dirty="0" smtClean="0"/>
              <a:t>Are there any journals that you think you might need that you don’t have access to?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28680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Planning – What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need to decide exactly what you are looking for</a:t>
            </a:r>
          </a:p>
          <a:p>
            <a:r>
              <a:rPr lang="en-GB" dirty="0" smtClean="0"/>
              <a:t>Identify keywords by looking for relevant terms, words or phrases</a:t>
            </a:r>
          </a:p>
          <a:p>
            <a:r>
              <a:rPr lang="en-GB" dirty="0" smtClean="0"/>
              <a:t>A thesaurus and glossary might be useful</a:t>
            </a:r>
          </a:p>
          <a:p>
            <a:r>
              <a:rPr lang="en-GB" dirty="0" smtClean="0"/>
              <a:t>You will add to your list of keywords as your search progresses, but if your initial set of keywords is poor then you will have problems finding information</a:t>
            </a:r>
          </a:p>
          <a:p>
            <a:r>
              <a:rPr lang="en-GB" dirty="0" smtClean="0"/>
              <a:t>Start with a wide search and then narrow it down if you get too much or irrelevant data returned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59430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Planning - How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Whatever you use to record the results of your search, remember to update it</a:t>
            </a:r>
          </a:p>
          <a:p>
            <a:r>
              <a:rPr lang="en-GB" dirty="0" smtClean="0"/>
              <a:t>If you don’t, you will lose essential references and have to waste time finding them again</a:t>
            </a:r>
          </a:p>
          <a:p>
            <a:r>
              <a:rPr lang="en-GB" dirty="0" smtClean="0"/>
              <a:t>Annotate copies of papers, explaining why things are relevant/useful</a:t>
            </a:r>
          </a:p>
          <a:p>
            <a:r>
              <a:rPr lang="en-GB" dirty="0" smtClean="0"/>
              <a:t>Photocopy book pages/chapters and annotate them</a:t>
            </a:r>
          </a:p>
          <a:p>
            <a:r>
              <a:rPr lang="en-GB" dirty="0" smtClean="0"/>
              <a:t>File your photocopies in a large box folder, don’t just keep them in piles of paper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71006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Data 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Tertiary</a:t>
            </a:r>
          </a:p>
          <a:p>
            <a:pPr lvl="1"/>
            <a:r>
              <a:rPr lang="en-GB" dirty="0" smtClean="0"/>
              <a:t>Information on where to find more in-depth information</a:t>
            </a:r>
          </a:p>
          <a:p>
            <a:pPr lvl="1"/>
            <a:r>
              <a:rPr lang="en-GB" dirty="0" smtClean="0"/>
              <a:t>Indices, abstracts, Wikipedia</a:t>
            </a:r>
          </a:p>
          <a:p>
            <a:r>
              <a:rPr lang="en-GB" dirty="0" smtClean="0"/>
              <a:t>Secondary</a:t>
            </a:r>
          </a:p>
          <a:p>
            <a:pPr lvl="1"/>
            <a:r>
              <a:rPr lang="en-GB" dirty="0" smtClean="0"/>
              <a:t>Books, journals, newspapers</a:t>
            </a:r>
          </a:p>
          <a:p>
            <a:r>
              <a:rPr lang="en-GB" dirty="0" smtClean="0"/>
              <a:t>Primary</a:t>
            </a:r>
          </a:p>
          <a:p>
            <a:pPr lvl="1"/>
            <a:r>
              <a:rPr lang="en-GB" dirty="0" smtClean="0"/>
              <a:t>The original or first publication of results</a:t>
            </a:r>
          </a:p>
          <a:p>
            <a:pPr lvl="1"/>
            <a:r>
              <a:rPr lang="en-GB" dirty="0" smtClean="0"/>
              <a:t>Research reports, conference papers, theses, company reports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69094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Literature Review Process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5384656"/>
              </p:ext>
            </p:extLst>
          </p:nvPr>
        </p:nvGraphicFramePr>
        <p:xfrm>
          <a:off x="457200" y="1052513"/>
          <a:ext cx="8229600" cy="55213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Bent-Up Arrow 4"/>
          <p:cNvSpPr/>
          <p:nvPr/>
        </p:nvSpPr>
        <p:spPr>
          <a:xfrm flipH="1">
            <a:off x="2123728" y="3212976"/>
            <a:ext cx="2736304" cy="2160240"/>
          </a:xfrm>
          <a:prstGeom prst="bentUpArrow">
            <a:avLst>
              <a:gd name="adj1" fmla="val 9913"/>
              <a:gd name="adj2" fmla="val 8236"/>
              <a:gd name="adj3" fmla="val 1242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1293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Search Strategy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Needs to be systematic and rigorous</a:t>
            </a:r>
          </a:p>
          <a:p>
            <a:r>
              <a:rPr lang="en-GB" dirty="0" smtClean="0"/>
              <a:t>Browsing is good, but must be time-boxed</a:t>
            </a:r>
          </a:p>
          <a:p>
            <a:pPr lvl="1"/>
            <a:r>
              <a:rPr lang="en-GB" dirty="0" smtClean="0"/>
              <a:t>Check books listed in bibliographies for course texts</a:t>
            </a:r>
          </a:p>
          <a:p>
            <a:pPr lvl="1"/>
            <a:r>
              <a:rPr lang="en-GB" dirty="0" smtClean="0"/>
              <a:t>Professional and trade journals are often not as well indexed as academic journals, so browsing physical copies may be useful</a:t>
            </a:r>
          </a:p>
          <a:p>
            <a:pPr lvl="1"/>
            <a:r>
              <a:rPr lang="en-GB" dirty="0" smtClean="0"/>
              <a:t>If you find an interesting book, look at other books with the same library classification or subject area</a:t>
            </a:r>
          </a:p>
          <a:p>
            <a:pPr lvl="1"/>
            <a:r>
              <a:rPr lang="en-GB" dirty="0" smtClean="0"/>
              <a:t>It is much harder to browse effectively on-line than on paper</a:t>
            </a:r>
          </a:p>
          <a:p>
            <a:pPr lvl="2"/>
            <a:r>
              <a:rPr lang="en-GB" dirty="0" smtClean="0"/>
              <a:t>Too many links to lead you to dead ends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51817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Search Strategy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Searching tertiary sources requires a good set of keywords</a:t>
            </a:r>
          </a:p>
          <a:p>
            <a:r>
              <a:rPr lang="en-GB" dirty="0" smtClean="0"/>
              <a:t>Use synonyms, e.g. ‘requirements analysis’, ‘requirements definition’, ‘requirements capture’, ‘systems analysis’</a:t>
            </a:r>
          </a:p>
          <a:p>
            <a:r>
              <a:rPr lang="en-GB" dirty="0" smtClean="0"/>
              <a:t>Use specialist search engines, not just Google</a:t>
            </a:r>
          </a:p>
          <a:p>
            <a:endParaRPr lang="en-GB" dirty="0"/>
          </a:p>
          <a:p>
            <a:r>
              <a:rPr lang="en-GB" dirty="0" smtClean="0"/>
              <a:t>Stop searching when you stop discovering new references, or when the articles you find stop contributing anything useful to your project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53382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Evaluation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ideas, techniques and quotations can you gain from the article?</a:t>
            </a:r>
          </a:p>
          <a:p>
            <a:r>
              <a:rPr lang="en-GB" dirty="0" smtClean="0"/>
              <a:t>Is the author clearly identified, and is s/he well recognised in the field?</a:t>
            </a:r>
          </a:p>
          <a:p>
            <a:r>
              <a:rPr lang="en-GB" dirty="0" smtClean="0"/>
              <a:t>How important is the article in the field?</a:t>
            </a:r>
          </a:p>
          <a:p>
            <a:r>
              <a:rPr lang="en-GB" dirty="0" smtClean="0"/>
              <a:t>Is the article up to date, and is it still relevant within its field?</a:t>
            </a:r>
          </a:p>
          <a:p>
            <a:r>
              <a:rPr lang="en-GB" dirty="0" smtClean="0"/>
              <a:t>How respected and authoritative is the publication?</a:t>
            </a:r>
          </a:p>
          <a:p>
            <a:r>
              <a:rPr lang="en-GB" dirty="0" smtClean="0"/>
              <a:t>Does the article add anything new to your research?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47784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Evaluation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Is the article well researched, referenced and logically presented?</a:t>
            </a:r>
          </a:p>
          <a:p>
            <a:r>
              <a:rPr lang="en-GB" dirty="0" smtClean="0"/>
              <a:t>Is the article based on fact, logical reasoning, speculation or opinion?</a:t>
            </a:r>
          </a:p>
          <a:p>
            <a:r>
              <a:rPr lang="en-GB" dirty="0" smtClean="0"/>
              <a:t>Are the conclusions consistent with the facts and arguments?</a:t>
            </a:r>
          </a:p>
          <a:p>
            <a:r>
              <a:rPr lang="en-GB" dirty="0" smtClean="0"/>
              <a:t>Is the article biased or unbalanced?</a:t>
            </a:r>
          </a:p>
          <a:p>
            <a:r>
              <a:rPr lang="en-GB" dirty="0" smtClean="0"/>
              <a:t>Are the article and/or its author quoted in other material?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01912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Writing the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aims of the review</a:t>
            </a:r>
          </a:p>
          <a:p>
            <a:pPr lvl="1"/>
            <a:r>
              <a:rPr lang="en-GB" dirty="0" smtClean="0"/>
              <a:t>To provide and introduction to, and to establish the academic context of your work</a:t>
            </a:r>
          </a:p>
          <a:p>
            <a:pPr lvl="1"/>
            <a:r>
              <a:rPr lang="en-GB" dirty="0" smtClean="0"/>
              <a:t>To demonstrate your understanding of current theory</a:t>
            </a:r>
          </a:p>
          <a:p>
            <a:pPr lvl="1"/>
            <a:r>
              <a:rPr lang="en-GB" dirty="0" smtClean="0"/>
              <a:t>To identify best practice, gap in current research, emerging technologies and theories etc.</a:t>
            </a:r>
          </a:p>
          <a:p>
            <a:pPr lvl="1"/>
            <a:r>
              <a:rPr lang="en-GB" dirty="0" smtClean="0"/>
              <a:t>To provide an academic basis for your conclusions</a:t>
            </a:r>
          </a:p>
          <a:p>
            <a:r>
              <a:rPr lang="en-GB" dirty="0" smtClean="0"/>
              <a:t>It should focus on things that are directly relevant to your project or to specific research objectives or development activities within it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06243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Writing your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should include</a:t>
            </a:r>
          </a:p>
          <a:p>
            <a:pPr lvl="1"/>
            <a:r>
              <a:rPr lang="en-GB" dirty="0" smtClean="0"/>
              <a:t>Authoritative and recognised sources</a:t>
            </a:r>
          </a:p>
          <a:p>
            <a:pPr lvl="1"/>
            <a:r>
              <a:rPr lang="en-GB" dirty="0" smtClean="0"/>
              <a:t>Balanced conclusions</a:t>
            </a:r>
          </a:p>
          <a:p>
            <a:pPr lvl="1"/>
            <a:r>
              <a:rPr lang="en-GB" dirty="0" smtClean="0"/>
              <a:t>Summaries in your own words</a:t>
            </a:r>
          </a:p>
          <a:p>
            <a:pPr lvl="1"/>
            <a:r>
              <a:rPr lang="en-GB" dirty="0" smtClean="0"/>
              <a:t>Informed conclusions</a:t>
            </a:r>
          </a:p>
          <a:p>
            <a:pPr lvl="1"/>
            <a:r>
              <a:rPr lang="en-GB" dirty="0" smtClean="0"/>
              <a:t>Coherence and consistency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90293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‘funnelling’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624078" indent="-514350">
              <a:buFont typeface="+mj-lt"/>
              <a:buAutoNum type="arabicPeriod"/>
            </a:pPr>
            <a:r>
              <a:rPr lang="en-GB" dirty="0" smtClean="0"/>
              <a:t>Start at a general level before narrowing down to your specific research and development objectives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Provide a brief overview of key ideas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Summarise, compare and contrast the work of key writers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Narrow down to the work most relevant to your project, in particular those theories that inform your work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Provide a detailed account of the findings of this work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Highlight issues where your project will provide fresh insights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Provide ‘signposts’ to subsequent sections of your report</a:t>
            </a:r>
          </a:p>
        </p:txBody>
      </p:sp>
    </p:spTree>
    <p:extLst>
      <p:ext uri="{BB962C8B-B14F-4D97-AF65-F5344CB8AC3E}">
        <p14:creationId xmlns:p14="http://schemas.microsoft.com/office/powerpoint/2010/main" val="22555652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Practical Information 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USTSD Catalogue</a:t>
            </a:r>
            <a:endParaRPr lang="en-GB" dirty="0" smtClean="0"/>
          </a:p>
          <a:p>
            <a:r>
              <a:rPr lang="en-GB" dirty="0" smtClean="0">
                <a:hlinkClick r:id="rId3"/>
              </a:rPr>
              <a:t>Swansea Online Library</a:t>
            </a:r>
            <a:endParaRPr lang="en-GB" dirty="0" smtClean="0"/>
          </a:p>
          <a:p>
            <a:r>
              <a:rPr lang="en-GB" dirty="0" smtClean="0">
                <a:hlinkClick r:id="rId4"/>
              </a:rPr>
              <a:t>IEEE Library</a:t>
            </a:r>
            <a:endParaRPr lang="en-GB" dirty="0" smtClean="0"/>
          </a:p>
          <a:p>
            <a:r>
              <a:rPr lang="en-GB" dirty="0" smtClean="0">
                <a:hlinkClick r:id="rId5"/>
              </a:rPr>
              <a:t>ACM Digital Library</a:t>
            </a:r>
            <a:endParaRPr lang="en-GB" dirty="0" smtClean="0"/>
          </a:p>
          <a:p>
            <a:r>
              <a:rPr lang="en-GB" dirty="0" smtClean="0">
                <a:hlinkClick r:id="rId6"/>
              </a:rPr>
              <a:t>Google Scholar</a:t>
            </a:r>
            <a:endParaRPr lang="en-GB" dirty="0" smtClean="0"/>
          </a:p>
          <a:p>
            <a:r>
              <a:rPr lang="en-GB" dirty="0" smtClean="0">
                <a:hlinkClick r:id="rId7"/>
              </a:rPr>
              <a:t>Semantic Scholar</a:t>
            </a:r>
            <a:endParaRPr lang="en-GB" dirty="0" smtClean="0"/>
          </a:p>
          <a:p>
            <a:r>
              <a:rPr lang="en-GB" dirty="0" err="1" smtClean="0">
                <a:hlinkClick r:id="rId8"/>
              </a:rPr>
              <a:t>arXiv</a:t>
            </a:r>
            <a:endParaRPr lang="en-GB" dirty="0" smtClean="0"/>
          </a:p>
          <a:p>
            <a:r>
              <a:rPr lang="en-GB" dirty="0" err="1" smtClean="0">
                <a:hlinkClick r:id="rId9"/>
              </a:rPr>
              <a:t>CiteSeerX</a:t>
            </a:r>
            <a:endParaRPr lang="en-GB" dirty="0" smtClean="0"/>
          </a:p>
          <a:p>
            <a:r>
              <a:rPr lang="en-GB" dirty="0" smtClean="0">
                <a:hlinkClick r:id="rId10"/>
              </a:rPr>
              <a:t>BINDT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851327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Coming Soon…</a:t>
            </a:r>
            <a:endParaRPr lang="en-US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lecture</a:t>
            </a:r>
            <a:r>
              <a:rPr lang="en-GB" dirty="0" smtClean="0"/>
              <a:t>: </a:t>
            </a:r>
            <a:r>
              <a:rPr lang="en-GB" smtClean="0"/>
              <a:t>Project planning</a:t>
            </a:r>
            <a:endParaRPr lang="en-GB" dirty="0"/>
          </a:p>
          <a:p>
            <a:endParaRPr lang="en-GB" dirty="0"/>
          </a:p>
          <a:p>
            <a:r>
              <a:rPr lang="en-GB" dirty="0"/>
              <a:t>Homework</a:t>
            </a:r>
            <a:r>
              <a:rPr lang="en-GB" dirty="0" smtClean="0"/>
              <a:t>: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563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3091</TotalTime>
  <Words>1293</Words>
  <Application>Microsoft Office PowerPoint</Application>
  <PresentationFormat>On-screen Show (4:3)</PresentationFormat>
  <Paragraphs>168</Paragraphs>
  <Slides>21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Calibri</vt:lpstr>
      <vt:lpstr>Georgia</vt:lpstr>
      <vt:lpstr>Trebuchet MS</vt:lpstr>
      <vt:lpstr>Wingdings</vt:lpstr>
      <vt:lpstr>Wingdings 2</vt:lpstr>
      <vt:lpstr>Nik2013</vt:lpstr>
      <vt:lpstr>Research Methods</vt:lpstr>
      <vt:lpstr>Why?</vt:lpstr>
      <vt:lpstr>Why?</vt:lpstr>
      <vt:lpstr>Why?</vt:lpstr>
      <vt:lpstr>3 Types of Literature Review</vt:lpstr>
      <vt:lpstr>Planning</vt:lpstr>
      <vt:lpstr>Planning - Time</vt:lpstr>
      <vt:lpstr>Planning - Where</vt:lpstr>
      <vt:lpstr>Planning – What</vt:lpstr>
      <vt:lpstr>Planning - How</vt:lpstr>
      <vt:lpstr>Data Sources</vt:lpstr>
      <vt:lpstr>The Literature Review Process</vt:lpstr>
      <vt:lpstr>Search Strategy</vt:lpstr>
      <vt:lpstr>Search Strategy</vt:lpstr>
      <vt:lpstr>Evaluation questions</vt:lpstr>
      <vt:lpstr>Evaluation questions</vt:lpstr>
      <vt:lpstr>Writing the review</vt:lpstr>
      <vt:lpstr>Writing your review</vt:lpstr>
      <vt:lpstr>The ‘funnelling’ process</vt:lpstr>
      <vt:lpstr>Practical Information Sources</vt:lpstr>
      <vt:lpstr>Coming Soon…</vt:lpstr>
    </vt:vector>
  </TitlesOfParts>
  <Company>SMU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</dc:title>
  <dc:creator>Dr Nik Whitehead</dc:creator>
  <cp:lastModifiedBy>Nik Whitehead</cp:lastModifiedBy>
  <cp:revision>35</cp:revision>
  <dcterms:created xsi:type="dcterms:W3CDTF">2013-10-10T10:13:16Z</dcterms:created>
  <dcterms:modified xsi:type="dcterms:W3CDTF">2016-11-03T11:52:49Z</dcterms:modified>
</cp:coreProperties>
</file>